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1"/>
  </p:notesMasterIdLst>
  <p:sldIdLst>
    <p:sldId id="256" r:id="rId2"/>
    <p:sldId id="264" r:id="rId3"/>
    <p:sldId id="260" r:id="rId4"/>
    <p:sldId id="262" r:id="rId5"/>
    <p:sldId id="263" r:id="rId6"/>
    <p:sldId id="293" r:id="rId7"/>
    <p:sldId id="265" r:id="rId8"/>
    <p:sldId id="267" r:id="rId9"/>
    <p:sldId id="268" r:id="rId10"/>
    <p:sldId id="269" r:id="rId11"/>
    <p:sldId id="270" r:id="rId12"/>
    <p:sldId id="274" r:id="rId13"/>
    <p:sldId id="275" r:id="rId14"/>
    <p:sldId id="276" r:id="rId15"/>
    <p:sldId id="280" r:id="rId16"/>
    <p:sldId id="283" r:id="rId17"/>
    <p:sldId id="287" r:id="rId18"/>
    <p:sldId id="292" r:id="rId19"/>
    <p:sldId id="290" r:id="rId20"/>
  </p:sldIdLst>
  <p:sldSz cx="9144000" cy="5143500" type="screen16x9"/>
  <p:notesSz cx="6858000" cy="9144000"/>
  <p:embeddedFontLst>
    <p:embeddedFont>
      <p:font typeface="Lexend" panose="020B0604020202020204" charset="0"/>
      <p:regular r:id="rId22"/>
      <p:bold r:id="rId23"/>
    </p:embeddedFont>
    <p:embeddedFont>
      <p:font typeface="Hind Madurai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5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38BF99-05B0-4542-A97A-6D5AEF9DB16F}">
  <a:tblStyle styleId="{EA38BF99-05B0-4542-A97A-6D5AEF9DB1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30" y="24"/>
      </p:cViewPr>
      <p:guideLst>
        <p:guide orient="horz" pos="55"/>
        <p:guide pos="2880"/>
        <p:guide orient="horz" pos="5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99f2f5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99f2f57a7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g113c8c13dec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Google Shape;3355;g113c8c13dec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1143fdda3b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1143fdda3bf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g113c8c13d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4" name="Google Shape;3624;g113c8c13d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113c8c13dec_0_2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0" name="Google Shape;3980;g113c8c13dec_0_2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1143fdda3bf_0_28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1143fdda3bf_0_28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g11541b5332e_0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2" name="Google Shape;4472;g11541b5332e_0_1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5" name="Google Shape;6065;g1143fdda3bf_0_30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6" name="Google Shape;6066;g1143fdda3bf_0_30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9" name="Google Shape;4649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596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Google Shape;2416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98982" flipH="1">
            <a:off x="2915435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-914218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3168065" flipH="1">
            <a:off x="8055720" y="4467982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6299992">
            <a:off x="-285590" y="4544182"/>
            <a:ext cx="702587" cy="697070"/>
            <a:chOff x="1782100" y="1060200"/>
            <a:chExt cx="184050" cy="182600"/>
          </a:xfrm>
        </p:grpSpPr>
        <p:sp>
          <p:nvSpPr>
            <p:cNvPr id="13" name="Google Shape;13;p2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8199583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-372241" y="802482"/>
            <a:ext cx="743967" cy="677720"/>
            <a:chOff x="1519100" y="549200"/>
            <a:chExt cx="176400" cy="160700"/>
          </a:xfrm>
        </p:grpSpPr>
        <p:sp>
          <p:nvSpPr>
            <p:cNvPr id="22" name="Google Shape;22;p2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713100" y="1370500"/>
            <a:ext cx="5060400" cy="18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highlight>
                  <a:srgbClr val="FFFFFF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713100" y="3297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/>
          <p:nvPr/>
        </p:nvSpPr>
        <p:spPr>
          <a:xfrm rot="10800000" flipH="1">
            <a:off x="2469650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8"/>
          <p:cNvSpPr/>
          <p:nvPr/>
        </p:nvSpPr>
        <p:spPr>
          <a:xfrm flipH="1">
            <a:off x="7522336" y="449385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8"/>
          <p:cNvSpPr/>
          <p:nvPr/>
        </p:nvSpPr>
        <p:spPr>
          <a:xfrm rot="10800000">
            <a:off x="7765093" y="-382928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18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340" name="Google Shape;340;p18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18"/>
          <p:cNvSpPr/>
          <p:nvPr/>
        </p:nvSpPr>
        <p:spPr>
          <a:xfrm flipH="1">
            <a:off x="-638114" y="1886925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title"/>
          </p:nvPr>
        </p:nvSpPr>
        <p:spPr>
          <a:xfrm>
            <a:off x="5521500" y="1468188"/>
            <a:ext cx="29094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ubTitle" idx="1"/>
          </p:nvPr>
        </p:nvSpPr>
        <p:spPr>
          <a:xfrm>
            <a:off x="5521500" y="2244193"/>
            <a:ext cx="2909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>
            <a:spLocks noGrp="1"/>
          </p:cNvSpPr>
          <p:nvPr>
            <p:ph type="body" idx="1"/>
          </p:nvPr>
        </p:nvSpPr>
        <p:spPr>
          <a:xfrm>
            <a:off x="713000" y="1242700"/>
            <a:ext cx="3736500" cy="3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>
                <a:solidFill>
                  <a:srgbClr val="434343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body" idx="2"/>
          </p:nvPr>
        </p:nvSpPr>
        <p:spPr>
          <a:xfrm>
            <a:off x="4694500" y="1242700"/>
            <a:ext cx="3736500" cy="3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5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/>
          <p:nvPr/>
        </p:nvSpPr>
        <p:spPr>
          <a:xfrm rot="10800000" flipH="1">
            <a:off x="6242600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0"/>
          <p:cNvSpPr/>
          <p:nvPr/>
        </p:nvSpPr>
        <p:spPr>
          <a:xfrm rot="-5400000">
            <a:off x="8557268" y="1489947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" name="Google Shape;363;p20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364" name="Google Shape;364;p20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20"/>
          <p:cNvSpPr/>
          <p:nvPr/>
        </p:nvSpPr>
        <p:spPr>
          <a:xfrm flipH="1">
            <a:off x="8071711" y="449385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0"/>
          <p:cNvSpPr/>
          <p:nvPr/>
        </p:nvSpPr>
        <p:spPr>
          <a:xfrm flipH="1">
            <a:off x="-587771" y="-359036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1"/>
          <p:cNvSpPr txBox="1">
            <a:spLocks noGrp="1"/>
          </p:cNvSpPr>
          <p:nvPr>
            <p:ph type="title" idx="2"/>
          </p:nvPr>
        </p:nvSpPr>
        <p:spPr>
          <a:xfrm>
            <a:off x="713225" y="2941366"/>
            <a:ext cx="2399700" cy="7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6" name="Google Shape;376;p21"/>
          <p:cNvSpPr txBox="1">
            <a:spLocks noGrp="1"/>
          </p:cNvSpPr>
          <p:nvPr>
            <p:ph type="subTitle" idx="1"/>
          </p:nvPr>
        </p:nvSpPr>
        <p:spPr>
          <a:xfrm>
            <a:off x="713225" y="3648558"/>
            <a:ext cx="23997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1"/>
          <p:cNvSpPr txBox="1">
            <a:spLocks noGrp="1"/>
          </p:cNvSpPr>
          <p:nvPr>
            <p:ph type="title" idx="3"/>
          </p:nvPr>
        </p:nvSpPr>
        <p:spPr>
          <a:xfrm>
            <a:off x="3372150" y="2941366"/>
            <a:ext cx="2399700" cy="7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8" name="Google Shape;378;p21"/>
          <p:cNvSpPr txBox="1">
            <a:spLocks noGrp="1"/>
          </p:cNvSpPr>
          <p:nvPr>
            <p:ph type="subTitle" idx="4"/>
          </p:nvPr>
        </p:nvSpPr>
        <p:spPr>
          <a:xfrm>
            <a:off x="3372150" y="3648558"/>
            <a:ext cx="23997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1"/>
          <p:cNvSpPr txBox="1">
            <a:spLocks noGrp="1"/>
          </p:cNvSpPr>
          <p:nvPr>
            <p:ph type="title" idx="5"/>
          </p:nvPr>
        </p:nvSpPr>
        <p:spPr>
          <a:xfrm>
            <a:off x="6031075" y="2941366"/>
            <a:ext cx="2399700" cy="7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0" name="Google Shape;380;p21"/>
          <p:cNvSpPr txBox="1">
            <a:spLocks noGrp="1"/>
          </p:cNvSpPr>
          <p:nvPr>
            <p:ph type="subTitle" idx="6"/>
          </p:nvPr>
        </p:nvSpPr>
        <p:spPr>
          <a:xfrm>
            <a:off x="6031075" y="3648558"/>
            <a:ext cx="23997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1"/>
          <p:cNvSpPr/>
          <p:nvPr/>
        </p:nvSpPr>
        <p:spPr>
          <a:xfrm rot="10800000" flipH="1">
            <a:off x="-518235" y="-384062"/>
            <a:ext cx="1534527" cy="943479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1"/>
          <p:cNvSpPr/>
          <p:nvPr/>
        </p:nvSpPr>
        <p:spPr>
          <a:xfrm>
            <a:off x="-768650" y="4470875"/>
            <a:ext cx="1322568" cy="1083569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1"/>
          <p:cNvGrpSpPr/>
          <p:nvPr/>
        </p:nvGrpSpPr>
        <p:grpSpPr>
          <a:xfrm>
            <a:off x="8587854" y="4691446"/>
            <a:ext cx="343947" cy="366672"/>
            <a:chOff x="1803100" y="543100"/>
            <a:chExt cx="145475" cy="155100"/>
          </a:xfrm>
        </p:grpSpPr>
        <p:sp>
          <p:nvSpPr>
            <p:cNvPr id="384" name="Google Shape;384;p21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1"/>
          <p:cNvSpPr/>
          <p:nvPr/>
        </p:nvSpPr>
        <p:spPr>
          <a:xfrm>
            <a:off x="8763495" y="422406"/>
            <a:ext cx="702603" cy="61795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"/>
          <p:cNvSpPr/>
          <p:nvPr/>
        </p:nvSpPr>
        <p:spPr>
          <a:xfrm rot="10800000">
            <a:off x="6601911" y="-218323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3"/>
          <p:cNvSpPr/>
          <p:nvPr/>
        </p:nvSpPr>
        <p:spPr>
          <a:xfrm rot="-3463915">
            <a:off x="7705812" y="338481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3"/>
          <p:cNvSpPr/>
          <p:nvPr/>
        </p:nvSpPr>
        <p:spPr>
          <a:xfrm flipH="1">
            <a:off x="-2774447" y="-12265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3"/>
          <p:cNvGrpSpPr/>
          <p:nvPr/>
        </p:nvGrpSpPr>
        <p:grpSpPr>
          <a:xfrm>
            <a:off x="171442" y="4604088"/>
            <a:ext cx="457916" cy="454327"/>
            <a:chOff x="1782100" y="1060200"/>
            <a:chExt cx="184050" cy="182600"/>
          </a:xfrm>
        </p:grpSpPr>
        <p:sp>
          <p:nvSpPr>
            <p:cNvPr id="417" name="Google Shape;417;p23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3"/>
          <p:cNvGrpSpPr/>
          <p:nvPr/>
        </p:nvGrpSpPr>
        <p:grpSpPr>
          <a:xfrm>
            <a:off x="8824644" y="999162"/>
            <a:ext cx="596161" cy="619097"/>
            <a:chOff x="1524825" y="268825"/>
            <a:chExt cx="165050" cy="171400"/>
          </a:xfrm>
        </p:grpSpPr>
        <p:sp>
          <p:nvSpPr>
            <p:cNvPr id="425" name="Google Shape;425;p23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3"/>
          <p:cNvSpPr/>
          <p:nvPr/>
        </p:nvSpPr>
        <p:spPr>
          <a:xfrm rot="10800000">
            <a:off x="3884554" y="4745877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23"/>
          <p:cNvSpPr txBox="1">
            <a:spLocks noGrp="1"/>
          </p:cNvSpPr>
          <p:nvPr>
            <p:ph type="title" idx="2"/>
          </p:nvPr>
        </p:nvSpPr>
        <p:spPr>
          <a:xfrm>
            <a:off x="720000" y="15497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3" name="Google Shape;443;p23"/>
          <p:cNvSpPr txBox="1">
            <a:spLocks noGrp="1"/>
          </p:cNvSpPr>
          <p:nvPr>
            <p:ph type="subTitle" idx="1"/>
          </p:nvPr>
        </p:nvSpPr>
        <p:spPr>
          <a:xfrm>
            <a:off x="720000" y="2041978"/>
            <a:ext cx="197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3"/>
          <p:cNvSpPr txBox="1">
            <a:spLocks noGrp="1"/>
          </p:cNvSpPr>
          <p:nvPr>
            <p:ph type="title" idx="3"/>
          </p:nvPr>
        </p:nvSpPr>
        <p:spPr>
          <a:xfrm>
            <a:off x="6445801" y="15497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5" name="Google Shape;445;p23"/>
          <p:cNvSpPr txBox="1">
            <a:spLocks noGrp="1"/>
          </p:cNvSpPr>
          <p:nvPr>
            <p:ph type="subTitle" idx="4"/>
          </p:nvPr>
        </p:nvSpPr>
        <p:spPr>
          <a:xfrm>
            <a:off x="6445801" y="2041978"/>
            <a:ext cx="197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3"/>
          <p:cNvSpPr txBox="1">
            <a:spLocks noGrp="1"/>
          </p:cNvSpPr>
          <p:nvPr>
            <p:ph type="title" idx="5"/>
          </p:nvPr>
        </p:nvSpPr>
        <p:spPr>
          <a:xfrm>
            <a:off x="720000" y="297899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23"/>
          <p:cNvSpPr txBox="1">
            <a:spLocks noGrp="1"/>
          </p:cNvSpPr>
          <p:nvPr>
            <p:ph type="subTitle" idx="6"/>
          </p:nvPr>
        </p:nvSpPr>
        <p:spPr>
          <a:xfrm>
            <a:off x="720000" y="3471278"/>
            <a:ext cx="197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3"/>
          <p:cNvSpPr txBox="1">
            <a:spLocks noGrp="1"/>
          </p:cNvSpPr>
          <p:nvPr>
            <p:ph type="title" idx="7"/>
          </p:nvPr>
        </p:nvSpPr>
        <p:spPr>
          <a:xfrm>
            <a:off x="6445800" y="297899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9" name="Google Shape;449;p23"/>
          <p:cNvSpPr txBox="1">
            <a:spLocks noGrp="1"/>
          </p:cNvSpPr>
          <p:nvPr>
            <p:ph type="subTitle" idx="8"/>
          </p:nvPr>
        </p:nvSpPr>
        <p:spPr>
          <a:xfrm>
            <a:off x="6445801" y="3471278"/>
            <a:ext cx="197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5"/>
          <p:cNvSpPr txBox="1">
            <a:spLocks noGrp="1"/>
          </p:cNvSpPr>
          <p:nvPr>
            <p:ph type="title"/>
          </p:nvPr>
        </p:nvSpPr>
        <p:spPr>
          <a:xfrm>
            <a:off x="4132800" y="1707850"/>
            <a:ext cx="4298100" cy="211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3" name="Google Shape;493;p25"/>
          <p:cNvSpPr txBox="1">
            <a:spLocks noGrp="1"/>
          </p:cNvSpPr>
          <p:nvPr>
            <p:ph type="title" idx="2" hasCustomPrompt="1"/>
          </p:nvPr>
        </p:nvSpPr>
        <p:spPr>
          <a:xfrm>
            <a:off x="4132800" y="785175"/>
            <a:ext cx="429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4" name="Google Shape;494;p25"/>
          <p:cNvSpPr txBox="1">
            <a:spLocks noGrp="1"/>
          </p:cNvSpPr>
          <p:nvPr>
            <p:ph type="subTitle" idx="1"/>
          </p:nvPr>
        </p:nvSpPr>
        <p:spPr>
          <a:xfrm>
            <a:off x="4132850" y="3903725"/>
            <a:ext cx="4298100" cy="53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5"/>
          <p:cNvSpPr/>
          <p:nvPr/>
        </p:nvSpPr>
        <p:spPr>
          <a:xfrm rot="5086399" flipH="1">
            <a:off x="-1220048" y="-1534935"/>
            <a:ext cx="3487301" cy="2144138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5"/>
          <p:cNvSpPr/>
          <p:nvPr/>
        </p:nvSpPr>
        <p:spPr>
          <a:xfrm rot="10800000" flipH="1">
            <a:off x="3823275" y="-77572"/>
            <a:ext cx="2538526" cy="64327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515850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25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499" name="Google Shape;499;p25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6"/>
          <p:cNvSpPr txBox="1">
            <a:spLocks noGrp="1"/>
          </p:cNvSpPr>
          <p:nvPr>
            <p:ph type="title"/>
          </p:nvPr>
        </p:nvSpPr>
        <p:spPr>
          <a:xfrm>
            <a:off x="2686038" y="1707850"/>
            <a:ext cx="37719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8" name="Google Shape;508;p26"/>
          <p:cNvSpPr txBox="1">
            <a:spLocks noGrp="1"/>
          </p:cNvSpPr>
          <p:nvPr>
            <p:ph type="title" idx="2" hasCustomPrompt="1"/>
          </p:nvPr>
        </p:nvSpPr>
        <p:spPr>
          <a:xfrm>
            <a:off x="2686047" y="785175"/>
            <a:ext cx="37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9" name="Google Shape;509;p26"/>
          <p:cNvSpPr txBox="1">
            <a:spLocks noGrp="1"/>
          </p:cNvSpPr>
          <p:nvPr>
            <p:ph type="subTitle" idx="1"/>
          </p:nvPr>
        </p:nvSpPr>
        <p:spPr>
          <a:xfrm>
            <a:off x="2038188" y="3903725"/>
            <a:ext cx="50676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510" name="Google Shape;510;p26"/>
          <p:cNvGrpSpPr/>
          <p:nvPr/>
        </p:nvGrpSpPr>
        <p:grpSpPr>
          <a:xfrm>
            <a:off x="7029605" y="2324252"/>
            <a:ext cx="2714621" cy="3361538"/>
            <a:chOff x="1230025" y="1009092"/>
            <a:chExt cx="161475" cy="199958"/>
          </a:xfrm>
        </p:grpSpPr>
        <p:sp>
          <p:nvSpPr>
            <p:cNvPr id="511" name="Google Shape;511;p26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1293451" y="1009092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26"/>
          <p:cNvGrpSpPr/>
          <p:nvPr/>
        </p:nvGrpSpPr>
        <p:grpSpPr>
          <a:xfrm>
            <a:off x="-924945" y="-341663"/>
            <a:ext cx="3659421" cy="2967177"/>
            <a:chOff x="1230025" y="1063275"/>
            <a:chExt cx="217675" cy="176500"/>
          </a:xfrm>
        </p:grpSpPr>
        <p:sp>
          <p:nvSpPr>
            <p:cNvPr id="514" name="Google Shape;514;p26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26"/>
          <p:cNvSpPr/>
          <p:nvPr/>
        </p:nvSpPr>
        <p:spPr>
          <a:xfrm rot="10800000" flipH="1">
            <a:off x="6605475" y="-77572"/>
            <a:ext cx="2538526" cy="64327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6"/>
          <p:cNvSpPr/>
          <p:nvPr/>
        </p:nvSpPr>
        <p:spPr>
          <a:xfrm rot="1916172" flipH="1">
            <a:off x="-1842681" y="3830651"/>
            <a:ext cx="3487310" cy="214413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6"/>
          <p:cNvSpPr/>
          <p:nvPr/>
        </p:nvSpPr>
        <p:spPr>
          <a:xfrm>
            <a:off x="399002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89" name="Google Shape;589;p31"/>
          <p:cNvGrpSpPr/>
          <p:nvPr/>
        </p:nvGrpSpPr>
        <p:grpSpPr>
          <a:xfrm rot="10800000" flipH="1">
            <a:off x="-413916" y="1938082"/>
            <a:ext cx="743967" cy="677720"/>
            <a:chOff x="1519100" y="549200"/>
            <a:chExt cx="176400" cy="160700"/>
          </a:xfrm>
        </p:grpSpPr>
        <p:sp>
          <p:nvSpPr>
            <p:cNvPr id="590" name="Google Shape;590;p31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1"/>
          <p:cNvSpPr/>
          <p:nvPr/>
        </p:nvSpPr>
        <p:spPr>
          <a:xfrm rot="10800000" flipH="1">
            <a:off x="8069699" y="-626706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1"/>
          <p:cNvSpPr/>
          <p:nvPr/>
        </p:nvSpPr>
        <p:spPr>
          <a:xfrm rot="-3170345" flipH="1">
            <a:off x="7415615" y="4497899"/>
            <a:ext cx="3487310" cy="214413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1"/>
          <p:cNvSpPr/>
          <p:nvPr/>
        </p:nvSpPr>
        <p:spPr>
          <a:xfrm rot="7803942">
            <a:off x="2917906" y="4256971"/>
            <a:ext cx="2973843" cy="2752282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1"/>
          <p:cNvGrpSpPr/>
          <p:nvPr/>
        </p:nvGrpSpPr>
        <p:grpSpPr>
          <a:xfrm rot="6299992">
            <a:off x="-285590" y="4544182"/>
            <a:ext cx="702587" cy="697070"/>
            <a:chOff x="1782100" y="1060200"/>
            <a:chExt cx="184050" cy="182600"/>
          </a:xfrm>
        </p:grpSpPr>
        <p:sp>
          <p:nvSpPr>
            <p:cNvPr id="596" name="Google Shape;596;p31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2"/>
          <p:cNvSpPr/>
          <p:nvPr/>
        </p:nvSpPr>
        <p:spPr>
          <a:xfrm rot="10800000" flipH="1">
            <a:off x="6853565" y="-237612"/>
            <a:ext cx="4141091" cy="1049377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2"/>
          <p:cNvSpPr/>
          <p:nvPr/>
        </p:nvSpPr>
        <p:spPr>
          <a:xfrm rot="8965447">
            <a:off x="-1133709" y="3946259"/>
            <a:ext cx="2973834" cy="2752274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32"/>
          <p:cNvGrpSpPr/>
          <p:nvPr/>
        </p:nvGrpSpPr>
        <p:grpSpPr>
          <a:xfrm>
            <a:off x="8508707" y="4438317"/>
            <a:ext cx="348354" cy="371371"/>
            <a:chOff x="1803100" y="543100"/>
            <a:chExt cx="145475" cy="155100"/>
          </a:xfrm>
        </p:grpSpPr>
        <p:sp>
          <p:nvSpPr>
            <p:cNvPr id="607" name="Google Shape;607;p32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32"/>
          <p:cNvSpPr/>
          <p:nvPr/>
        </p:nvSpPr>
        <p:spPr>
          <a:xfrm rot="5400000">
            <a:off x="-292890" y="2692787"/>
            <a:ext cx="699011" cy="57269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32"/>
          <p:cNvGrpSpPr/>
          <p:nvPr/>
        </p:nvGrpSpPr>
        <p:grpSpPr>
          <a:xfrm>
            <a:off x="8857044" y="1403562"/>
            <a:ext cx="596161" cy="619097"/>
            <a:chOff x="1524825" y="268825"/>
            <a:chExt cx="165050" cy="171400"/>
          </a:xfrm>
        </p:grpSpPr>
        <p:sp>
          <p:nvSpPr>
            <p:cNvPr id="616" name="Google Shape;616;p32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32"/>
          <p:cNvSpPr/>
          <p:nvPr/>
        </p:nvSpPr>
        <p:spPr>
          <a:xfrm rot="10800000" flipH="1">
            <a:off x="-1031751" y="-626706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4"/>
          <p:cNvSpPr/>
          <p:nvPr/>
        </p:nvSpPr>
        <p:spPr>
          <a:xfrm rot="-3463915">
            <a:off x="7705812" y="338481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4"/>
          <p:cNvSpPr/>
          <p:nvPr/>
        </p:nvSpPr>
        <p:spPr>
          <a:xfrm flipH="1">
            <a:off x="-2774447" y="-122650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 rot="10800000">
            <a:off x="6642711" y="-272448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34"/>
          <p:cNvGrpSpPr/>
          <p:nvPr/>
        </p:nvGrpSpPr>
        <p:grpSpPr>
          <a:xfrm>
            <a:off x="171442" y="4604088"/>
            <a:ext cx="457916" cy="454327"/>
            <a:chOff x="1782100" y="1060200"/>
            <a:chExt cx="184050" cy="182600"/>
          </a:xfrm>
        </p:grpSpPr>
        <p:sp>
          <p:nvSpPr>
            <p:cNvPr id="667" name="Google Shape;667;p34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4"/>
          <p:cNvGrpSpPr/>
          <p:nvPr/>
        </p:nvGrpSpPr>
        <p:grpSpPr>
          <a:xfrm>
            <a:off x="8824644" y="999162"/>
            <a:ext cx="596161" cy="619097"/>
            <a:chOff x="1524825" y="268825"/>
            <a:chExt cx="165050" cy="171400"/>
          </a:xfrm>
        </p:grpSpPr>
        <p:sp>
          <p:nvSpPr>
            <p:cNvPr id="675" name="Google Shape;675;p34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8"/>
          <p:cNvSpPr txBox="1">
            <a:spLocks noGrp="1"/>
          </p:cNvSpPr>
          <p:nvPr>
            <p:ph type="title"/>
          </p:nvPr>
        </p:nvSpPr>
        <p:spPr>
          <a:xfrm>
            <a:off x="4136100" y="503812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38"/>
          <p:cNvSpPr txBox="1">
            <a:spLocks noGrp="1"/>
          </p:cNvSpPr>
          <p:nvPr>
            <p:ph type="subTitle" idx="1"/>
          </p:nvPr>
        </p:nvSpPr>
        <p:spPr>
          <a:xfrm>
            <a:off x="4996200" y="1505329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38"/>
          <p:cNvSpPr txBox="1"/>
          <p:nvPr/>
        </p:nvSpPr>
        <p:spPr>
          <a:xfrm>
            <a:off x="4658100" y="3785300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 </a:t>
            </a:r>
            <a:r>
              <a:rPr lang="en" sz="10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Hind Madurai"/>
                <a:ea typeface="Hind Madurai"/>
                <a:cs typeface="Hind Madurai"/>
                <a:sym typeface="Hind Madura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774" name="Google Shape;774;p38"/>
          <p:cNvSpPr/>
          <p:nvPr/>
        </p:nvSpPr>
        <p:spPr>
          <a:xfrm rot="10800000" flipH="1">
            <a:off x="-1753425" y="-181151"/>
            <a:ext cx="3359660" cy="8513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8"/>
          <p:cNvSpPr/>
          <p:nvPr/>
        </p:nvSpPr>
        <p:spPr>
          <a:xfrm flipH="1">
            <a:off x="2360786" y="4604100"/>
            <a:ext cx="2429319" cy="615600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8"/>
          <p:cNvSpPr/>
          <p:nvPr/>
        </p:nvSpPr>
        <p:spPr>
          <a:xfrm rot="10800000">
            <a:off x="2747918" y="-382928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8"/>
          <p:cNvGrpSpPr/>
          <p:nvPr/>
        </p:nvGrpSpPr>
        <p:grpSpPr>
          <a:xfrm flipH="1">
            <a:off x="255186" y="4493826"/>
            <a:ext cx="457916" cy="454327"/>
            <a:chOff x="1782100" y="1060200"/>
            <a:chExt cx="184050" cy="182600"/>
          </a:xfrm>
        </p:grpSpPr>
        <p:sp>
          <p:nvSpPr>
            <p:cNvPr id="778" name="Google Shape;778;p38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785175"/>
            <a:ext cx="35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713100" y="3903725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-413771" y="4503814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>
            <a:off x="8027620" y="4336359"/>
            <a:ext cx="502311" cy="535498"/>
            <a:chOff x="1803100" y="543100"/>
            <a:chExt cx="145475" cy="155100"/>
          </a:xfrm>
        </p:grpSpPr>
        <p:sp>
          <p:nvSpPr>
            <p:cNvPr id="35" name="Google Shape;35;p3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3"/>
          <p:cNvSpPr/>
          <p:nvPr/>
        </p:nvSpPr>
        <p:spPr>
          <a:xfrm>
            <a:off x="517207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/>
          <p:nvPr/>
        </p:nvSpPr>
        <p:spPr>
          <a:xfrm rot="10397402" flipH="1">
            <a:off x="7439201" y="-1138334"/>
            <a:ext cx="3487296" cy="214413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9"/>
          <p:cNvSpPr/>
          <p:nvPr/>
        </p:nvSpPr>
        <p:spPr>
          <a:xfrm rot="10800000" flipH="1">
            <a:off x="-445970" y="-180647"/>
            <a:ext cx="3640865" cy="92262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9"/>
          <p:cNvSpPr/>
          <p:nvPr/>
        </p:nvSpPr>
        <p:spPr>
          <a:xfrm>
            <a:off x="515850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39"/>
          <p:cNvGrpSpPr/>
          <p:nvPr/>
        </p:nvGrpSpPr>
        <p:grpSpPr>
          <a:xfrm>
            <a:off x="8544516" y="4604096"/>
            <a:ext cx="343947" cy="366672"/>
            <a:chOff x="1803100" y="543100"/>
            <a:chExt cx="145475" cy="155100"/>
          </a:xfrm>
        </p:grpSpPr>
        <p:sp>
          <p:nvSpPr>
            <p:cNvPr id="790" name="Google Shape;790;p3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9"/>
          <p:cNvGrpSpPr/>
          <p:nvPr/>
        </p:nvGrpSpPr>
        <p:grpSpPr>
          <a:xfrm rot="10800000">
            <a:off x="8861184" y="2326482"/>
            <a:ext cx="743967" cy="677720"/>
            <a:chOff x="1519100" y="549200"/>
            <a:chExt cx="176400" cy="160700"/>
          </a:xfrm>
        </p:grpSpPr>
        <p:sp>
          <p:nvSpPr>
            <p:cNvPr id="798" name="Google Shape;798;p39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39"/>
          <p:cNvSpPr/>
          <p:nvPr/>
        </p:nvSpPr>
        <p:spPr>
          <a:xfrm flipH="1">
            <a:off x="-638114" y="1886925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0"/>
          <p:cNvSpPr/>
          <p:nvPr/>
        </p:nvSpPr>
        <p:spPr>
          <a:xfrm>
            <a:off x="-1343399" y="27308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0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0"/>
          <p:cNvSpPr/>
          <p:nvPr/>
        </p:nvSpPr>
        <p:spPr>
          <a:xfrm rot="9899984" flipH="1">
            <a:off x="8529927" y="1886928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0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0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" name="Google Shape;807;p40"/>
          <p:cNvGrpSpPr/>
          <p:nvPr/>
        </p:nvGrpSpPr>
        <p:grpSpPr>
          <a:xfrm>
            <a:off x="451245" y="347884"/>
            <a:ext cx="502311" cy="535498"/>
            <a:chOff x="1803100" y="543100"/>
            <a:chExt cx="145475" cy="155100"/>
          </a:xfrm>
        </p:grpSpPr>
        <p:sp>
          <p:nvSpPr>
            <p:cNvPr id="808" name="Google Shape;808;p40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" name="Google Shape;815;p40"/>
          <p:cNvSpPr/>
          <p:nvPr/>
        </p:nvSpPr>
        <p:spPr>
          <a:xfrm>
            <a:off x="679632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0"/>
          <p:cNvGrpSpPr/>
          <p:nvPr/>
        </p:nvGrpSpPr>
        <p:grpSpPr>
          <a:xfrm>
            <a:off x="8132819" y="3598487"/>
            <a:ext cx="596161" cy="619097"/>
            <a:chOff x="1524825" y="268825"/>
            <a:chExt cx="165050" cy="171400"/>
          </a:xfrm>
        </p:grpSpPr>
        <p:sp>
          <p:nvSpPr>
            <p:cNvPr id="817" name="Google Shape;817;p40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1"/>
          <p:cNvSpPr/>
          <p:nvPr/>
        </p:nvSpPr>
        <p:spPr>
          <a:xfrm rot="-298982">
            <a:off x="3360720" y="4318493"/>
            <a:ext cx="3313144" cy="2037032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1"/>
          <p:cNvSpPr/>
          <p:nvPr/>
        </p:nvSpPr>
        <p:spPr>
          <a:xfrm rot="10800000">
            <a:off x="6385726" y="-445464"/>
            <a:ext cx="4117792" cy="1043442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/>
          <p:nvPr/>
        </p:nvSpPr>
        <p:spPr>
          <a:xfrm rot="3168065">
            <a:off x="-405040" y="4490007"/>
            <a:ext cx="1872519" cy="1151276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41"/>
          <p:cNvGrpSpPr/>
          <p:nvPr/>
        </p:nvGrpSpPr>
        <p:grpSpPr>
          <a:xfrm rot="-6299992" flipH="1">
            <a:off x="8246878" y="4259432"/>
            <a:ext cx="702587" cy="697070"/>
            <a:chOff x="1782100" y="1060200"/>
            <a:chExt cx="184050" cy="182600"/>
          </a:xfrm>
        </p:grpSpPr>
        <p:sp>
          <p:nvSpPr>
            <p:cNvPr id="837" name="Google Shape;837;p41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/>
          <p:nvPr/>
        </p:nvSpPr>
        <p:spPr>
          <a:xfrm flipH="1">
            <a:off x="-914218" y="-736000"/>
            <a:ext cx="2303934" cy="2132247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5" name="Google Shape;845;p41"/>
          <p:cNvGrpSpPr/>
          <p:nvPr/>
        </p:nvGrpSpPr>
        <p:grpSpPr>
          <a:xfrm flipH="1">
            <a:off x="8666723" y="1396257"/>
            <a:ext cx="743967" cy="677720"/>
            <a:chOff x="1519100" y="549200"/>
            <a:chExt cx="176400" cy="160700"/>
          </a:xfrm>
        </p:grpSpPr>
        <p:sp>
          <p:nvSpPr>
            <p:cNvPr id="846" name="Google Shape;846;p41"/>
            <p:cNvSpPr/>
            <p:nvPr/>
          </p:nvSpPr>
          <p:spPr>
            <a:xfrm>
              <a:off x="1519100" y="549200"/>
              <a:ext cx="176400" cy="160700"/>
            </a:xfrm>
            <a:custGeom>
              <a:avLst/>
              <a:gdLst/>
              <a:ahLst/>
              <a:cxnLst/>
              <a:rect l="l" t="t" r="r" b="b"/>
              <a:pathLst>
                <a:path w="7056" h="6428" extrusionOk="0">
                  <a:moveTo>
                    <a:pt x="3421" y="1"/>
                  </a:moveTo>
                  <a:cubicBezTo>
                    <a:pt x="3414" y="1"/>
                    <a:pt x="3408" y="1"/>
                    <a:pt x="3401" y="1"/>
                  </a:cubicBezTo>
                  <a:cubicBezTo>
                    <a:pt x="2487" y="1"/>
                    <a:pt x="1406" y="704"/>
                    <a:pt x="713" y="1271"/>
                  </a:cubicBezTo>
                  <a:cubicBezTo>
                    <a:pt x="242" y="1660"/>
                    <a:pt x="0" y="2628"/>
                    <a:pt x="747" y="2628"/>
                  </a:cubicBezTo>
                  <a:cubicBezTo>
                    <a:pt x="767" y="2628"/>
                    <a:pt x="787" y="2627"/>
                    <a:pt x="807" y="2626"/>
                  </a:cubicBezTo>
                  <a:cubicBezTo>
                    <a:pt x="1295" y="2597"/>
                    <a:pt x="2097" y="2280"/>
                    <a:pt x="2673" y="2280"/>
                  </a:cubicBezTo>
                  <a:cubicBezTo>
                    <a:pt x="2729" y="2280"/>
                    <a:pt x="2783" y="2283"/>
                    <a:pt x="2834" y="2290"/>
                  </a:cubicBezTo>
                  <a:cubicBezTo>
                    <a:pt x="3359" y="2353"/>
                    <a:pt x="4146" y="2836"/>
                    <a:pt x="4440" y="3298"/>
                  </a:cubicBezTo>
                  <a:cubicBezTo>
                    <a:pt x="4776" y="3844"/>
                    <a:pt x="4115" y="4316"/>
                    <a:pt x="3747" y="4610"/>
                  </a:cubicBezTo>
                  <a:cubicBezTo>
                    <a:pt x="3317" y="4967"/>
                    <a:pt x="2897" y="5114"/>
                    <a:pt x="2372" y="5282"/>
                  </a:cubicBezTo>
                  <a:cubicBezTo>
                    <a:pt x="2099" y="5377"/>
                    <a:pt x="1994" y="5702"/>
                    <a:pt x="2172" y="5860"/>
                  </a:cubicBezTo>
                  <a:cubicBezTo>
                    <a:pt x="2246" y="5923"/>
                    <a:pt x="2393" y="5965"/>
                    <a:pt x="2498" y="6007"/>
                  </a:cubicBezTo>
                  <a:cubicBezTo>
                    <a:pt x="3089" y="6206"/>
                    <a:pt x="3765" y="6428"/>
                    <a:pt x="4415" y="6428"/>
                  </a:cubicBezTo>
                  <a:cubicBezTo>
                    <a:pt x="4758" y="6428"/>
                    <a:pt x="5094" y="6366"/>
                    <a:pt x="5406" y="6206"/>
                  </a:cubicBezTo>
                  <a:cubicBezTo>
                    <a:pt x="6152" y="5818"/>
                    <a:pt x="6719" y="5135"/>
                    <a:pt x="6855" y="4295"/>
                  </a:cubicBezTo>
                  <a:cubicBezTo>
                    <a:pt x="7055" y="3098"/>
                    <a:pt x="6425" y="2300"/>
                    <a:pt x="5669" y="1460"/>
                  </a:cubicBezTo>
                  <a:cubicBezTo>
                    <a:pt x="5074" y="793"/>
                    <a:pt x="4377" y="1"/>
                    <a:pt x="3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1519825" y="623075"/>
              <a:ext cx="89575" cy="54300"/>
            </a:xfrm>
            <a:custGeom>
              <a:avLst/>
              <a:gdLst/>
              <a:ahLst/>
              <a:cxnLst/>
              <a:rect l="l" t="t" r="r" b="b"/>
              <a:pathLst>
                <a:path w="3583" h="2172" extrusionOk="0">
                  <a:moveTo>
                    <a:pt x="2455" y="0"/>
                  </a:moveTo>
                  <a:cubicBezTo>
                    <a:pt x="2081" y="0"/>
                    <a:pt x="1664" y="117"/>
                    <a:pt x="1356" y="122"/>
                  </a:cubicBezTo>
                  <a:cubicBezTo>
                    <a:pt x="1253" y="122"/>
                    <a:pt x="1146" y="117"/>
                    <a:pt x="1039" y="117"/>
                  </a:cubicBezTo>
                  <a:cubicBezTo>
                    <a:pt x="755" y="117"/>
                    <a:pt x="473" y="151"/>
                    <a:pt x="274" y="395"/>
                  </a:cubicBezTo>
                  <a:cubicBezTo>
                    <a:pt x="1" y="731"/>
                    <a:pt x="96" y="1204"/>
                    <a:pt x="327" y="1540"/>
                  </a:cubicBezTo>
                  <a:cubicBezTo>
                    <a:pt x="521" y="1815"/>
                    <a:pt x="894" y="2171"/>
                    <a:pt x="1262" y="2171"/>
                  </a:cubicBezTo>
                  <a:cubicBezTo>
                    <a:pt x="1272" y="2171"/>
                    <a:pt x="1283" y="2171"/>
                    <a:pt x="1293" y="2170"/>
                  </a:cubicBezTo>
                  <a:cubicBezTo>
                    <a:pt x="1587" y="2159"/>
                    <a:pt x="1912" y="1991"/>
                    <a:pt x="2217" y="1802"/>
                  </a:cubicBezTo>
                  <a:cubicBezTo>
                    <a:pt x="2889" y="1540"/>
                    <a:pt x="3582" y="1109"/>
                    <a:pt x="3235" y="416"/>
                  </a:cubicBezTo>
                  <a:cubicBezTo>
                    <a:pt x="3074" y="89"/>
                    <a:pt x="2781" y="0"/>
                    <a:pt x="2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41"/>
          <p:cNvSpPr/>
          <p:nvPr/>
        </p:nvSpPr>
        <p:spPr>
          <a:xfrm rot="10800000" flipH="1">
            <a:off x="2719225" y="-219151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 rot="-3463915">
            <a:off x="7705812" y="-1379682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rot="10800000">
            <a:off x="-2174322" y="2838275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5"/>
          <p:cNvGrpSpPr/>
          <p:nvPr/>
        </p:nvGrpSpPr>
        <p:grpSpPr>
          <a:xfrm>
            <a:off x="8824644" y="2100062"/>
            <a:ext cx="596161" cy="619097"/>
            <a:chOff x="1524825" y="268825"/>
            <a:chExt cx="165050" cy="171400"/>
          </a:xfrm>
        </p:grpSpPr>
        <p:sp>
          <p:nvSpPr>
            <p:cNvPr id="64" name="Google Shape;64;p5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5"/>
          <p:cNvSpPr/>
          <p:nvPr/>
        </p:nvSpPr>
        <p:spPr>
          <a:xfrm rot="4500011">
            <a:off x="-464508" y="1502368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title" idx="2"/>
          </p:nvPr>
        </p:nvSpPr>
        <p:spPr>
          <a:xfrm>
            <a:off x="1641638" y="3134772"/>
            <a:ext cx="26961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 idx="3"/>
          </p:nvPr>
        </p:nvSpPr>
        <p:spPr>
          <a:xfrm>
            <a:off x="4806264" y="3134772"/>
            <a:ext cx="26961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1"/>
          </p:nvPr>
        </p:nvSpPr>
        <p:spPr>
          <a:xfrm>
            <a:off x="4806262" y="3535266"/>
            <a:ext cx="26961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1641631" y="3535266"/>
            <a:ext cx="26961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/>
          <p:nvPr/>
        </p:nvSpPr>
        <p:spPr>
          <a:xfrm>
            <a:off x="-1343399" y="27308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"/>
          <p:cNvSpPr/>
          <p:nvPr/>
        </p:nvSpPr>
        <p:spPr>
          <a:xfrm rot="10800000" flipH="1">
            <a:off x="2869676" y="-67624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 rot="9899984" flipH="1">
            <a:off x="8529927" y="1886928"/>
            <a:ext cx="1126893" cy="991146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 rot="10800000" flipH="1">
            <a:off x="8190449" y="-250369"/>
            <a:ext cx="1997641" cy="1228231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 rot="5086397" flipH="1">
            <a:off x="-1224578" y="975902"/>
            <a:ext cx="1997645" cy="122823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8"/>
          <p:cNvGrpSpPr/>
          <p:nvPr/>
        </p:nvGrpSpPr>
        <p:grpSpPr>
          <a:xfrm>
            <a:off x="451245" y="347884"/>
            <a:ext cx="502311" cy="535498"/>
            <a:chOff x="1803100" y="543100"/>
            <a:chExt cx="145475" cy="155100"/>
          </a:xfrm>
        </p:grpSpPr>
        <p:sp>
          <p:nvSpPr>
            <p:cNvPr id="130" name="Google Shape;130;p8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8"/>
          <p:cNvSpPr/>
          <p:nvPr/>
        </p:nvSpPr>
        <p:spPr>
          <a:xfrm>
            <a:off x="6796325" y="4604099"/>
            <a:ext cx="997352" cy="817123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8"/>
          <p:cNvGrpSpPr/>
          <p:nvPr/>
        </p:nvGrpSpPr>
        <p:grpSpPr>
          <a:xfrm>
            <a:off x="8132819" y="3598487"/>
            <a:ext cx="596161" cy="619097"/>
            <a:chOff x="1524825" y="268825"/>
            <a:chExt cx="165050" cy="171400"/>
          </a:xfrm>
        </p:grpSpPr>
        <p:sp>
          <p:nvSpPr>
            <p:cNvPr id="139" name="Google Shape;139;p8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8"/>
          <p:cNvSpPr/>
          <p:nvPr/>
        </p:nvSpPr>
        <p:spPr>
          <a:xfrm>
            <a:off x="2010051" y="4797888"/>
            <a:ext cx="3404649" cy="862751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 txBox="1">
            <a:spLocks noGrp="1"/>
          </p:cNvSpPr>
          <p:nvPr>
            <p:ph type="title"/>
          </p:nvPr>
        </p:nvSpPr>
        <p:spPr>
          <a:xfrm>
            <a:off x="1274250" y="1307100"/>
            <a:ext cx="6595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/>
          <p:nvPr/>
        </p:nvSpPr>
        <p:spPr>
          <a:xfrm rot="10800000" flipH="1">
            <a:off x="2743000" y="2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-3463915">
            <a:off x="7705812" y="3384818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 rot="4500011">
            <a:off x="-464508" y="4531905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9"/>
          <p:cNvGrpSpPr/>
          <p:nvPr/>
        </p:nvGrpSpPr>
        <p:grpSpPr>
          <a:xfrm>
            <a:off x="8179745" y="391459"/>
            <a:ext cx="502311" cy="535498"/>
            <a:chOff x="1803100" y="543100"/>
            <a:chExt cx="145475" cy="155100"/>
          </a:xfrm>
        </p:grpSpPr>
        <p:sp>
          <p:nvSpPr>
            <p:cNvPr id="161" name="Google Shape;161;p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9"/>
          <p:cNvSpPr/>
          <p:nvPr/>
        </p:nvSpPr>
        <p:spPr>
          <a:xfrm rot="8100000">
            <a:off x="3845680" y="4107832"/>
            <a:ext cx="2973843" cy="2752282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2900" y="13655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762900" y="2038035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/>
          <p:nvPr/>
        </p:nvSpPr>
        <p:spPr>
          <a:xfrm>
            <a:off x="-100275" y="-100275"/>
            <a:ext cx="9380400" cy="5394300"/>
          </a:xfrm>
          <a:prstGeom prst="rect">
            <a:avLst/>
          </a:prstGeom>
          <a:solidFill>
            <a:srgbClr val="DEEAEC">
              <a:alpha val="31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"/>
          <p:cNvSpPr txBox="1">
            <a:spLocks noGrp="1"/>
          </p:cNvSpPr>
          <p:nvPr>
            <p:ph type="title"/>
          </p:nvPr>
        </p:nvSpPr>
        <p:spPr>
          <a:xfrm>
            <a:off x="720000" y="476865"/>
            <a:ext cx="3449100" cy="21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 rot="10800000">
            <a:off x="6522928" y="-19081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 rot="-828300" flipH="1">
            <a:off x="-2404654" y="3587396"/>
            <a:ext cx="4423712" cy="2719874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 rot="-4500011" flipH="1">
            <a:off x="8459742" y="3062343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2391900" y="3181126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1"/>
          </p:nvPr>
        </p:nvSpPr>
        <p:spPr>
          <a:xfrm>
            <a:off x="713100" y="1511325"/>
            <a:ext cx="77178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5346895" y="4604106"/>
            <a:ext cx="1148747" cy="941204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"/>
          <p:cNvSpPr/>
          <p:nvPr/>
        </p:nvSpPr>
        <p:spPr>
          <a:xfrm rot="2870412" flipH="1">
            <a:off x="-1666412" y="2856160"/>
            <a:ext cx="4423705" cy="2719873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"/>
          <p:cNvSpPr/>
          <p:nvPr/>
        </p:nvSpPr>
        <p:spPr>
          <a:xfrm>
            <a:off x="7009776" y="-9033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5"/>
          <p:cNvSpPr/>
          <p:nvPr/>
        </p:nvSpPr>
        <p:spPr>
          <a:xfrm rot="10800000" flipH="1">
            <a:off x="-182000" y="-67623"/>
            <a:ext cx="3657998" cy="926948"/>
          </a:xfrm>
          <a:custGeom>
            <a:avLst/>
            <a:gdLst/>
            <a:ahLst/>
            <a:cxnLst/>
            <a:rect l="l" t="t" r="r" b="b"/>
            <a:pathLst>
              <a:path w="12151" h="3079" extrusionOk="0">
                <a:moveTo>
                  <a:pt x="7914" y="0"/>
                </a:moveTo>
                <a:cubicBezTo>
                  <a:pt x="5048" y="0"/>
                  <a:pt x="3028" y="1732"/>
                  <a:pt x="1" y="3079"/>
                </a:cubicBezTo>
                <a:lnTo>
                  <a:pt x="12151" y="3079"/>
                </a:lnTo>
                <a:cubicBezTo>
                  <a:pt x="12151" y="1283"/>
                  <a:pt x="10428" y="348"/>
                  <a:pt x="9451" y="159"/>
                </a:cubicBezTo>
                <a:cubicBezTo>
                  <a:pt x="8909" y="50"/>
                  <a:pt x="8399" y="0"/>
                  <a:pt x="79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15"/>
          <p:cNvGrpSpPr/>
          <p:nvPr/>
        </p:nvGrpSpPr>
        <p:grpSpPr>
          <a:xfrm>
            <a:off x="8132819" y="2989737"/>
            <a:ext cx="596161" cy="619097"/>
            <a:chOff x="1524825" y="268825"/>
            <a:chExt cx="165050" cy="171400"/>
          </a:xfrm>
        </p:grpSpPr>
        <p:sp>
          <p:nvSpPr>
            <p:cNvPr id="296" name="Google Shape;296;p15"/>
            <p:cNvSpPr/>
            <p:nvPr/>
          </p:nvSpPr>
          <p:spPr>
            <a:xfrm>
              <a:off x="1602550" y="329250"/>
              <a:ext cx="45950" cy="35650"/>
            </a:xfrm>
            <a:custGeom>
              <a:avLst/>
              <a:gdLst/>
              <a:ahLst/>
              <a:cxnLst/>
              <a:rect l="l" t="t" r="r" b="b"/>
              <a:pathLst>
                <a:path w="1838" h="1426" extrusionOk="0">
                  <a:moveTo>
                    <a:pt x="404" y="1"/>
                  </a:moveTo>
                  <a:cubicBezTo>
                    <a:pt x="251" y="1"/>
                    <a:pt x="98" y="126"/>
                    <a:pt x="63" y="272"/>
                  </a:cubicBezTo>
                  <a:cubicBezTo>
                    <a:pt x="0" y="482"/>
                    <a:pt x="126" y="650"/>
                    <a:pt x="315" y="723"/>
                  </a:cubicBezTo>
                  <a:cubicBezTo>
                    <a:pt x="472" y="786"/>
                    <a:pt x="640" y="923"/>
                    <a:pt x="777" y="1017"/>
                  </a:cubicBezTo>
                  <a:cubicBezTo>
                    <a:pt x="934" y="1133"/>
                    <a:pt x="1081" y="1259"/>
                    <a:pt x="1239" y="1374"/>
                  </a:cubicBezTo>
                  <a:cubicBezTo>
                    <a:pt x="1288" y="1410"/>
                    <a:pt x="1344" y="1426"/>
                    <a:pt x="1402" y="1426"/>
                  </a:cubicBezTo>
                  <a:cubicBezTo>
                    <a:pt x="1532" y="1426"/>
                    <a:pt x="1667" y="1347"/>
                    <a:pt x="1732" y="1238"/>
                  </a:cubicBezTo>
                  <a:cubicBezTo>
                    <a:pt x="1837" y="1059"/>
                    <a:pt x="1764" y="860"/>
                    <a:pt x="1606" y="744"/>
                  </a:cubicBezTo>
                  <a:cubicBezTo>
                    <a:pt x="1249" y="492"/>
                    <a:pt x="913" y="177"/>
                    <a:pt x="504" y="20"/>
                  </a:cubicBezTo>
                  <a:cubicBezTo>
                    <a:pt x="472" y="7"/>
                    <a:pt x="438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548575" y="302575"/>
              <a:ext cx="54175" cy="37525"/>
            </a:xfrm>
            <a:custGeom>
              <a:avLst/>
              <a:gdLst/>
              <a:ahLst/>
              <a:cxnLst/>
              <a:rect l="l" t="t" r="r" b="b"/>
              <a:pathLst>
                <a:path w="2167" h="1501" extrusionOk="0">
                  <a:moveTo>
                    <a:pt x="1644" y="1"/>
                  </a:moveTo>
                  <a:cubicBezTo>
                    <a:pt x="1562" y="1"/>
                    <a:pt x="1478" y="33"/>
                    <a:pt x="1403" y="110"/>
                  </a:cubicBezTo>
                  <a:cubicBezTo>
                    <a:pt x="1077" y="436"/>
                    <a:pt x="615" y="583"/>
                    <a:pt x="279" y="887"/>
                  </a:cubicBezTo>
                  <a:cubicBezTo>
                    <a:pt x="1" y="1133"/>
                    <a:pt x="259" y="1501"/>
                    <a:pt x="551" y="1501"/>
                  </a:cubicBezTo>
                  <a:cubicBezTo>
                    <a:pt x="633" y="1501"/>
                    <a:pt x="718" y="1471"/>
                    <a:pt x="794" y="1402"/>
                  </a:cubicBezTo>
                  <a:cubicBezTo>
                    <a:pt x="1130" y="1097"/>
                    <a:pt x="1581" y="961"/>
                    <a:pt x="1907" y="625"/>
                  </a:cubicBezTo>
                  <a:cubicBezTo>
                    <a:pt x="2166" y="366"/>
                    <a:pt x="1920" y="1"/>
                    <a:pt x="1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533350" y="347275"/>
              <a:ext cx="20925" cy="40500"/>
            </a:xfrm>
            <a:custGeom>
              <a:avLst/>
              <a:gdLst/>
              <a:ahLst/>
              <a:cxnLst/>
              <a:rect l="l" t="t" r="r" b="b"/>
              <a:pathLst>
                <a:path w="837" h="1620" extrusionOk="0">
                  <a:moveTo>
                    <a:pt x="451" y="0"/>
                  </a:moveTo>
                  <a:cubicBezTo>
                    <a:pt x="292" y="0"/>
                    <a:pt x="125" y="107"/>
                    <a:pt x="90" y="265"/>
                  </a:cubicBezTo>
                  <a:cubicBezTo>
                    <a:pt x="59" y="433"/>
                    <a:pt x="69" y="590"/>
                    <a:pt x="59" y="758"/>
                  </a:cubicBezTo>
                  <a:cubicBezTo>
                    <a:pt x="48" y="926"/>
                    <a:pt x="17" y="1094"/>
                    <a:pt x="6" y="1273"/>
                  </a:cubicBezTo>
                  <a:cubicBezTo>
                    <a:pt x="1" y="1504"/>
                    <a:pt x="180" y="1620"/>
                    <a:pt x="362" y="1620"/>
                  </a:cubicBezTo>
                  <a:cubicBezTo>
                    <a:pt x="544" y="1620"/>
                    <a:pt x="731" y="1504"/>
                    <a:pt x="741" y="1273"/>
                  </a:cubicBezTo>
                  <a:cubicBezTo>
                    <a:pt x="741" y="1115"/>
                    <a:pt x="762" y="968"/>
                    <a:pt x="783" y="821"/>
                  </a:cubicBezTo>
                  <a:cubicBezTo>
                    <a:pt x="794" y="706"/>
                    <a:pt x="773" y="569"/>
                    <a:pt x="794" y="464"/>
                  </a:cubicBezTo>
                  <a:cubicBezTo>
                    <a:pt x="836" y="265"/>
                    <a:pt x="741" y="65"/>
                    <a:pt x="542" y="13"/>
                  </a:cubicBezTo>
                  <a:cubicBezTo>
                    <a:pt x="513" y="5"/>
                    <a:pt x="482" y="0"/>
                    <a:pt x="4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569475" y="348375"/>
              <a:ext cx="29950" cy="38400"/>
            </a:xfrm>
            <a:custGeom>
              <a:avLst/>
              <a:gdLst/>
              <a:ahLst/>
              <a:cxnLst/>
              <a:rect l="l" t="t" r="r" b="b"/>
              <a:pathLst>
                <a:path w="1198" h="1536" extrusionOk="0">
                  <a:moveTo>
                    <a:pt x="829" y="0"/>
                  </a:moveTo>
                  <a:cubicBezTo>
                    <a:pt x="619" y="0"/>
                    <a:pt x="472" y="168"/>
                    <a:pt x="462" y="357"/>
                  </a:cubicBezTo>
                  <a:cubicBezTo>
                    <a:pt x="462" y="355"/>
                    <a:pt x="462" y="354"/>
                    <a:pt x="461" y="354"/>
                  </a:cubicBezTo>
                  <a:cubicBezTo>
                    <a:pt x="456" y="354"/>
                    <a:pt x="429" y="433"/>
                    <a:pt x="420" y="452"/>
                  </a:cubicBezTo>
                  <a:cubicBezTo>
                    <a:pt x="378" y="515"/>
                    <a:pt x="346" y="578"/>
                    <a:pt x="315" y="630"/>
                  </a:cubicBezTo>
                  <a:cubicBezTo>
                    <a:pt x="231" y="777"/>
                    <a:pt x="147" y="914"/>
                    <a:pt x="73" y="1071"/>
                  </a:cubicBezTo>
                  <a:cubicBezTo>
                    <a:pt x="0" y="1260"/>
                    <a:pt x="157" y="1470"/>
                    <a:pt x="325" y="1523"/>
                  </a:cubicBezTo>
                  <a:cubicBezTo>
                    <a:pt x="358" y="1531"/>
                    <a:pt x="389" y="1535"/>
                    <a:pt x="419" y="1535"/>
                  </a:cubicBezTo>
                  <a:cubicBezTo>
                    <a:pt x="585" y="1535"/>
                    <a:pt x="715" y="1422"/>
                    <a:pt x="777" y="1271"/>
                  </a:cubicBezTo>
                  <a:cubicBezTo>
                    <a:pt x="829" y="1134"/>
                    <a:pt x="945" y="1008"/>
                    <a:pt x="1008" y="872"/>
                  </a:cubicBezTo>
                  <a:cubicBezTo>
                    <a:pt x="1102" y="714"/>
                    <a:pt x="1176" y="557"/>
                    <a:pt x="1186" y="357"/>
                  </a:cubicBezTo>
                  <a:cubicBezTo>
                    <a:pt x="1197" y="168"/>
                    <a:pt x="1018" y="0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598125" y="375375"/>
              <a:ext cx="43825" cy="20350"/>
            </a:xfrm>
            <a:custGeom>
              <a:avLst/>
              <a:gdLst/>
              <a:ahLst/>
              <a:cxnLst/>
              <a:rect l="l" t="t" r="r" b="b"/>
              <a:pathLst>
                <a:path w="1753" h="814" extrusionOk="0">
                  <a:moveTo>
                    <a:pt x="462" y="0"/>
                  </a:moveTo>
                  <a:cubicBezTo>
                    <a:pt x="114" y="0"/>
                    <a:pt x="0" y="584"/>
                    <a:pt x="397" y="716"/>
                  </a:cubicBezTo>
                  <a:cubicBezTo>
                    <a:pt x="670" y="810"/>
                    <a:pt x="975" y="768"/>
                    <a:pt x="1258" y="810"/>
                  </a:cubicBezTo>
                  <a:cubicBezTo>
                    <a:pt x="1279" y="813"/>
                    <a:pt x="1300" y="814"/>
                    <a:pt x="1321" y="814"/>
                  </a:cubicBezTo>
                  <a:cubicBezTo>
                    <a:pt x="1489" y="814"/>
                    <a:pt x="1653" y="736"/>
                    <a:pt x="1699" y="558"/>
                  </a:cubicBezTo>
                  <a:cubicBezTo>
                    <a:pt x="1752" y="380"/>
                    <a:pt x="1647" y="138"/>
                    <a:pt x="1447" y="107"/>
                  </a:cubicBezTo>
                  <a:cubicBezTo>
                    <a:pt x="1279" y="86"/>
                    <a:pt x="1111" y="65"/>
                    <a:pt x="943" y="65"/>
                  </a:cubicBezTo>
                  <a:cubicBezTo>
                    <a:pt x="828" y="54"/>
                    <a:pt x="691" y="54"/>
                    <a:pt x="586" y="23"/>
                  </a:cubicBezTo>
                  <a:cubicBezTo>
                    <a:pt x="542" y="8"/>
                    <a:pt x="501" y="0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581800" y="401475"/>
              <a:ext cx="19725" cy="38750"/>
            </a:xfrm>
            <a:custGeom>
              <a:avLst/>
              <a:gdLst/>
              <a:ahLst/>
              <a:cxnLst/>
              <a:rect l="l" t="t" r="r" b="b"/>
              <a:pathLst>
                <a:path w="789" h="1550" extrusionOk="0">
                  <a:moveTo>
                    <a:pt x="381" y="0"/>
                  </a:moveTo>
                  <a:cubicBezTo>
                    <a:pt x="200" y="0"/>
                    <a:pt x="16" y="118"/>
                    <a:pt x="11" y="355"/>
                  </a:cubicBezTo>
                  <a:cubicBezTo>
                    <a:pt x="0" y="638"/>
                    <a:pt x="63" y="911"/>
                    <a:pt x="63" y="1195"/>
                  </a:cubicBezTo>
                  <a:cubicBezTo>
                    <a:pt x="58" y="1431"/>
                    <a:pt x="237" y="1549"/>
                    <a:pt x="418" y="1549"/>
                  </a:cubicBezTo>
                  <a:cubicBezTo>
                    <a:pt x="599" y="1549"/>
                    <a:pt x="783" y="1431"/>
                    <a:pt x="788" y="1195"/>
                  </a:cubicBezTo>
                  <a:cubicBezTo>
                    <a:pt x="788" y="911"/>
                    <a:pt x="725" y="638"/>
                    <a:pt x="735" y="355"/>
                  </a:cubicBezTo>
                  <a:cubicBezTo>
                    <a:pt x="741" y="118"/>
                    <a:pt x="562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537700" y="396025"/>
              <a:ext cx="34950" cy="31000"/>
            </a:xfrm>
            <a:custGeom>
              <a:avLst/>
              <a:gdLst/>
              <a:ahLst/>
              <a:cxnLst/>
              <a:rect l="l" t="t" r="r" b="b"/>
              <a:pathLst>
                <a:path w="1398" h="1240" extrusionOk="0">
                  <a:moveTo>
                    <a:pt x="982" y="0"/>
                  </a:moveTo>
                  <a:cubicBezTo>
                    <a:pt x="888" y="0"/>
                    <a:pt x="796" y="35"/>
                    <a:pt x="735" y="110"/>
                  </a:cubicBezTo>
                  <a:lnTo>
                    <a:pt x="609" y="236"/>
                  </a:lnTo>
                  <a:cubicBezTo>
                    <a:pt x="609" y="236"/>
                    <a:pt x="557" y="283"/>
                    <a:pt x="555" y="286"/>
                  </a:cubicBezTo>
                  <a:lnTo>
                    <a:pt x="555" y="286"/>
                  </a:lnTo>
                  <a:cubicBezTo>
                    <a:pt x="530" y="303"/>
                    <a:pt x="511" y="313"/>
                    <a:pt x="483" y="331"/>
                  </a:cubicBezTo>
                  <a:cubicBezTo>
                    <a:pt x="368" y="425"/>
                    <a:pt x="242" y="510"/>
                    <a:pt x="137" y="615"/>
                  </a:cubicBezTo>
                  <a:cubicBezTo>
                    <a:pt x="0" y="762"/>
                    <a:pt x="0" y="993"/>
                    <a:pt x="137" y="1129"/>
                  </a:cubicBezTo>
                  <a:cubicBezTo>
                    <a:pt x="205" y="1203"/>
                    <a:pt x="300" y="1240"/>
                    <a:pt x="394" y="1240"/>
                  </a:cubicBezTo>
                  <a:cubicBezTo>
                    <a:pt x="489" y="1240"/>
                    <a:pt x="583" y="1203"/>
                    <a:pt x="651" y="1129"/>
                  </a:cubicBezTo>
                  <a:cubicBezTo>
                    <a:pt x="756" y="1024"/>
                    <a:pt x="798" y="1003"/>
                    <a:pt x="914" y="919"/>
                  </a:cubicBezTo>
                  <a:cubicBezTo>
                    <a:pt x="1040" y="825"/>
                    <a:pt x="1155" y="741"/>
                    <a:pt x="1250" y="625"/>
                  </a:cubicBezTo>
                  <a:cubicBezTo>
                    <a:pt x="1376" y="467"/>
                    <a:pt x="1397" y="257"/>
                    <a:pt x="1250" y="110"/>
                  </a:cubicBezTo>
                  <a:cubicBezTo>
                    <a:pt x="1185" y="40"/>
                    <a:pt x="108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609900" y="402700"/>
              <a:ext cx="44200" cy="29800"/>
            </a:xfrm>
            <a:custGeom>
              <a:avLst/>
              <a:gdLst/>
              <a:ahLst/>
              <a:cxnLst/>
              <a:rect l="l" t="t" r="r" b="b"/>
              <a:pathLst>
                <a:path w="1768" h="1192" extrusionOk="0">
                  <a:moveTo>
                    <a:pt x="342" y="1"/>
                  </a:moveTo>
                  <a:cubicBezTo>
                    <a:pt x="159" y="1"/>
                    <a:pt x="0" y="185"/>
                    <a:pt x="0" y="369"/>
                  </a:cubicBezTo>
                  <a:cubicBezTo>
                    <a:pt x="0" y="579"/>
                    <a:pt x="168" y="715"/>
                    <a:pt x="357" y="726"/>
                  </a:cubicBezTo>
                  <a:cubicBezTo>
                    <a:pt x="304" y="726"/>
                    <a:pt x="409" y="768"/>
                    <a:pt x="420" y="778"/>
                  </a:cubicBezTo>
                  <a:cubicBezTo>
                    <a:pt x="483" y="810"/>
                    <a:pt x="535" y="841"/>
                    <a:pt x="598" y="883"/>
                  </a:cubicBezTo>
                  <a:cubicBezTo>
                    <a:pt x="745" y="967"/>
                    <a:pt x="892" y="1062"/>
                    <a:pt x="1050" y="1146"/>
                  </a:cubicBezTo>
                  <a:cubicBezTo>
                    <a:pt x="1110" y="1178"/>
                    <a:pt x="1168" y="1192"/>
                    <a:pt x="1224" y="1192"/>
                  </a:cubicBezTo>
                  <a:cubicBezTo>
                    <a:pt x="1550" y="1192"/>
                    <a:pt x="1768" y="704"/>
                    <a:pt x="1417" y="516"/>
                  </a:cubicBezTo>
                  <a:cubicBezTo>
                    <a:pt x="1239" y="411"/>
                    <a:pt x="1060" y="316"/>
                    <a:pt x="892" y="211"/>
                  </a:cubicBezTo>
                  <a:cubicBezTo>
                    <a:pt x="724" y="106"/>
                    <a:pt x="567" y="22"/>
                    <a:pt x="357" y="1"/>
                  </a:cubicBezTo>
                  <a:cubicBezTo>
                    <a:pt x="352" y="1"/>
                    <a:pt x="347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1618300" y="299250"/>
              <a:ext cx="45950" cy="20750"/>
            </a:xfrm>
            <a:custGeom>
              <a:avLst/>
              <a:gdLst/>
              <a:ahLst/>
              <a:cxnLst/>
              <a:rect l="l" t="t" r="r" b="b"/>
              <a:pathLst>
                <a:path w="1838" h="830" extrusionOk="0">
                  <a:moveTo>
                    <a:pt x="1122" y="1"/>
                  </a:moveTo>
                  <a:cubicBezTo>
                    <a:pt x="847" y="1"/>
                    <a:pt x="572" y="13"/>
                    <a:pt x="315" y="117"/>
                  </a:cubicBezTo>
                  <a:cubicBezTo>
                    <a:pt x="126" y="191"/>
                    <a:pt x="0" y="359"/>
                    <a:pt x="52" y="558"/>
                  </a:cubicBezTo>
                  <a:cubicBezTo>
                    <a:pt x="96" y="705"/>
                    <a:pt x="244" y="830"/>
                    <a:pt x="400" y="830"/>
                  </a:cubicBezTo>
                  <a:cubicBezTo>
                    <a:pt x="435" y="830"/>
                    <a:pt x="470" y="824"/>
                    <a:pt x="504" y="810"/>
                  </a:cubicBezTo>
                  <a:cubicBezTo>
                    <a:pt x="683" y="744"/>
                    <a:pt x="867" y="728"/>
                    <a:pt x="1052" y="728"/>
                  </a:cubicBezTo>
                  <a:cubicBezTo>
                    <a:pt x="1160" y="728"/>
                    <a:pt x="1268" y="733"/>
                    <a:pt x="1375" y="737"/>
                  </a:cubicBezTo>
                  <a:cubicBezTo>
                    <a:pt x="1837" y="737"/>
                    <a:pt x="1837" y="12"/>
                    <a:pt x="1375" y="2"/>
                  </a:cubicBezTo>
                  <a:cubicBezTo>
                    <a:pt x="1291" y="2"/>
                    <a:pt x="1206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1524825" y="288725"/>
              <a:ext cx="22350" cy="39750"/>
            </a:xfrm>
            <a:custGeom>
              <a:avLst/>
              <a:gdLst/>
              <a:ahLst/>
              <a:cxnLst/>
              <a:rect l="l" t="t" r="r" b="b"/>
              <a:pathLst>
                <a:path w="894" h="1590" extrusionOk="0">
                  <a:moveTo>
                    <a:pt x="375" y="1"/>
                  </a:moveTo>
                  <a:cubicBezTo>
                    <a:pt x="344" y="1"/>
                    <a:pt x="313" y="5"/>
                    <a:pt x="284" y="13"/>
                  </a:cubicBezTo>
                  <a:cubicBezTo>
                    <a:pt x="85" y="66"/>
                    <a:pt x="1" y="265"/>
                    <a:pt x="32" y="465"/>
                  </a:cubicBezTo>
                  <a:cubicBezTo>
                    <a:pt x="74" y="748"/>
                    <a:pt x="64" y="1053"/>
                    <a:pt x="127" y="1326"/>
                  </a:cubicBezTo>
                  <a:cubicBezTo>
                    <a:pt x="169" y="1510"/>
                    <a:pt x="305" y="1589"/>
                    <a:pt x="448" y="1589"/>
                  </a:cubicBezTo>
                  <a:cubicBezTo>
                    <a:pt x="664" y="1589"/>
                    <a:pt x="893" y="1409"/>
                    <a:pt x="830" y="1137"/>
                  </a:cubicBezTo>
                  <a:cubicBezTo>
                    <a:pt x="809" y="1021"/>
                    <a:pt x="809" y="885"/>
                    <a:pt x="799" y="769"/>
                  </a:cubicBezTo>
                  <a:lnTo>
                    <a:pt x="736" y="265"/>
                  </a:lnTo>
                  <a:cubicBezTo>
                    <a:pt x="709" y="107"/>
                    <a:pt x="536" y="1"/>
                    <a:pt x="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1555300" y="272025"/>
              <a:ext cx="35725" cy="27100"/>
            </a:xfrm>
            <a:custGeom>
              <a:avLst/>
              <a:gdLst/>
              <a:ahLst/>
              <a:cxnLst/>
              <a:rect l="l" t="t" r="r" b="b"/>
              <a:pathLst>
                <a:path w="1429" h="1084" extrusionOk="0">
                  <a:moveTo>
                    <a:pt x="984" y="0"/>
                  </a:moveTo>
                  <a:cubicBezTo>
                    <a:pt x="925" y="0"/>
                    <a:pt x="867" y="16"/>
                    <a:pt x="819" y="51"/>
                  </a:cubicBezTo>
                  <a:cubicBezTo>
                    <a:pt x="640" y="198"/>
                    <a:pt x="420" y="282"/>
                    <a:pt x="231" y="408"/>
                  </a:cubicBezTo>
                  <a:cubicBezTo>
                    <a:pt x="63" y="513"/>
                    <a:pt x="0" y="723"/>
                    <a:pt x="94" y="902"/>
                  </a:cubicBezTo>
                  <a:cubicBezTo>
                    <a:pt x="157" y="1014"/>
                    <a:pt x="286" y="1084"/>
                    <a:pt x="414" y="1084"/>
                  </a:cubicBezTo>
                  <a:cubicBezTo>
                    <a:pt x="478" y="1084"/>
                    <a:pt x="542" y="1066"/>
                    <a:pt x="598" y="1028"/>
                  </a:cubicBezTo>
                  <a:cubicBezTo>
                    <a:pt x="787" y="912"/>
                    <a:pt x="1008" y="818"/>
                    <a:pt x="1186" y="681"/>
                  </a:cubicBezTo>
                  <a:cubicBezTo>
                    <a:pt x="1344" y="566"/>
                    <a:pt x="1428" y="366"/>
                    <a:pt x="1312" y="188"/>
                  </a:cubicBezTo>
                  <a:cubicBezTo>
                    <a:pt x="1254" y="79"/>
                    <a:pt x="1116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1652675" y="329700"/>
              <a:ext cx="32550" cy="42675"/>
            </a:xfrm>
            <a:custGeom>
              <a:avLst/>
              <a:gdLst/>
              <a:ahLst/>
              <a:cxnLst/>
              <a:rect l="l" t="t" r="r" b="b"/>
              <a:pathLst>
                <a:path w="1302" h="1707" extrusionOk="0">
                  <a:moveTo>
                    <a:pt x="393" y="0"/>
                  </a:moveTo>
                  <a:cubicBezTo>
                    <a:pt x="326" y="0"/>
                    <a:pt x="261" y="15"/>
                    <a:pt x="210" y="44"/>
                  </a:cubicBezTo>
                  <a:cubicBezTo>
                    <a:pt x="21" y="159"/>
                    <a:pt x="0" y="359"/>
                    <a:pt x="74" y="548"/>
                  </a:cubicBezTo>
                  <a:cubicBezTo>
                    <a:pt x="210" y="852"/>
                    <a:pt x="420" y="1125"/>
                    <a:pt x="515" y="1451"/>
                  </a:cubicBezTo>
                  <a:cubicBezTo>
                    <a:pt x="569" y="1629"/>
                    <a:pt x="711" y="1706"/>
                    <a:pt x="855" y="1706"/>
                  </a:cubicBezTo>
                  <a:cubicBezTo>
                    <a:pt x="1076" y="1706"/>
                    <a:pt x="1301" y="1525"/>
                    <a:pt x="1218" y="1251"/>
                  </a:cubicBezTo>
                  <a:cubicBezTo>
                    <a:pt x="1103" y="863"/>
                    <a:pt x="861" y="548"/>
                    <a:pt x="704" y="180"/>
                  </a:cubicBezTo>
                  <a:cubicBezTo>
                    <a:pt x="656" y="56"/>
                    <a:pt x="521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1649625" y="379450"/>
              <a:ext cx="28450" cy="37875"/>
            </a:xfrm>
            <a:custGeom>
              <a:avLst/>
              <a:gdLst/>
              <a:ahLst/>
              <a:cxnLst/>
              <a:rect l="l" t="t" r="r" b="b"/>
              <a:pathLst>
                <a:path w="1138" h="1515" extrusionOk="0">
                  <a:moveTo>
                    <a:pt x="436" y="0"/>
                  </a:moveTo>
                  <a:cubicBezTo>
                    <a:pt x="223" y="0"/>
                    <a:pt x="1" y="177"/>
                    <a:pt x="70" y="448"/>
                  </a:cubicBezTo>
                  <a:cubicBezTo>
                    <a:pt x="133" y="731"/>
                    <a:pt x="301" y="973"/>
                    <a:pt x="374" y="1257"/>
                  </a:cubicBezTo>
                  <a:cubicBezTo>
                    <a:pt x="421" y="1436"/>
                    <a:pt x="558" y="1515"/>
                    <a:pt x="700" y="1515"/>
                  </a:cubicBezTo>
                  <a:cubicBezTo>
                    <a:pt x="914" y="1515"/>
                    <a:pt x="1137" y="1336"/>
                    <a:pt x="1067" y="1057"/>
                  </a:cubicBezTo>
                  <a:cubicBezTo>
                    <a:pt x="1004" y="784"/>
                    <a:pt x="836" y="532"/>
                    <a:pt x="763" y="259"/>
                  </a:cubicBezTo>
                  <a:cubicBezTo>
                    <a:pt x="717" y="79"/>
                    <a:pt x="578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612525" y="268825"/>
              <a:ext cx="46000" cy="23050"/>
            </a:xfrm>
            <a:custGeom>
              <a:avLst/>
              <a:gdLst/>
              <a:ahLst/>
              <a:cxnLst/>
              <a:rect l="l" t="t" r="r" b="b"/>
              <a:pathLst>
                <a:path w="1840" h="922" extrusionOk="0">
                  <a:moveTo>
                    <a:pt x="351" y="1"/>
                  </a:moveTo>
                  <a:cubicBezTo>
                    <a:pt x="159" y="1"/>
                    <a:pt x="0" y="184"/>
                    <a:pt x="0" y="368"/>
                  </a:cubicBezTo>
                  <a:cubicBezTo>
                    <a:pt x="0" y="578"/>
                    <a:pt x="168" y="715"/>
                    <a:pt x="367" y="725"/>
                  </a:cubicBezTo>
                  <a:cubicBezTo>
                    <a:pt x="661" y="746"/>
                    <a:pt x="955" y="820"/>
                    <a:pt x="1239" y="904"/>
                  </a:cubicBezTo>
                  <a:cubicBezTo>
                    <a:pt x="1279" y="916"/>
                    <a:pt x="1317" y="922"/>
                    <a:pt x="1353" y="922"/>
                  </a:cubicBezTo>
                  <a:cubicBezTo>
                    <a:pt x="1719" y="922"/>
                    <a:pt x="1839" y="335"/>
                    <a:pt x="1428" y="211"/>
                  </a:cubicBezTo>
                  <a:cubicBezTo>
                    <a:pt x="1081" y="106"/>
                    <a:pt x="724" y="32"/>
                    <a:pt x="367" y="1"/>
                  </a:cubicBezTo>
                  <a:cubicBezTo>
                    <a:pt x="362" y="1"/>
                    <a:pt x="356" y="1"/>
                    <a:pt x="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663450" y="281625"/>
              <a:ext cx="26425" cy="48800"/>
            </a:xfrm>
            <a:custGeom>
              <a:avLst/>
              <a:gdLst/>
              <a:ahLst/>
              <a:cxnLst/>
              <a:rect l="l" t="t" r="r" b="b"/>
              <a:pathLst>
                <a:path w="1057" h="1952" extrusionOk="0">
                  <a:moveTo>
                    <a:pt x="400" y="1"/>
                  </a:moveTo>
                  <a:cubicBezTo>
                    <a:pt x="332" y="1"/>
                    <a:pt x="265" y="16"/>
                    <a:pt x="210" y="45"/>
                  </a:cubicBezTo>
                  <a:cubicBezTo>
                    <a:pt x="21" y="150"/>
                    <a:pt x="0" y="360"/>
                    <a:pt x="84" y="539"/>
                  </a:cubicBezTo>
                  <a:cubicBezTo>
                    <a:pt x="136" y="686"/>
                    <a:pt x="136" y="906"/>
                    <a:pt x="168" y="1053"/>
                  </a:cubicBezTo>
                  <a:cubicBezTo>
                    <a:pt x="199" y="1263"/>
                    <a:pt x="231" y="1484"/>
                    <a:pt x="283" y="1694"/>
                  </a:cubicBezTo>
                  <a:cubicBezTo>
                    <a:pt x="330" y="1874"/>
                    <a:pt x="469" y="1952"/>
                    <a:pt x="612" y="1952"/>
                  </a:cubicBezTo>
                  <a:cubicBezTo>
                    <a:pt x="829" y="1952"/>
                    <a:pt x="1057" y="1773"/>
                    <a:pt x="987" y="1494"/>
                  </a:cubicBezTo>
                  <a:cubicBezTo>
                    <a:pt x="882" y="1064"/>
                    <a:pt x="882" y="581"/>
                    <a:pt x="703" y="171"/>
                  </a:cubicBezTo>
                  <a:cubicBezTo>
                    <a:pt x="656" y="55"/>
                    <a:pt x="527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720000" y="1282550"/>
            <a:ext cx="3962400" cy="15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1"/>
          </p:nvPr>
        </p:nvSpPr>
        <p:spPr>
          <a:xfrm>
            <a:off x="720000" y="2856263"/>
            <a:ext cx="39624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6"/>
          <p:cNvSpPr/>
          <p:nvPr/>
        </p:nvSpPr>
        <p:spPr>
          <a:xfrm rot="-3463915">
            <a:off x="7705812" y="-1379682"/>
            <a:ext cx="4423707" cy="2719875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 rot="10800000">
            <a:off x="-2408947" y="27119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 rot="-4500011" flipH="1">
            <a:off x="8459742" y="3062343"/>
            <a:ext cx="1148748" cy="941207"/>
          </a:xfrm>
          <a:custGeom>
            <a:avLst/>
            <a:gdLst/>
            <a:ahLst/>
            <a:cxnLst/>
            <a:rect l="l" t="t" r="r" b="b"/>
            <a:pathLst>
              <a:path w="7205" h="5903" extrusionOk="0">
                <a:moveTo>
                  <a:pt x="4491" y="0"/>
                </a:moveTo>
                <a:cubicBezTo>
                  <a:pt x="4028" y="0"/>
                  <a:pt x="3725" y="755"/>
                  <a:pt x="3655" y="1130"/>
                </a:cubicBezTo>
                <a:cubicBezTo>
                  <a:pt x="3571" y="1634"/>
                  <a:pt x="3550" y="2117"/>
                  <a:pt x="3560" y="2611"/>
                </a:cubicBezTo>
                <a:cubicBezTo>
                  <a:pt x="3392" y="2201"/>
                  <a:pt x="3224" y="1802"/>
                  <a:pt x="3046" y="1403"/>
                </a:cubicBezTo>
                <a:cubicBezTo>
                  <a:pt x="2869" y="1005"/>
                  <a:pt x="2528" y="436"/>
                  <a:pt x="2048" y="436"/>
                </a:cubicBezTo>
                <a:cubicBezTo>
                  <a:pt x="1958" y="436"/>
                  <a:pt x="1864" y="456"/>
                  <a:pt x="1765" y="500"/>
                </a:cubicBezTo>
                <a:cubicBezTo>
                  <a:pt x="1156" y="773"/>
                  <a:pt x="1250" y="1508"/>
                  <a:pt x="1513" y="2002"/>
                </a:cubicBezTo>
                <a:cubicBezTo>
                  <a:pt x="1691" y="2317"/>
                  <a:pt x="1912" y="2611"/>
                  <a:pt x="2174" y="2884"/>
                </a:cubicBezTo>
                <a:cubicBezTo>
                  <a:pt x="1922" y="2737"/>
                  <a:pt x="1670" y="2611"/>
                  <a:pt x="1418" y="2485"/>
                </a:cubicBezTo>
                <a:cubicBezTo>
                  <a:pt x="1223" y="2390"/>
                  <a:pt x="837" y="2249"/>
                  <a:pt x="517" y="2249"/>
                </a:cubicBezTo>
                <a:cubicBezTo>
                  <a:pt x="233" y="2249"/>
                  <a:pt x="1" y="2361"/>
                  <a:pt x="1" y="2716"/>
                </a:cubicBezTo>
                <a:cubicBezTo>
                  <a:pt x="1" y="3314"/>
                  <a:pt x="977" y="3734"/>
                  <a:pt x="1418" y="3934"/>
                </a:cubicBezTo>
                <a:cubicBezTo>
                  <a:pt x="1786" y="4091"/>
                  <a:pt x="2132" y="4207"/>
                  <a:pt x="2479" y="4270"/>
                </a:cubicBezTo>
                <a:cubicBezTo>
                  <a:pt x="1912" y="4564"/>
                  <a:pt x="1313" y="5005"/>
                  <a:pt x="1849" y="5415"/>
                </a:cubicBezTo>
                <a:cubicBezTo>
                  <a:pt x="1991" y="5520"/>
                  <a:pt x="2138" y="5568"/>
                  <a:pt x="2284" y="5568"/>
                </a:cubicBezTo>
                <a:cubicBezTo>
                  <a:pt x="2471" y="5568"/>
                  <a:pt x="2655" y="5488"/>
                  <a:pt x="2815" y="5352"/>
                </a:cubicBezTo>
                <a:cubicBezTo>
                  <a:pt x="2993" y="5194"/>
                  <a:pt x="3140" y="5015"/>
                  <a:pt x="3277" y="4826"/>
                </a:cubicBezTo>
                <a:cubicBezTo>
                  <a:pt x="3371" y="4700"/>
                  <a:pt x="3434" y="4532"/>
                  <a:pt x="3529" y="4385"/>
                </a:cubicBezTo>
                <a:cubicBezTo>
                  <a:pt x="3686" y="4637"/>
                  <a:pt x="3875" y="4868"/>
                  <a:pt x="4033" y="5110"/>
                </a:cubicBezTo>
                <a:cubicBezTo>
                  <a:pt x="4180" y="5320"/>
                  <a:pt x="4327" y="5520"/>
                  <a:pt x="4526" y="5677"/>
                </a:cubicBezTo>
                <a:cubicBezTo>
                  <a:pt x="4675" y="5792"/>
                  <a:pt x="4871" y="5902"/>
                  <a:pt x="5062" y="5902"/>
                </a:cubicBezTo>
                <a:cubicBezTo>
                  <a:pt x="5168" y="5902"/>
                  <a:pt x="5273" y="5868"/>
                  <a:pt x="5366" y="5782"/>
                </a:cubicBezTo>
                <a:cubicBezTo>
                  <a:pt x="5671" y="5509"/>
                  <a:pt x="5461" y="5089"/>
                  <a:pt x="5251" y="4826"/>
                </a:cubicBezTo>
                <a:cubicBezTo>
                  <a:pt x="5093" y="4627"/>
                  <a:pt x="4894" y="4385"/>
                  <a:pt x="4663" y="4186"/>
                </a:cubicBezTo>
                <a:cubicBezTo>
                  <a:pt x="5209" y="4144"/>
                  <a:pt x="5755" y="4018"/>
                  <a:pt x="6227" y="3745"/>
                </a:cubicBezTo>
                <a:cubicBezTo>
                  <a:pt x="6595" y="3524"/>
                  <a:pt x="7204" y="3073"/>
                  <a:pt x="7025" y="2579"/>
                </a:cubicBezTo>
                <a:cubicBezTo>
                  <a:pt x="6910" y="2259"/>
                  <a:pt x="6683" y="2133"/>
                  <a:pt x="6398" y="2133"/>
                </a:cubicBezTo>
                <a:cubicBezTo>
                  <a:pt x="5984" y="2133"/>
                  <a:pt x="5448" y="2399"/>
                  <a:pt x="4957" y="2716"/>
                </a:cubicBezTo>
                <a:cubicBezTo>
                  <a:pt x="5083" y="2453"/>
                  <a:pt x="5177" y="2180"/>
                  <a:pt x="5230" y="1907"/>
                </a:cubicBezTo>
                <a:cubicBezTo>
                  <a:pt x="5345" y="1361"/>
                  <a:pt x="5314" y="448"/>
                  <a:pt x="4789" y="101"/>
                </a:cubicBezTo>
                <a:cubicBezTo>
                  <a:pt x="4683" y="31"/>
                  <a:pt x="4584" y="0"/>
                  <a:pt x="4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"/>
          <p:cNvSpPr/>
          <p:nvPr/>
        </p:nvSpPr>
        <p:spPr>
          <a:xfrm rot="-828300" flipH="1">
            <a:off x="2233521" y="4453671"/>
            <a:ext cx="4423712" cy="2719874"/>
          </a:xfrm>
          <a:custGeom>
            <a:avLst/>
            <a:gdLst/>
            <a:ahLst/>
            <a:cxnLst/>
            <a:rect l="l" t="t" r="r" b="b"/>
            <a:pathLst>
              <a:path w="9074" h="5579" extrusionOk="0">
                <a:moveTo>
                  <a:pt x="3394" y="1"/>
                </a:moveTo>
                <a:cubicBezTo>
                  <a:pt x="3207" y="1"/>
                  <a:pt x="3046" y="35"/>
                  <a:pt x="2920" y="110"/>
                </a:cubicBezTo>
                <a:cubicBezTo>
                  <a:pt x="2017" y="656"/>
                  <a:pt x="1608" y="1779"/>
                  <a:pt x="1114" y="2682"/>
                </a:cubicBezTo>
                <a:cubicBezTo>
                  <a:pt x="799" y="3249"/>
                  <a:pt x="0" y="4446"/>
                  <a:pt x="379" y="5119"/>
                </a:cubicBezTo>
                <a:cubicBezTo>
                  <a:pt x="575" y="5480"/>
                  <a:pt x="969" y="5578"/>
                  <a:pt x="1373" y="5578"/>
                </a:cubicBezTo>
                <a:cubicBezTo>
                  <a:pt x="1615" y="5578"/>
                  <a:pt x="1861" y="5543"/>
                  <a:pt x="2070" y="5507"/>
                </a:cubicBezTo>
                <a:cubicBezTo>
                  <a:pt x="3109" y="5329"/>
                  <a:pt x="4159" y="5077"/>
                  <a:pt x="5157" y="4740"/>
                </a:cubicBezTo>
                <a:cubicBezTo>
                  <a:pt x="5934" y="4488"/>
                  <a:pt x="9073" y="3701"/>
                  <a:pt x="7771" y="2378"/>
                </a:cubicBezTo>
                <a:cubicBezTo>
                  <a:pt x="6818" y="1398"/>
                  <a:pt x="4585" y="1"/>
                  <a:pt x="33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16"/>
          <p:cNvGrpSpPr/>
          <p:nvPr/>
        </p:nvGrpSpPr>
        <p:grpSpPr>
          <a:xfrm>
            <a:off x="171442" y="116501"/>
            <a:ext cx="457916" cy="454327"/>
            <a:chOff x="1782100" y="1060200"/>
            <a:chExt cx="184050" cy="182600"/>
          </a:xfrm>
        </p:grpSpPr>
        <p:sp>
          <p:nvSpPr>
            <p:cNvPr id="319" name="Google Shape;319;p16"/>
            <p:cNvSpPr/>
            <p:nvPr/>
          </p:nvSpPr>
          <p:spPr>
            <a:xfrm>
              <a:off x="1864775" y="1195525"/>
              <a:ext cx="50200" cy="47275"/>
            </a:xfrm>
            <a:custGeom>
              <a:avLst/>
              <a:gdLst/>
              <a:ahLst/>
              <a:cxnLst/>
              <a:rect l="l" t="t" r="r" b="b"/>
              <a:pathLst>
                <a:path w="2008" h="1891" extrusionOk="0">
                  <a:moveTo>
                    <a:pt x="1066" y="0"/>
                  </a:moveTo>
                  <a:cubicBezTo>
                    <a:pt x="804" y="0"/>
                    <a:pt x="558" y="88"/>
                    <a:pt x="390" y="274"/>
                  </a:cubicBezTo>
                  <a:cubicBezTo>
                    <a:pt x="1" y="704"/>
                    <a:pt x="12" y="1408"/>
                    <a:pt x="495" y="1891"/>
                  </a:cubicBezTo>
                  <a:lnTo>
                    <a:pt x="2007" y="389"/>
                  </a:lnTo>
                  <a:cubicBezTo>
                    <a:pt x="1750" y="138"/>
                    <a:pt x="1395" y="0"/>
                    <a:pt x="1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802050" y="1184900"/>
              <a:ext cx="50950" cy="48175"/>
            </a:xfrm>
            <a:custGeom>
              <a:avLst/>
              <a:gdLst/>
              <a:ahLst/>
              <a:cxnLst/>
              <a:rect l="l" t="t" r="r" b="b"/>
              <a:pathLst>
                <a:path w="2038" h="1927" extrusionOk="0">
                  <a:moveTo>
                    <a:pt x="1073" y="1"/>
                  </a:moveTo>
                  <a:cubicBezTo>
                    <a:pt x="809" y="1"/>
                    <a:pt x="560" y="89"/>
                    <a:pt x="389" y="279"/>
                  </a:cubicBezTo>
                  <a:cubicBezTo>
                    <a:pt x="1" y="709"/>
                    <a:pt x="22" y="1413"/>
                    <a:pt x="505" y="1906"/>
                  </a:cubicBezTo>
                  <a:cubicBezTo>
                    <a:pt x="515" y="1917"/>
                    <a:pt x="526" y="1917"/>
                    <a:pt x="536" y="1927"/>
                  </a:cubicBezTo>
                  <a:lnTo>
                    <a:pt x="2038" y="426"/>
                  </a:lnTo>
                  <a:cubicBezTo>
                    <a:pt x="2038" y="415"/>
                    <a:pt x="2027" y="405"/>
                    <a:pt x="2017" y="394"/>
                  </a:cubicBezTo>
                  <a:cubicBezTo>
                    <a:pt x="1764" y="142"/>
                    <a:pt x="1407" y="1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847450" y="1131275"/>
              <a:ext cx="50450" cy="47725"/>
            </a:xfrm>
            <a:custGeom>
              <a:avLst/>
              <a:gdLst/>
              <a:ahLst/>
              <a:cxnLst/>
              <a:rect l="l" t="t" r="r" b="b"/>
              <a:pathLst>
                <a:path w="2018" h="1909" extrusionOk="0">
                  <a:moveTo>
                    <a:pt x="1077" y="0"/>
                  </a:moveTo>
                  <a:cubicBezTo>
                    <a:pt x="812" y="0"/>
                    <a:pt x="562" y="90"/>
                    <a:pt x="390" y="282"/>
                  </a:cubicBezTo>
                  <a:cubicBezTo>
                    <a:pt x="1" y="712"/>
                    <a:pt x="12" y="1416"/>
                    <a:pt x="505" y="1909"/>
                  </a:cubicBezTo>
                  <a:lnTo>
                    <a:pt x="2017" y="397"/>
                  </a:lnTo>
                  <a:cubicBezTo>
                    <a:pt x="1761" y="140"/>
                    <a:pt x="1407" y="0"/>
                    <a:pt x="10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916525" y="1145675"/>
              <a:ext cx="49625" cy="46975"/>
            </a:xfrm>
            <a:custGeom>
              <a:avLst/>
              <a:gdLst/>
              <a:ahLst/>
              <a:cxnLst/>
              <a:rect l="l" t="t" r="r" b="b"/>
              <a:pathLst>
                <a:path w="1985" h="1879" extrusionOk="0">
                  <a:moveTo>
                    <a:pt x="1069" y="0"/>
                  </a:moveTo>
                  <a:cubicBezTo>
                    <a:pt x="806" y="0"/>
                    <a:pt x="558" y="90"/>
                    <a:pt x="388" y="283"/>
                  </a:cubicBezTo>
                  <a:cubicBezTo>
                    <a:pt x="0" y="703"/>
                    <a:pt x="10" y="1396"/>
                    <a:pt x="483" y="1879"/>
                  </a:cubicBezTo>
                  <a:lnTo>
                    <a:pt x="1984" y="378"/>
                  </a:lnTo>
                  <a:cubicBezTo>
                    <a:pt x="1736" y="135"/>
                    <a:pt x="1391" y="0"/>
                    <a:pt x="1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892625" y="1081125"/>
              <a:ext cx="51475" cy="48800"/>
            </a:xfrm>
            <a:custGeom>
              <a:avLst/>
              <a:gdLst/>
              <a:ahLst/>
              <a:cxnLst/>
              <a:rect l="l" t="t" r="r" b="b"/>
              <a:pathLst>
                <a:path w="2059" h="1952" extrusionOk="0">
                  <a:moveTo>
                    <a:pt x="1075" y="1"/>
                  </a:moveTo>
                  <a:cubicBezTo>
                    <a:pt x="811" y="1"/>
                    <a:pt x="562" y="90"/>
                    <a:pt x="389" y="281"/>
                  </a:cubicBezTo>
                  <a:cubicBezTo>
                    <a:pt x="0" y="702"/>
                    <a:pt x="21" y="1416"/>
                    <a:pt x="504" y="1910"/>
                  </a:cubicBezTo>
                  <a:cubicBezTo>
                    <a:pt x="525" y="1920"/>
                    <a:pt x="536" y="1931"/>
                    <a:pt x="557" y="1952"/>
                  </a:cubicBezTo>
                  <a:lnTo>
                    <a:pt x="2058" y="450"/>
                  </a:lnTo>
                  <a:cubicBezTo>
                    <a:pt x="2048" y="429"/>
                    <a:pt x="2027" y="408"/>
                    <a:pt x="2016" y="397"/>
                  </a:cubicBezTo>
                  <a:cubicBezTo>
                    <a:pt x="1760" y="141"/>
                    <a:pt x="1406" y="1"/>
                    <a:pt x="1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837225" y="1060200"/>
              <a:ext cx="51475" cy="48725"/>
            </a:xfrm>
            <a:custGeom>
              <a:avLst/>
              <a:gdLst/>
              <a:ahLst/>
              <a:cxnLst/>
              <a:rect l="l" t="t" r="r" b="b"/>
              <a:pathLst>
                <a:path w="2059" h="1949" extrusionOk="0">
                  <a:moveTo>
                    <a:pt x="1070" y="1"/>
                  </a:moveTo>
                  <a:cubicBezTo>
                    <a:pt x="808" y="1"/>
                    <a:pt x="561" y="89"/>
                    <a:pt x="389" y="278"/>
                  </a:cubicBezTo>
                  <a:cubicBezTo>
                    <a:pt x="1" y="709"/>
                    <a:pt x="11" y="1413"/>
                    <a:pt x="505" y="1906"/>
                  </a:cubicBezTo>
                  <a:cubicBezTo>
                    <a:pt x="526" y="1927"/>
                    <a:pt x="536" y="1938"/>
                    <a:pt x="557" y="1948"/>
                  </a:cubicBezTo>
                  <a:lnTo>
                    <a:pt x="2059" y="446"/>
                  </a:lnTo>
                  <a:cubicBezTo>
                    <a:pt x="2048" y="425"/>
                    <a:pt x="2027" y="415"/>
                    <a:pt x="2017" y="394"/>
                  </a:cubicBezTo>
                  <a:cubicBezTo>
                    <a:pt x="1759" y="142"/>
                    <a:pt x="1402" y="1"/>
                    <a:pt x="1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782100" y="1116900"/>
              <a:ext cx="49900" cy="47400"/>
            </a:xfrm>
            <a:custGeom>
              <a:avLst/>
              <a:gdLst/>
              <a:ahLst/>
              <a:cxnLst/>
              <a:rect l="l" t="t" r="r" b="b"/>
              <a:pathLst>
                <a:path w="1996" h="1896" extrusionOk="0">
                  <a:moveTo>
                    <a:pt x="1064" y="0"/>
                  </a:moveTo>
                  <a:cubicBezTo>
                    <a:pt x="803" y="0"/>
                    <a:pt x="556" y="88"/>
                    <a:pt x="389" y="279"/>
                  </a:cubicBezTo>
                  <a:cubicBezTo>
                    <a:pt x="1" y="699"/>
                    <a:pt x="11" y="1403"/>
                    <a:pt x="494" y="1896"/>
                  </a:cubicBezTo>
                  <a:lnTo>
                    <a:pt x="1996" y="384"/>
                  </a:lnTo>
                  <a:cubicBezTo>
                    <a:pt x="1744" y="138"/>
                    <a:pt x="1392" y="0"/>
                    <a:pt x="1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16"/>
          <p:cNvSpPr/>
          <p:nvPr/>
        </p:nvSpPr>
        <p:spPr>
          <a:xfrm rot="10800000">
            <a:off x="3884554" y="-614173"/>
            <a:ext cx="1126884" cy="991139"/>
          </a:xfrm>
          <a:custGeom>
            <a:avLst/>
            <a:gdLst/>
            <a:ahLst/>
            <a:cxnLst/>
            <a:rect l="l" t="t" r="r" b="b"/>
            <a:pathLst>
              <a:path w="7736" h="6804" extrusionOk="0">
                <a:moveTo>
                  <a:pt x="3525" y="1"/>
                </a:moveTo>
                <a:cubicBezTo>
                  <a:pt x="3065" y="1"/>
                  <a:pt x="2599" y="104"/>
                  <a:pt x="2163" y="331"/>
                </a:cubicBezTo>
                <a:cubicBezTo>
                  <a:pt x="1134" y="866"/>
                  <a:pt x="326" y="1811"/>
                  <a:pt x="168" y="2977"/>
                </a:cubicBezTo>
                <a:cubicBezTo>
                  <a:pt x="0" y="4268"/>
                  <a:pt x="693" y="5549"/>
                  <a:pt x="1722" y="6180"/>
                </a:cubicBezTo>
                <a:cubicBezTo>
                  <a:pt x="2410" y="6597"/>
                  <a:pt x="3193" y="6804"/>
                  <a:pt x="3990" y="6804"/>
                </a:cubicBezTo>
                <a:cubicBezTo>
                  <a:pt x="4618" y="6804"/>
                  <a:pt x="5254" y="6676"/>
                  <a:pt x="5860" y="6421"/>
                </a:cubicBezTo>
                <a:cubicBezTo>
                  <a:pt x="7246" y="5833"/>
                  <a:pt x="7656" y="4457"/>
                  <a:pt x="7729" y="3061"/>
                </a:cubicBezTo>
                <a:cubicBezTo>
                  <a:pt x="7736" y="2917"/>
                  <a:pt x="7590" y="2817"/>
                  <a:pt x="7454" y="2817"/>
                </a:cubicBezTo>
                <a:cubicBezTo>
                  <a:pt x="7373" y="2817"/>
                  <a:pt x="7296" y="2853"/>
                  <a:pt x="7257" y="2935"/>
                </a:cubicBezTo>
                <a:cubicBezTo>
                  <a:pt x="6711" y="4142"/>
                  <a:pt x="6522" y="5213"/>
                  <a:pt x="5083" y="5602"/>
                </a:cubicBezTo>
                <a:cubicBezTo>
                  <a:pt x="4808" y="5678"/>
                  <a:pt x="4542" y="5714"/>
                  <a:pt x="4287" y="5714"/>
                </a:cubicBezTo>
                <a:cubicBezTo>
                  <a:pt x="3120" y="5714"/>
                  <a:pt x="2196" y="4955"/>
                  <a:pt x="1817" y="3722"/>
                </a:cubicBezTo>
                <a:cubicBezTo>
                  <a:pt x="1405" y="2360"/>
                  <a:pt x="2627" y="1355"/>
                  <a:pt x="3887" y="1355"/>
                </a:cubicBezTo>
                <a:cubicBezTo>
                  <a:pt x="4073" y="1355"/>
                  <a:pt x="4260" y="1377"/>
                  <a:pt x="4442" y="1423"/>
                </a:cubicBezTo>
                <a:cubicBezTo>
                  <a:pt x="5209" y="1612"/>
                  <a:pt x="5482" y="2326"/>
                  <a:pt x="5398" y="3040"/>
                </a:cubicBezTo>
                <a:cubicBezTo>
                  <a:pt x="5337" y="3529"/>
                  <a:pt x="4949" y="4054"/>
                  <a:pt x="4463" y="4054"/>
                </a:cubicBezTo>
                <a:cubicBezTo>
                  <a:pt x="4365" y="4054"/>
                  <a:pt x="4263" y="4033"/>
                  <a:pt x="4158" y="3985"/>
                </a:cubicBezTo>
                <a:cubicBezTo>
                  <a:pt x="3854" y="3848"/>
                  <a:pt x="3717" y="3533"/>
                  <a:pt x="3822" y="3334"/>
                </a:cubicBezTo>
                <a:cubicBezTo>
                  <a:pt x="4316" y="3334"/>
                  <a:pt x="4925" y="2966"/>
                  <a:pt x="4600" y="2389"/>
                </a:cubicBezTo>
                <a:cubicBezTo>
                  <a:pt x="4444" y="2116"/>
                  <a:pt x="4204" y="2009"/>
                  <a:pt x="3944" y="2009"/>
                </a:cubicBezTo>
                <a:cubicBezTo>
                  <a:pt x="3484" y="2009"/>
                  <a:pt x="2962" y="2344"/>
                  <a:pt x="2741" y="2693"/>
                </a:cubicBezTo>
                <a:cubicBezTo>
                  <a:pt x="2121" y="3659"/>
                  <a:pt x="2898" y="4667"/>
                  <a:pt x="3791" y="4972"/>
                </a:cubicBezTo>
                <a:cubicBezTo>
                  <a:pt x="4044" y="5062"/>
                  <a:pt x="4300" y="5105"/>
                  <a:pt x="4548" y="5105"/>
                </a:cubicBezTo>
                <a:cubicBezTo>
                  <a:pt x="5351" y="5105"/>
                  <a:pt x="6080" y="4649"/>
                  <a:pt x="6417" y="3806"/>
                </a:cubicBezTo>
                <a:cubicBezTo>
                  <a:pt x="7219" y="1761"/>
                  <a:pt x="5423" y="1"/>
                  <a:pt x="35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"/>
              <a:buNone/>
              <a:defRPr sz="35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●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ind Madurai"/>
              <a:buChar char="○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238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Hind Madurai"/>
              <a:buChar char="■"/>
              <a:defRPr sz="1500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61" r:id="rId8"/>
    <p:sldLayoutId id="2147483662" r:id="rId9"/>
    <p:sldLayoutId id="2147483664" r:id="rId10"/>
    <p:sldLayoutId id="2147483666" r:id="rId11"/>
    <p:sldLayoutId id="2147483667" r:id="rId12"/>
    <p:sldLayoutId id="2147483669" r:id="rId13"/>
    <p:sldLayoutId id="2147483671" r:id="rId14"/>
    <p:sldLayoutId id="2147483672" r:id="rId15"/>
    <p:sldLayoutId id="2147483677" r:id="rId16"/>
    <p:sldLayoutId id="2147483678" r:id="rId17"/>
    <p:sldLayoutId id="2147483680" r:id="rId18"/>
    <p:sldLayoutId id="2147483684" r:id="rId19"/>
    <p:sldLayoutId id="2147483685" r:id="rId20"/>
    <p:sldLayoutId id="2147483686" r:id="rId21"/>
    <p:sldLayoutId id="214748368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45"/>
          <p:cNvGrpSpPr/>
          <p:nvPr/>
        </p:nvGrpSpPr>
        <p:grpSpPr>
          <a:xfrm>
            <a:off x="5529205" y="982637"/>
            <a:ext cx="3659421" cy="2967177"/>
            <a:chOff x="1230025" y="1063275"/>
            <a:chExt cx="217675" cy="176500"/>
          </a:xfrm>
        </p:grpSpPr>
        <p:sp>
          <p:nvSpPr>
            <p:cNvPr id="860" name="Google Shape;860;p45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45"/>
          <p:cNvSpPr txBox="1">
            <a:spLocks noGrp="1"/>
          </p:cNvSpPr>
          <p:nvPr>
            <p:ph type="ctrTitle"/>
          </p:nvPr>
        </p:nvSpPr>
        <p:spPr>
          <a:xfrm>
            <a:off x="713100" y="639560"/>
            <a:ext cx="5060400" cy="291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Website WAGGY Pet Shop </a:t>
            </a:r>
            <a:endParaRPr dirty="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713100" y="36528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Nơi</a:t>
            </a:r>
            <a:r>
              <a:rPr lang="en-US" b="1" dirty="0" smtClean="0"/>
              <a:t> </a:t>
            </a:r>
            <a:r>
              <a:rPr lang="en-US" b="1" dirty="0" err="1" smtClean="0"/>
              <a:t>chúng</a:t>
            </a:r>
            <a:r>
              <a:rPr lang="en-US" b="1" dirty="0" smtClean="0"/>
              <a:t> ta san </a:t>
            </a:r>
            <a:r>
              <a:rPr lang="en-US" b="1" dirty="0" err="1" smtClean="0"/>
              <a:t>sẽ</a:t>
            </a:r>
            <a:r>
              <a:rPr lang="en-US" b="1" dirty="0" smtClean="0"/>
              <a:t> </a:t>
            </a:r>
            <a:r>
              <a:rPr lang="en-US" b="1" dirty="0" err="1" smtClean="0"/>
              <a:t>yêu</a:t>
            </a:r>
            <a:r>
              <a:rPr lang="en-US" b="1" dirty="0" smtClean="0"/>
              <a:t> </a:t>
            </a:r>
            <a:r>
              <a:rPr lang="en-US" b="1" dirty="0" err="1" smtClean="0"/>
              <a:t>thương</a:t>
            </a:r>
            <a:endParaRPr b="1" dirty="0"/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452988" y="1953914"/>
            <a:ext cx="2977756" cy="2316186"/>
            <a:chOff x="5452988" y="1953914"/>
            <a:chExt cx="2977756" cy="2316186"/>
          </a:xfrm>
        </p:grpSpPr>
        <p:sp>
          <p:nvSpPr>
            <p:cNvPr id="866" name="Google Shape;866;p45"/>
            <p:cNvSpPr/>
            <p:nvPr/>
          </p:nvSpPr>
          <p:spPr>
            <a:xfrm>
              <a:off x="5452988" y="1953914"/>
              <a:ext cx="2977756" cy="2316186"/>
            </a:xfrm>
            <a:custGeom>
              <a:avLst/>
              <a:gdLst/>
              <a:ahLst/>
              <a:cxnLst/>
              <a:rect l="l" t="t" r="r" b="b"/>
              <a:pathLst>
                <a:path w="47549" h="36985" extrusionOk="0">
                  <a:moveTo>
                    <a:pt x="27188" y="1"/>
                  </a:moveTo>
                  <a:cubicBezTo>
                    <a:pt x="26421" y="1397"/>
                    <a:pt x="26337" y="2972"/>
                    <a:pt x="26421" y="4106"/>
                  </a:cubicBezTo>
                  <a:cubicBezTo>
                    <a:pt x="25989" y="2835"/>
                    <a:pt x="25425" y="2386"/>
                    <a:pt x="24874" y="2386"/>
                  </a:cubicBezTo>
                  <a:cubicBezTo>
                    <a:pt x="24715" y="2386"/>
                    <a:pt x="24558" y="2423"/>
                    <a:pt x="24405" y="2489"/>
                  </a:cubicBezTo>
                  <a:cubicBezTo>
                    <a:pt x="23817" y="2741"/>
                    <a:pt x="23114" y="3896"/>
                    <a:pt x="22536" y="5419"/>
                  </a:cubicBezTo>
                  <a:cubicBezTo>
                    <a:pt x="22221" y="4852"/>
                    <a:pt x="21790" y="4306"/>
                    <a:pt x="21254" y="3865"/>
                  </a:cubicBezTo>
                  <a:cubicBezTo>
                    <a:pt x="20557" y="3295"/>
                    <a:pt x="20036" y="3148"/>
                    <a:pt x="19675" y="3148"/>
                  </a:cubicBezTo>
                  <a:cubicBezTo>
                    <a:pt x="19564" y="3148"/>
                    <a:pt x="19467" y="3162"/>
                    <a:pt x="19385" y="3182"/>
                  </a:cubicBezTo>
                  <a:cubicBezTo>
                    <a:pt x="18797" y="2731"/>
                    <a:pt x="18104" y="2510"/>
                    <a:pt x="17054" y="2500"/>
                  </a:cubicBezTo>
                  <a:cubicBezTo>
                    <a:pt x="16582" y="2500"/>
                    <a:pt x="16046" y="2542"/>
                    <a:pt x="15406" y="2626"/>
                  </a:cubicBezTo>
                  <a:cubicBezTo>
                    <a:pt x="15164" y="2657"/>
                    <a:pt x="14933" y="2699"/>
                    <a:pt x="14702" y="2741"/>
                  </a:cubicBezTo>
                  <a:cubicBezTo>
                    <a:pt x="12802" y="3077"/>
                    <a:pt x="11468" y="3697"/>
                    <a:pt x="10838" y="4841"/>
                  </a:cubicBezTo>
                  <a:cubicBezTo>
                    <a:pt x="10807" y="4841"/>
                    <a:pt x="10786" y="4831"/>
                    <a:pt x="10765" y="4831"/>
                  </a:cubicBezTo>
                  <a:cubicBezTo>
                    <a:pt x="10720" y="4824"/>
                    <a:pt x="10675" y="4820"/>
                    <a:pt x="10630" y="4820"/>
                  </a:cubicBezTo>
                  <a:cubicBezTo>
                    <a:pt x="9675" y="4820"/>
                    <a:pt x="8599" y="6375"/>
                    <a:pt x="8097" y="7718"/>
                  </a:cubicBezTo>
                  <a:cubicBezTo>
                    <a:pt x="7572" y="9125"/>
                    <a:pt x="7120" y="10753"/>
                    <a:pt x="7982" y="11509"/>
                  </a:cubicBezTo>
                  <a:cubicBezTo>
                    <a:pt x="8234" y="11719"/>
                    <a:pt x="8560" y="11887"/>
                    <a:pt x="8896" y="11992"/>
                  </a:cubicBezTo>
                  <a:cubicBezTo>
                    <a:pt x="8770" y="12937"/>
                    <a:pt x="8707" y="13946"/>
                    <a:pt x="8759" y="14891"/>
                  </a:cubicBezTo>
                  <a:lnTo>
                    <a:pt x="8759" y="14954"/>
                  </a:lnTo>
                  <a:cubicBezTo>
                    <a:pt x="7183" y="12318"/>
                    <a:pt x="4621" y="9860"/>
                    <a:pt x="3498" y="9860"/>
                  </a:cubicBezTo>
                  <a:cubicBezTo>
                    <a:pt x="2301" y="9860"/>
                    <a:pt x="1461" y="11267"/>
                    <a:pt x="3445" y="16623"/>
                  </a:cubicBezTo>
                  <a:cubicBezTo>
                    <a:pt x="3876" y="17778"/>
                    <a:pt x="4359" y="18860"/>
                    <a:pt x="4863" y="19847"/>
                  </a:cubicBezTo>
                  <a:lnTo>
                    <a:pt x="4737" y="19721"/>
                  </a:lnTo>
                  <a:cubicBezTo>
                    <a:pt x="3579" y="18515"/>
                    <a:pt x="1827" y="17506"/>
                    <a:pt x="1058" y="17506"/>
                  </a:cubicBezTo>
                  <a:cubicBezTo>
                    <a:pt x="997" y="17506"/>
                    <a:pt x="942" y="17513"/>
                    <a:pt x="894" y="17526"/>
                  </a:cubicBezTo>
                  <a:cubicBezTo>
                    <a:pt x="243" y="17705"/>
                    <a:pt x="1" y="18597"/>
                    <a:pt x="1881" y="21212"/>
                  </a:cubicBezTo>
                  <a:cubicBezTo>
                    <a:pt x="2301" y="21800"/>
                    <a:pt x="2752" y="22335"/>
                    <a:pt x="3183" y="22808"/>
                  </a:cubicBezTo>
                  <a:lnTo>
                    <a:pt x="1860" y="24708"/>
                  </a:lnTo>
                  <a:lnTo>
                    <a:pt x="4275" y="25370"/>
                  </a:lnTo>
                  <a:lnTo>
                    <a:pt x="4275" y="31513"/>
                  </a:lnTo>
                  <a:lnTo>
                    <a:pt x="23765" y="36984"/>
                  </a:lnTo>
                  <a:lnTo>
                    <a:pt x="43243" y="31513"/>
                  </a:lnTo>
                  <a:lnTo>
                    <a:pt x="43243" y="27114"/>
                  </a:lnTo>
                  <a:lnTo>
                    <a:pt x="43243" y="25370"/>
                  </a:lnTo>
                  <a:lnTo>
                    <a:pt x="45658" y="24708"/>
                  </a:lnTo>
                  <a:lnTo>
                    <a:pt x="44346" y="22829"/>
                  </a:lnTo>
                  <a:cubicBezTo>
                    <a:pt x="44787" y="22346"/>
                    <a:pt x="45238" y="21800"/>
                    <a:pt x="45669" y="21212"/>
                  </a:cubicBezTo>
                  <a:cubicBezTo>
                    <a:pt x="47548" y="18597"/>
                    <a:pt x="47307" y="17705"/>
                    <a:pt x="46656" y="17526"/>
                  </a:cubicBezTo>
                  <a:cubicBezTo>
                    <a:pt x="46608" y="17513"/>
                    <a:pt x="46554" y="17506"/>
                    <a:pt x="46493" y="17506"/>
                  </a:cubicBezTo>
                  <a:cubicBezTo>
                    <a:pt x="45725" y="17506"/>
                    <a:pt x="43980" y="18515"/>
                    <a:pt x="42813" y="19721"/>
                  </a:cubicBezTo>
                  <a:lnTo>
                    <a:pt x="42687" y="19847"/>
                  </a:lnTo>
                  <a:cubicBezTo>
                    <a:pt x="43191" y="18860"/>
                    <a:pt x="43674" y="17778"/>
                    <a:pt x="44104" y="16623"/>
                  </a:cubicBezTo>
                  <a:cubicBezTo>
                    <a:pt x="46089" y="11267"/>
                    <a:pt x="45249" y="9860"/>
                    <a:pt x="44062" y="9860"/>
                  </a:cubicBezTo>
                  <a:cubicBezTo>
                    <a:pt x="43537" y="9860"/>
                    <a:pt x="42718" y="10375"/>
                    <a:pt x="41826" y="11194"/>
                  </a:cubicBezTo>
                  <a:cubicBezTo>
                    <a:pt x="41805" y="11162"/>
                    <a:pt x="41773" y="11141"/>
                    <a:pt x="41752" y="11110"/>
                  </a:cubicBezTo>
                  <a:cubicBezTo>
                    <a:pt x="41415" y="10786"/>
                    <a:pt x="41066" y="10614"/>
                    <a:pt x="40707" y="10614"/>
                  </a:cubicBezTo>
                  <a:cubicBezTo>
                    <a:pt x="40125" y="10614"/>
                    <a:pt x="39515" y="11064"/>
                    <a:pt x="38886" y="12044"/>
                  </a:cubicBezTo>
                  <a:cubicBezTo>
                    <a:pt x="38823" y="12149"/>
                    <a:pt x="38760" y="12254"/>
                    <a:pt x="38707" y="12370"/>
                  </a:cubicBezTo>
                  <a:cubicBezTo>
                    <a:pt x="38487" y="10501"/>
                    <a:pt x="37962" y="8821"/>
                    <a:pt x="37395" y="8233"/>
                  </a:cubicBezTo>
                  <a:cubicBezTo>
                    <a:pt x="37332" y="7624"/>
                    <a:pt x="37248" y="7036"/>
                    <a:pt x="37111" y="6563"/>
                  </a:cubicBezTo>
                  <a:cubicBezTo>
                    <a:pt x="37090" y="6469"/>
                    <a:pt x="37059" y="6374"/>
                    <a:pt x="37027" y="6280"/>
                  </a:cubicBezTo>
                  <a:cubicBezTo>
                    <a:pt x="37594" y="5156"/>
                    <a:pt x="38382" y="3067"/>
                    <a:pt x="37783" y="967"/>
                  </a:cubicBezTo>
                  <a:cubicBezTo>
                    <a:pt x="37783" y="967"/>
                    <a:pt x="37779" y="967"/>
                    <a:pt x="37771" y="967"/>
                  </a:cubicBezTo>
                  <a:cubicBezTo>
                    <a:pt x="37573" y="967"/>
                    <a:pt x="35008" y="1005"/>
                    <a:pt x="33897" y="3004"/>
                  </a:cubicBezTo>
                  <a:cubicBezTo>
                    <a:pt x="33393" y="2815"/>
                    <a:pt x="32805" y="2657"/>
                    <a:pt x="32133" y="2552"/>
                  </a:cubicBezTo>
                  <a:cubicBezTo>
                    <a:pt x="32018" y="2531"/>
                    <a:pt x="31892" y="2521"/>
                    <a:pt x="31766" y="2500"/>
                  </a:cubicBezTo>
                  <a:cubicBezTo>
                    <a:pt x="31526" y="2474"/>
                    <a:pt x="31292" y="2455"/>
                    <a:pt x="31065" y="2455"/>
                  </a:cubicBezTo>
                  <a:cubicBezTo>
                    <a:pt x="31015" y="2455"/>
                    <a:pt x="30965" y="2456"/>
                    <a:pt x="30915" y="2458"/>
                  </a:cubicBezTo>
                  <a:cubicBezTo>
                    <a:pt x="30474" y="2458"/>
                    <a:pt x="30054" y="2521"/>
                    <a:pt x="29666" y="2626"/>
                  </a:cubicBezTo>
                  <a:cubicBezTo>
                    <a:pt x="29288" y="515"/>
                    <a:pt x="27188" y="1"/>
                    <a:pt x="2718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7" name="Google Shape;867;p45"/>
            <p:cNvGrpSpPr/>
            <p:nvPr/>
          </p:nvGrpSpPr>
          <p:grpSpPr>
            <a:xfrm>
              <a:off x="5453000" y="1954079"/>
              <a:ext cx="2977730" cy="2315995"/>
              <a:chOff x="12000425" y="2836100"/>
              <a:chExt cx="1353575" cy="1052725"/>
            </a:xfrm>
          </p:grpSpPr>
          <p:sp>
            <p:nvSpPr>
              <p:cNvPr id="868" name="Google Shape;868;p45"/>
              <p:cNvSpPr/>
              <p:nvPr/>
            </p:nvSpPr>
            <p:spPr>
              <a:xfrm>
                <a:off x="12471850" y="2963000"/>
                <a:ext cx="214825" cy="438800"/>
              </a:xfrm>
              <a:custGeom>
                <a:avLst/>
                <a:gdLst/>
                <a:ahLst/>
                <a:cxnLst/>
                <a:rect l="l" t="t" r="r" b="b"/>
                <a:pathLst>
                  <a:path w="8593" h="17552" extrusionOk="0">
                    <a:moveTo>
                      <a:pt x="1963" y="0"/>
                    </a:moveTo>
                    <a:cubicBezTo>
                      <a:pt x="870" y="0"/>
                      <a:pt x="1" y="1453"/>
                      <a:pt x="1095" y="6769"/>
                    </a:cubicBezTo>
                    <a:cubicBezTo>
                      <a:pt x="2261" y="12419"/>
                      <a:pt x="4949" y="16787"/>
                      <a:pt x="4949" y="16787"/>
                    </a:cubicBezTo>
                    <a:cubicBezTo>
                      <a:pt x="4949" y="16787"/>
                      <a:pt x="5556" y="17551"/>
                      <a:pt x="6639" y="17551"/>
                    </a:cubicBezTo>
                    <a:cubicBezTo>
                      <a:pt x="6807" y="17551"/>
                      <a:pt x="6986" y="17533"/>
                      <a:pt x="7176" y="17491"/>
                    </a:cubicBezTo>
                    <a:cubicBezTo>
                      <a:pt x="8593" y="17176"/>
                      <a:pt x="8520" y="15380"/>
                      <a:pt x="8520" y="15380"/>
                    </a:cubicBezTo>
                    <a:cubicBezTo>
                      <a:pt x="8520" y="15380"/>
                      <a:pt x="7963" y="9447"/>
                      <a:pt x="6861" y="6412"/>
                    </a:cubicBezTo>
                    <a:cubicBezTo>
                      <a:pt x="5747" y="3378"/>
                      <a:pt x="3363" y="196"/>
                      <a:pt x="2177" y="18"/>
                    </a:cubicBezTo>
                    <a:cubicBezTo>
                      <a:pt x="2105" y="6"/>
                      <a:pt x="2034" y="0"/>
                      <a:pt x="19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12537825" y="3060025"/>
                <a:ext cx="105800" cy="330525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13221" extrusionOk="0">
                    <a:moveTo>
                      <a:pt x="343" y="0"/>
                    </a:moveTo>
                    <a:cubicBezTo>
                      <a:pt x="341" y="0"/>
                      <a:pt x="338" y="1"/>
                      <a:pt x="336" y="1"/>
                    </a:cubicBezTo>
                    <a:cubicBezTo>
                      <a:pt x="0" y="53"/>
                      <a:pt x="819" y="1796"/>
                      <a:pt x="1428" y="3434"/>
                    </a:cubicBezTo>
                    <a:cubicBezTo>
                      <a:pt x="2026" y="5083"/>
                      <a:pt x="2856" y="8265"/>
                      <a:pt x="3318" y="10292"/>
                    </a:cubicBezTo>
                    <a:cubicBezTo>
                      <a:pt x="3770" y="12329"/>
                      <a:pt x="3885" y="13221"/>
                      <a:pt x="3885" y="13221"/>
                    </a:cubicBezTo>
                    <a:lnTo>
                      <a:pt x="4232" y="13043"/>
                    </a:lnTo>
                    <a:cubicBezTo>
                      <a:pt x="4095" y="11499"/>
                      <a:pt x="2856" y="6805"/>
                      <a:pt x="2310" y="5020"/>
                    </a:cubicBezTo>
                    <a:cubicBezTo>
                      <a:pt x="1757" y="3256"/>
                      <a:pt x="686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12578250" y="32746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2" y="0"/>
                    </a:moveTo>
                    <a:cubicBezTo>
                      <a:pt x="188" y="0"/>
                      <a:pt x="169" y="9"/>
                      <a:pt x="157" y="28"/>
                    </a:cubicBezTo>
                    <a:cubicBezTo>
                      <a:pt x="0" y="280"/>
                      <a:pt x="1869" y="1898"/>
                      <a:pt x="1869" y="1898"/>
                    </a:cubicBezTo>
                    <a:lnTo>
                      <a:pt x="1775" y="1425"/>
                    </a:lnTo>
                    <a:cubicBezTo>
                      <a:pt x="1775" y="1425"/>
                      <a:pt x="522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12548050" y="3156200"/>
                <a:ext cx="46750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898" extrusionOk="0">
                    <a:moveTo>
                      <a:pt x="213" y="0"/>
                    </a:moveTo>
                    <a:cubicBezTo>
                      <a:pt x="188" y="0"/>
                      <a:pt x="170" y="9"/>
                      <a:pt x="158" y="28"/>
                    </a:cubicBezTo>
                    <a:cubicBezTo>
                      <a:pt x="0" y="280"/>
                      <a:pt x="1869" y="1897"/>
                      <a:pt x="1869" y="1897"/>
                    </a:cubicBezTo>
                    <a:lnTo>
                      <a:pt x="1775" y="1425"/>
                    </a:lnTo>
                    <a:cubicBezTo>
                      <a:pt x="1775" y="1425"/>
                      <a:pt x="52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12578250" y="3086975"/>
                <a:ext cx="17600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2536" extrusionOk="0">
                    <a:moveTo>
                      <a:pt x="402" y="0"/>
                    </a:moveTo>
                    <a:cubicBezTo>
                      <a:pt x="141" y="0"/>
                      <a:pt x="0" y="2104"/>
                      <a:pt x="0" y="2104"/>
                    </a:cubicBezTo>
                    <a:lnTo>
                      <a:pt x="210" y="2535"/>
                    </a:lnTo>
                    <a:cubicBezTo>
                      <a:pt x="210" y="2535"/>
                      <a:pt x="703" y="120"/>
                      <a:pt x="420" y="4"/>
                    </a:cubicBezTo>
                    <a:cubicBezTo>
                      <a:pt x="414" y="2"/>
                      <a:pt x="408" y="0"/>
                      <a:pt x="40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12614200" y="3215075"/>
                <a:ext cx="178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536" extrusionOk="0">
                    <a:moveTo>
                      <a:pt x="412" y="1"/>
                    </a:moveTo>
                    <a:cubicBezTo>
                      <a:pt x="141" y="1"/>
                      <a:pt x="0" y="2105"/>
                      <a:pt x="0" y="2105"/>
                    </a:cubicBezTo>
                    <a:lnTo>
                      <a:pt x="221" y="2535"/>
                    </a:lnTo>
                    <a:cubicBezTo>
                      <a:pt x="221" y="2535"/>
                      <a:pt x="715" y="120"/>
                      <a:pt x="431" y="4"/>
                    </a:cubicBezTo>
                    <a:cubicBezTo>
                      <a:pt x="425" y="2"/>
                      <a:pt x="418" y="1"/>
                      <a:pt x="4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12725775" y="3104175"/>
                <a:ext cx="140975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11110" extrusionOk="0">
                    <a:moveTo>
                      <a:pt x="4384" y="1"/>
                    </a:moveTo>
                    <a:cubicBezTo>
                      <a:pt x="4344" y="1"/>
                      <a:pt x="4304" y="3"/>
                      <a:pt x="4264" y="9"/>
                    </a:cubicBezTo>
                    <a:cubicBezTo>
                      <a:pt x="3508" y="114"/>
                      <a:pt x="1954" y="2109"/>
                      <a:pt x="1219" y="4031"/>
                    </a:cubicBezTo>
                    <a:cubicBezTo>
                      <a:pt x="484" y="5942"/>
                      <a:pt x="74" y="9712"/>
                      <a:pt x="74" y="9712"/>
                    </a:cubicBezTo>
                    <a:cubicBezTo>
                      <a:pt x="74" y="9712"/>
                      <a:pt x="1" y="10846"/>
                      <a:pt x="904" y="11067"/>
                    </a:cubicBezTo>
                    <a:cubicBezTo>
                      <a:pt x="1031" y="11097"/>
                      <a:pt x="1151" y="11110"/>
                      <a:pt x="1263" y="11110"/>
                    </a:cubicBezTo>
                    <a:cubicBezTo>
                      <a:pt x="1935" y="11110"/>
                      <a:pt x="2321" y="10647"/>
                      <a:pt x="2321" y="10647"/>
                    </a:cubicBezTo>
                    <a:cubicBezTo>
                      <a:pt x="2321" y="10647"/>
                      <a:pt x="4075" y="7896"/>
                      <a:pt x="4883" y="4314"/>
                    </a:cubicBezTo>
                    <a:cubicBezTo>
                      <a:pt x="5639" y="925"/>
                      <a:pt x="5087" y="1"/>
                      <a:pt x="4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12753325" y="3165550"/>
                <a:ext cx="70675" cy="20925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8370" extrusionOk="0">
                    <a:moveTo>
                      <a:pt x="2611" y="1"/>
                    </a:moveTo>
                    <a:cubicBezTo>
                      <a:pt x="2395" y="1"/>
                      <a:pt x="1668" y="2057"/>
                      <a:pt x="1303" y="3172"/>
                    </a:cubicBezTo>
                    <a:cubicBezTo>
                      <a:pt x="936" y="4306"/>
                      <a:pt x="96" y="7278"/>
                      <a:pt x="1" y="8255"/>
                    </a:cubicBezTo>
                    <a:lnTo>
                      <a:pt x="211" y="8370"/>
                    </a:lnTo>
                    <a:cubicBezTo>
                      <a:pt x="211" y="8370"/>
                      <a:pt x="295" y="7803"/>
                      <a:pt x="610" y="6522"/>
                    </a:cubicBezTo>
                    <a:cubicBezTo>
                      <a:pt x="925" y="5231"/>
                      <a:pt x="1482" y="3214"/>
                      <a:pt x="1881" y="2174"/>
                    </a:cubicBezTo>
                    <a:cubicBezTo>
                      <a:pt x="2290" y="1145"/>
                      <a:pt x="2826" y="32"/>
                      <a:pt x="2616" y="1"/>
                    </a:cubicBezTo>
                    <a:cubicBezTo>
                      <a:pt x="2614" y="1"/>
                      <a:pt x="2613" y="1"/>
                      <a:pt x="26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12765925" y="3301625"/>
                <a:ext cx="29975" cy="298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5" extrusionOk="0">
                    <a:moveTo>
                      <a:pt x="1069" y="0"/>
                    </a:moveTo>
                    <a:cubicBezTo>
                      <a:pt x="873" y="0"/>
                      <a:pt x="64" y="890"/>
                      <a:pt x="64" y="890"/>
                    </a:cubicBezTo>
                    <a:lnTo>
                      <a:pt x="1" y="1195"/>
                    </a:lnTo>
                    <a:cubicBezTo>
                      <a:pt x="1" y="1195"/>
                      <a:pt x="1198" y="187"/>
                      <a:pt x="1104" y="19"/>
                    </a:cubicBezTo>
                    <a:cubicBezTo>
                      <a:pt x="1097" y="6"/>
                      <a:pt x="1085" y="0"/>
                      <a:pt x="1069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12786400" y="3226600"/>
                <a:ext cx="29975" cy="2982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93" extrusionOk="0">
                    <a:moveTo>
                      <a:pt x="1072" y="0"/>
                    </a:moveTo>
                    <a:cubicBezTo>
                      <a:pt x="880" y="0"/>
                      <a:pt x="64" y="898"/>
                      <a:pt x="64" y="898"/>
                    </a:cubicBezTo>
                    <a:lnTo>
                      <a:pt x="1" y="1192"/>
                    </a:lnTo>
                    <a:cubicBezTo>
                      <a:pt x="1" y="1192"/>
                      <a:pt x="1198" y="184"/>
                      <a:pt x="1104" y="16"/>
                    </a:cubicBezTo>
                    <a:cubicBezTo>
                      <a:pt x="1097" y="5"/>
                      <a:pt x="1086" y="0"/>
                      <a:pt x="1072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12786675" y="3182325"/>
                <a:ext cx="1080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2"/>
                    </a:cubicBezTo>
                    <a:cubicBezTo>
                      <a:pt x="1" y="65"/>
                      <a:pt x="295" y="1619"/>
                      <a:pt x="295" y="1619"/>
                    </a:cubicBezTo>
                    <a:lnTo>
                      <a:pt x="431" y="1346"/>
                    </a:lnTo>
                    <a:cubicBezTo>
                      <a:pt x="431" y="1346"/>
                      <a:pt x="371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12762525" y="3263425"/>
                <a:ext cx="1052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1620" extrusionOk="0">
                    <a:moveTo>
                      <a:pt x="191" y="0"/>
                    </a:moveTo>
                    <a:cubicBezTo>
                      <a:pt x="187" y="0"/>
                      <a:pt x="183" y="1"/>
                      <a:pt x="179" y="3"/>
                    </a:cubicBezTo>
                    <a:cubicBezTo>
                      <a:pt x="1" y="66"/>
                      <a:pt x="284" y="1620"/>
                      <a:pt x="284" y="1620"/>
                    </a:cubicBezTo>
                    <a:lnTo>
                      <a:pt x="421" y="1347"/>
                    </a:lnTo>
                    <a:cubicBezTo>
                      <a:pt x="421" y="1347"/>
                      <a:pt x="361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12603700" y="2904025"/>
                <a:ext cx="176425" cy="514650"/>
              </a:xfrm>
              <a:custGeom>
                <a:avLst/>
                <a:gdLst/>
                <a:ahLst/>
                <a:cxnLst/>
                <a:rect l="l" t="t" r="r" b="b"/>
                <a:pathLst>
                  <a:path w="7057" h="20586" extrusionOk="0">
                    <a:moveTo>
                      <a:pt x="4194" y="0"/>
                    </a:moveTo>
                    <a:cubicBezTo>
                      <a:pt x="4012" y="0"/>
                      <a:pt x="3831" y="43"/>
                      <a:pt x="3655" y="118"/>
                    </a:cubicBezTo>
                    <a:cubicBezTo>
                      <a:pt x="2406" y="654"/>
                      <a:pt x="704" y="4792"/>
                      <a:pt x="347" y="8414"/>
                    </a:cubicBezTo>
                    <a:cubicBezTo>
                      <a:pt x="0" y="12037"/>
                      <a:pt x="1061" y="18663"/>
                      <a:pt x="1061" y="18663"/>
                    </a:cubicBezTo>
                    <a:cubicBezTo>
                      <a:pt x="1061" y="18663"/>
                      <a:pt x="1471" y="20586"/>
                      <a:pt x="3056" y="20586"/>
                    </a:cubicBezTo>
                    <a:cubicBezTo>
                      <a:pt x="3077" y="20586"/>
                      <a:pt x="3098" y="20586"/>
                      <a:pt x="3120" y="20585"/>
                    </a:cubicBezTo>
                    <a:cubicBezTo>
                      <a:pt x="4758" y="20532"/>
                      <a:pt x="5346" y="19199"/>
                      <a:pt x="5346" y="19199"/>
                    </a:cubicBezTo>
                    <a:cubicBezTo>
                      <a:pt x="5346" y="19199"/>
                      <a:pt x="7057" y="13675"/>
                      <a:pt x="6732" y="7186"/>
                    </a:cubicBezTo>
                    <a:cubicBezTo>
                      <a:pt x="6461" y="1600"/>
                      <a:pt x="5307" y="0"/>
                      <a:pt x="41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12678775" y="3018275"/>
                <a:ext cx="31075" cy="3854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15416" extrusionOk="0">
                    <a:moveTo>
                      <a:pt x="883" y="0"/>
                    </a:moveTo>
                    <a:cubicBezTo>
                      <a:pt x="880" y="0"/>
                      <a:pt x="876" y="0"/>
                      <a:pt x="873" y="1"/>
                    </a:cubicBezTo>
                    <a:cubicBezTo>
                      <a:pt x="495" y="43"/>
                      <a:pt x="232" y="3928"/>
                      <a:pt x="127" y="6028"/>
                    </a:cubicBezTo>
                    <a:cubicBezTo>
                      <a:pt x="33" y="8128"/>
                      <a:pt x="1" y="13600"/>
                      <a:pt x="285" y="15311"/>
                    </a:cubicBezTo>
                    <a:lnTo>
                      <a:pt x="715" y="15416"/>
                    </a:lnTo>
                    <a:cubicBezTo>
                      <a:pt x="715" y="15416"/>
                      <a:pt x="589" y="14408"/>
                      <a:pt x="516" y="12067"/>
                    </a:cubicBezTo>
                    <a:cubicBezTo>
                      <a:pt x="442" y="9714"/>
                      <a:pt x="453" y="6007"/>
                      <a:pt x="652" y="4054"/>
                    </a:cubicBezTo>
                    <a:cubicBezTo>
                      <a:pt x="850" y="2110"/>
                      <a:pt x="1243" y="0"/>
                      <a:pt x="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12687450" y="3262500"/>
                <a:ext cx="40450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50" extrusionOk="0">
                    <a:moveTo>
                      <a:pt x="1332" y="0"/>
                    </a:moveTo>
                    <a:cubicBezTo>
                      <a:pt x="1021" y="0"/>
                      <a:pt x="1" y="2004"/>
                      <a:pt x="1" y="2004"/>
                    </a:cubicBezTo>
                    <a:lnTo>
                      <a:pt x="32" y="2550"/>
                    </a:lnTo>
                    <a:cubicBezTo>
                      <a:pt x="32" y="2550"/>
                      <a:pt x="1618" y="260"/>
                      <a:pt x="1376" y="19"/>
                    </a:cubicBezTo>
                    <a:cubicBezTo>
                      <a:pt x="1363" y="6"/>
                      <a:pt x="1349" y="0"/>
                      <a:pt x="1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12687175" y="3124925"/>
                <a:ext cx="4045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540" extrusionOk="0">
                    <a:moveTo>
                      <a:pt x="1333" y="1"/>
                    </a:moveTo>
                    <a:cubicBezTo>
                      <a:pt x="1021" y="1"/>
                      <a:pt x="1" y="2004"/>
                      <a:pt x="1" y="2004"/>
                    </a:cubicBezTo>
                    <a:lnTo>
                      <a:pt x="33" y="2539"/>
                    </a:lnTo>
                    <a:cubicBezTo>
                      <a:pt x="33" y="2539"/>
                      <a:pt x="1618" y="250"/>
                      <a:pt x="1377" y="19"/>
                    </a:cubicBezTo>
                    <a:cubicBezTo>
                      <a:pt x="1364" y="7"/>
                      <a:pt x="1350" y="1"/>
                      <a:pt x="1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12654625" y="3059475"/>
                <a:ext cx="33375" cy="6780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712" extrusionOk="0">
                    <a:moveTo>
                      <a:pt x="320" y="0"/>
                    </a:moveTo>
                    <a:cubicBezTo>
                      <a:pt x="307" y="0"/>
                      <a:pt x="296" y="4"/>
                      <a:pt x="285" y="12"/>
                    </a:cubicBezTo>
                    <a:cubicBezTo>
                      <a:pt x="1" y="212"/>
                      <a:pt x="1219" y="2711"/>
                      <a:pt x="1219" y="2711"/>
                    </a:cubicBezTo>
                    <a:lnTo>
                      <a:pt x="1335" y="2175"/>
                    </a:lnTo>
                    <a:cubicBezTo>
                      <a:pt x="1335" y="2175"/>
                      <a:pt x="619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12651475" y="3209375"/>
                <a:ext cx="33100" cy="6777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711" extrusionOk="0">
                    <a:moveTo>
                      <a:pt x="309" y="0"/>
                    </a:moveTo>
                    <a:cubicBezTo>
                      <a:pt x="297" y="0"/>
                      <a:pt x="285" y="4"/>
                      <a:pt x="274" y="12"/>
                    </a:cubicBezTo>
                    <a:cubicBezTo>
                      <a:pt x="1" y="211"/>
                      <a:pt x="1219" y="2711"/>
                      <a:pt x="1219" y="2711"/>
                    </a:cubicBezTo>
                    <a:lnTo>
                      <a:pt x="1324" y="2186"/>
                    </a:lnTo>
                    <a:cubicBezTo>
                      <a:pt x="1324" y="2186"/>
                      <a:pt x="608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12245375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2572" y="1"/>
                    </a:moveTo>
                    <a:cubicBezTo>
                      <a:pt x="2357" y="1"/>
                      <a:pt x="2152" y="71"/>
                      <a:pt x="1964" y="190"/>
                    </a:cubicBezTo>
                    <a:cubicBezTo>
                      <a:pt x="945" y="820"/>
                      <a:pt x="0" y="4684"/>
                      <a:pt x="178" y="7908"/>
                    </a:cubicBezTo>
                    <a:cubicBezTo>
                      <a:pt x="357" y="11132"/>
                      <a:pt x="2174" y="16802"/>
                      <a:pt x="2174" y="16802"/>
                    </a:cubicBezTo>
                    <a:cubicBezTo>
                      <a:pt x="2174" y="16802"/>
                      <a:pt x="2725" y="18247"/>
                      <a:pt x="3944" y="18247"/>
                    </a:cubicBezTo>
                    <a:cubicBezTo>
                      <a:pt x="4040" y="18247"/>
                      <a:pt x="4139" y="18238"/>
                      <a:pt x="4243" y="18219"/>
                    </a:cubicBezTo>
                    <a:cubicBezTo>
                      <a:pt x="5671" y="17946"/>
                      <a:pt x="6007" y="16697"/>
                      <a:pt x="6007" y="16697"/>
                    </a:cubicBezTo>
                    <a:cubicBezTo>
                      <a:pt x="6007" y="16697"/>
                      <a:pt x="6763" y="11625"/>
                      <a:pt x="5618" y="5965"/>
                    </a:cubicBezTo>
                    <a:cubicBezTo>
                      <a:pt x="4677" y="1363"/>
                      <a:pt x="3520" y="1"/>
                      <a:pt x="25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12306275" y="3163400"/>
                <a:ext cx="5620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13560" extrusionOk="0">
                    <a:moveTo>
                      <a:pt x="336" y="1"/>
                    </a:moveTo>
                    <a:cubicBezTo>
                      <a:pt x="329" y="1"/>
                      <a:pt x="322" y="1"/>
                      <a:pt x="316" y="3"/>
                    </a:cubicBezTo>
                    <a:cubicBezTo>
                      <a:pt x="1" y="97"/>
                      <a:pt x="284" y="3541"/>
                      <a:pt x="484" y="5401"/>
                    </a:cubicBezTo>
                    <a:cubicBezTo>
                      <a:pt x="673" y="7259"/>
                      <a:pt x="1376" y="12058"/>
                      <a:pt x="1870" y="13528"/>
                    </a:cubicBezTo>
                    <a:lnTo>
                      <a:pt x="2248" y="13559"/>
                    </a:lnTo>
                    <a:cubicBezTo>
                      <a:pt x="2248" y="13559"/>
                      <a:pt x="2006" y="12688"/>
                      <a:pt x="1628" y="10640"/>
                    </a:cubicBezTo>
                    <a:cubicBezTo>
                      <a:pt x="1250" y="8593"/>
                      <a:pt x="757" y="5338"/>
                      <a:pt x="673" y="3594"/>
                    </a:cubicBezTo>
                    <a:cubicBezTo>
                      <a:pt x="580" y="1888"/>
                      <a:pt x="638" y="1"/>
                      <a:pt x="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12342500" y="3375075"/>
                <a:ext cx="2942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2415" extrusionOk="0">
                    <a:moveTo>
                      <a:pt x="904" y="0"/>
                    </a:moveTo>
                    <a:cubicBezTo>
                      <a:pt x="631" y="0"/>
                      <a:pt x="1" y="1942"/>
                      <a:pt x="1" y="1942"/>
                    </a:cubicBezTo>
                    <a:lnTo>
                      <a:pt x="95" y="2415"/>
                    </a:lnTo>
                    <a:cubicBezTo>
                      <a:pt x="95" y="2415"/>
                      <a:pt x="1177" y="189"/>
                      <a:pt x="935" y="10"/>
                    </a:cubicBezTo>
                    <a:cubicBezTo>
                      <a:pt x="925" y="3"/>
                      <a:pt x="915" y="0"/>
                      <a:pt x="90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12323600" y="3254550"/>
                <a:ext cx="29675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06" extrusionOk="0">
                    <a:moveTo>
                      <a:pt x="903" y="1"/>
                    </a:moveTo>
                    <a:cubicBezTo>
                      <a:pt x="638" y="1"/>
                      <a:pt x="1" y="1933"/>
                      <a:pt x="1" y="1933"/>
                    </a:cubicBezTo>
                    <a:lnTo>
                      <a:pt x="106" y="2406"/>
                    </a:lnTo>
                    <a:cubicBezTo>
                      <a:pt x="106" y="2406"/>
                      <a:pt x="1187" y="179"/>
                      <a:pt x="935" y="11"/>
                    </a:cubicBezTo>
                    <a:cubicBezTo>
                      <a:pt x="925" y="4"/>
                      <a:pt x="914" y="1"/>
                      <a:pt x="9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1228027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259" y="1"/>
                    </a:moveTo>
                    <a:cubicBezTo>
                      <a:pt x="245" y="1"/>
                      <a:pt x="232" y="6"/>
                      <a:pt x="221" y="16"/>
                    </a:cubicBezTo>
                    <a:cubicBezTo>
                      <a:pt x="1" y="226"/>
                      <a:pt x="1408" y="2264"/>
                      <a:pt x="1408" y="2264"/>
                    </a:cubicBezTo>
                    <a:lnTo>
                      <a:pt x="1429" y="1780"/>
                    </a:lnTo>
                    <a:cubicBezTo>
                      <a:pt x="1429" y="1780"/>
                      <a:pt x="530" y="1"/>
                      <a:pt x="2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12297350" y="3336875"/>
                <a:ext cx="35975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252" extrusionOk="0">
                    <a:moveTo>
                      <a:pt x="260" y="0"/>
                    </a:moveTo>
                    <a:cubicBezTo>
                      <a:pt x="245" y="0"/>
                      <a:pt x="232" y="5"/>
                      <a:pt x="221" y="16"/>
                    </a:cubicBezTo>
                    <a:cubicBezTo>
                      <a:pt x="1" y="226"/>
                      <a:pt x="1408" y="2252"/>
                      <a:pt x="1408" y="2252"/>
                    </a:cubicBezTo>
                    <a:lnTo>
                      <a:pt x="1439" y="1780"/>
                    </a:lnTo>
                    <a:cubicBezTo>
                      <a:pt x="1439" y="1780"/>
                      <a:pt x="540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5"/>
              <p:cNvSpPr/>
              <p:nvPr/>
            </p:nvSpPr>
            <p:spPr>
              <a:xfrm>
                <a:off x="12000425" y="3334350"/>
                <a:ext cx="230275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9168" extrusionOk="0">
                    <a:moveTo>
                      <a:pt x="1202" y="0"/>
                    </a:moveTo>
                    <a:cubicBezTo>
                      <a:pt x="1134" y="0"/>
                      <a:pt x="1073" y="7"/>
                      <a:pt x="1020" y="22"/>
                    </a:cubicBezTo>
                    <a:cubicBezTo>
                      <a:pt x="285" y="222"/>
                      <a:pt x="1" y="1240"/>
                      <a:pt x="2154" y="4222"/>
                    </a:cubicBezTo>
                    <a:cubicBezTo>
                      <a:pt x="4296" y="7204"/>
                      <a:pt x="6994" y="9042"/>
                      <a:pt x="6994" y="9042"/>
                    </a:cubicBezTo>
                    <a:cubicBezTo>
                      <a:pt x="6994" y="9042"/>
                      <a:pt x="7235" y="9168"/>
                      <a:pt x="7581" y="9168"/>
                    </a:cubicBezTo>
                    <a:cubicBezTo>
                      <a:pt x="7836" y="9168"/>
                      <a:pt x="8148" y="9100"/>
                      <a:pt x="8464" y="8863"/>
                    </a:cubicBezTo>
                    <a:cubicBezTo>
                      <a:pt x="9210" y="8317"/>
                      <a:pt x="8695" y="7288"/>
                      <a:pt x="8695" y="7288"/>
                    </a:cubicBezTo>
                    <a:cubicBezTo>
                      <a:pt x="8695" y="7288"/>
                      <a:pt x="6837" y="4002"/>
                      <a:pt x="5398" y="2521"/>
                    </a:cubicBezTo>
                    <a:cubicBezTo>
                      <a:pt x="4073" y="1156"/>
                      <a:pt x="2078" y="0"/>
                      <a:pt x="1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5"/>
              <p:cNvSpPr/>
              <p:nvPr/>
            </p:nvSpPr>
            <p:spPr>
              <a:xfrm>
                <a:off x="12058175" y="3385700"/>
                <a:ext cx="145750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6758" extrusionOk="0">
                    <a:moveTo>
                      <a:pt x="200" y="0"/>
                    </a:moveTo>
                    <a:cubicBezTo>
                      <a:pt x="192" y="0"/>
                      <a:pt x="185" y="2"/>
                      <a:pt x="180" y="5"/>
                    </a:cubicBezTo>
                    <a:cubicBezTo>
                      <a:pt x="1" y="121"/>
                      <a:pt x="925" y="929"/>
                      <a:pt x="1702" y="1717"/>
                    </a:cubicBezTo>
                    <a:cubicBezTo>
                      <a:pt x="2479" y="2515"/>
                      <a:pt x="3792" y="4142"/>
                      <a:pt x="4590" y="5213"/>
                    </a:cubicBezTo>
                    <a:cubicBezTo>
                      <a:pt x="5377" y="6274"/>
                      <a:pt x="5682" y="6757"/>
                      <a:pt x="5682" y="6757"/>
                    </a:cubicBezTo>
                    <a:lnTo>
                      <a:pt x="5829" y="6568"/>
                    </a:lnTo>
                    <a:cubicBezTo>
                      <a:pt x="5356" y="5707"/>
                      <a:pt x="3414" y="3302"/>
                      <a:pt x="2626" y="2410"/>
                    </a:cubicBezTo>
                    <a:cubicBezTo>
                      <a:pt x="1873" y="1545"/>
                      <a:pt x="450" y="0"/>
                      <a:pt x="2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1213880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06" y="1"/>
                    </a:moveTo>
                    <a:cubicBezTo>
                      <a:pt x="61" y="1"/>
                      <a:pt x="34" y="12"/>
                      <a:pt x="31" y="38"/>
                    </a:cubicBezTo>
                    <a:cubicBezTo>
                      <a:pt x="0" y="238"/>
                      <a:pt x="1512" y="689"/>
                      <a:pt x="1512" y="689"/>
                    </a:cubicBezTo>
                    <a:lnTo>
                      <a:pt x="1333" y="437"/>
                    </a:lnTo>
                    <a:cubicBezTo>
                      <a:pt x="1333" y="437"/>
                      <a:pt x="382" y="1"/>
                      <a:pt x="1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12090475" y="3439650"/>
                <a:ext cx="3785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683" extrusionOk="0">
                    <a:moveTo>
                      <a:pt x="107" y="0"/>
                    </a:moveTo>
                    <a:cubicBezTo>
                      <a:pt x="57" y="0"/>
                      <a:pt x="26" y="13"/>
                      <a:pt x="22" y="42"/>
                    </a:cubicBezTo>
                    <a:cubicBezTo>
                      <a:pt x="1" y="231"/>
                      <a:pt x="1513" y="682"/>
                      <a:pt x="1513" y="682"/>
                    </a:cubicBezTo>
                    <a:lnTo>
                      <a:pt x="1334" y="430"/>
                    </a:lnTo>
                    <a:cubicBezTo>
                      <a:pt x="1334" y="430"/>
                      <a:pt x="398" y="0"/>
                      <a:pt x="1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5"/>
              <p:cNvSpPr/>
              <p:nvPr/>
            </p:nvSpPr>
            <p:spPr>
              <a:xfrm>
                <a:off x="12089700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1"/>
                    </a:moveTo>
                    <a:cubicBezTo>
                      <a:pt x="190" y="1"/>
                      <a:pt x="190" y="1"/>
                      <a:pt x="189" y="1"/>
                    </a:cubicBezTo>
                    <a:cubicBezTo>
                      <a:pt x="0" y="12"/>
                      <a:pt x="494" y="1335"/>
                      <a:pt x="494" y="1335"/>
                    </a:cubicBezTo>
                    <a:lnTo>
                      <a:pt x="725" y="1524"/>
                    </a:lnTo>
                    <a:cubicBezTo>
                      <a:pt x="725" y="1524"/>
                      <a:pt x="391" y="1"/>
                      <a:pt x="1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5"/>
              <p:cNvSpPr/>
              <p:nvPr/>
            </p:nvSpPr>
            <p:spPr>
              <a:xfrm>
                <a:off x="12144050" y="3455650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191" y="0"/>
                    </a:moveTo>
                    <a:cubicBezTo>
                      <a:pt x="190" y="0"/>
                      <a:pt x="190" y="0"/>
                      <a:pt x="189" y="0"/>
                    </a:cubicBezTo>
                    <a:cubicBezTo>
                      <a:pt x="0" y="11"/>
                      <a:pt x="483" y="1323"/>
                      <a:pt x="483" y="1323"/>
                    </a:cubicBezTo>
                    <a:lnTo>
                      <a:pt x="724" y="1523"/>
                    </a:lnTo>
                    <a:cubicBezTo>
                      <a:pt x="724" y="1523"/>
                      <a:pt x="380" y="0"/>
                      <a:pt x="191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12042175" y="3116750"/>
                <a:ext cx="30980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92" h="18799" extrusionOk="0">
                    <a:moveTo>
                      <a:pt x="2311" y="0"/>
                    </a:moveTo>
                    <a:cubicBezTo>
                      <a:pt x="956" y="0"/>
                      <a:pt x="1" y="1606"/>
                      <a:pt x="2258" y="7708"/>
                    </a:cubicBezTo>
                    <a:cubicBezTo>
                      <a:pt x="4526" y="13798"/>
                      <a:pt x="8264" y="18208"/>
                      <a:pt x="8264" y="18208"/>
                    </a:cubicBezTo>
                    <a:cubicBezTo>
                      <a:pt x="8264" y="18208"/>
                      <a:pt x="8898" y="18798"/>
                      <a:pt x="9884" y="18798"/>
                    </a:cubicBezTo>
                    <a:cubicBezTo>
                      <a:pt x="10180" y="18798"/>
                      <a:pt x="10507" y="18745"/>
                      <a:pt x="10859" y="18607"/>
                    </a:cubicBezTo>
                    <a:cubicBezTo>
                      <a:pt x="12392" y="18008"/>
                      <a:pt x="11993" y="16024"/>
                      <a:pt x="11993" y="16024"/>
                    </a:cubicBezTo>
                    <a:cubicBezTo>
                      <a:pt x="11993" y="16024"/>
                      <a:pt x="10365" y="9524"/>
                      <a:pt x="8611" y="6332"/>
                    </a:cubicBezTo>
                    <a:cubicBezTo>
                      <a:pt x="6868" y="3139"/>
                      <a:pt x="3665" y="0"/>
                      <a:pt x="2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12129600" y="3221150"/>
                <a:ext cx="17327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31" h="14117" extrusionOk="0">
                    <a:moveTo>
                      <a:pt x="387" y="0"/>
                    </a:moveTo>
                    <a:cubicBezTo>
                      <a:pt x="380" y="0"/>
                      <a:pt x="374" y="1"/>
                      <a:pt x="368" y="3"/>
                    </a:cubicBezTo>
                    <a:cubicBezTo>
                      <a:pt x="0" y="108"/>
                      <a:pt x="1208" y="1914"/>
                      <a:pt x="2163" y="3637"/>
                    </a:cubicBezTo>
                    <a:cubicBezTo>
                      <a:pt x="3119" y="5359"/>
                      <a:pt x="4589" y="8771"/>
                      <a:pt x="5440" y="10955"/>
                    </a:cubicBezTo>
                    <a:cubicBezTo>
                      <a:pt x="6290" y="13139"/>
                      <a:pt x="6574" y="14116"/>
                      <a:pt x="6574" y="14116"/>
                    </a:cubicBezTo>
                    <a:lnTo>
                      <a:pt x="6931" y="13853"/>
                    </a:lnTo>
                    <a:cubicBezTo>
                      <a:pt x="6522" y="12163"/>
                      <a:pt x="4337" y="7144"/>
                      <a:pt x="3413" y="5254"/>
                    </a:cubicBezTo>
                    <a:cubicBezTo>
                      <a:pt x="2514" y="3394"/>
                      <a:pt x="783" y="0"/>
                      <a:pt x="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5"/>
              <p:cNvSpPr/>
              <p:nvPr/>
            </p:nvSpPr>
            <p:spPr>
              <a:xfrm>
                <a:off x="12212025" y="3453550"/>
                <a:ext cx="59100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1839" extrusionOk="0">
                    <a:moveTo>
                      <a:pt x="212" y="1"/>
                    </a:moveTo>
                    <a:cubicBezTo>
                      <a:pt x="174" y="1"/>
                      <a:pt x="149" y="14"/>
                      <a:pt x="137" y="42"/>
                    </a:cubicBezTo>
                    <a:cubicBezTo>
                      <a:pt x="0" y="357"/>
                      <a:pt x="2363" y="1838"/>
                      <a:pt x="2363" y="1838"/>
                    </a:cubicBezTo>
                    <a:lnTo>
                      <a:pt x="2174" y="1323"/>
                    </a:lnTo>
                    <a:cubicBezTo>
                      <a:pt x="2174" y="1323"/>
                      <a:pt x="591" y="1"/>
                      <a:pt x="21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5"/>
              <p:cNvSpPr/>
              <p:nvPr/>
            </p:nvSpPr>
            <p:spPr>
              <a:xfrm>
                <a:off x="12158225" y="3326775"/>
                <a:ext cx="59075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48" extrusionOk="0">
                    <a:moveTo>
                      <a:pt x="210" y="1"/>
                    </a:moveTo>
                    <a:cubicBezTo>
                      <a:pt x="173" y="1"/>
                      <a:pt x="147" y="13"/>
                      <a:pt x="136" y="42"/>
                    </a:cubicBezTo>
                    <a:cubicBezTo>
                      <a:pt x="0" y="357"/>
                      <a:pt x="2362" y="1848"/>
                      <a:pt x="2362" y="1848"/>
                    </a:cubicBezTo>
                    <a:lnTo>
                      <a:pt x="2173" y="1333"/>
                    </a:lnTo>
                    <a:cubicBezTo>
                      <a:pt x="2173" y="1333"/>
                      <a:pt x="588" y="1"/>
                      <a:pt x="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5"/>
              <p:cNvSpPr/>
              <p:nvPr/>
            </p:nvSpPr>
            <p:spPr>
              <a:xfrm>
                <a:off x="12182525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16" y="1"/>
                    </a:moveTo>
                    <a:cubicBezTo>
                      <a:pt x="1" y="1"/>
                      <a:pt x="214" y="2408"/>
                      <a:pt x="214" y="2408"/>
                    </a:cubicBezTo>
                    <a:lnTo>
                      <a:pt x="529" y="2859"/>
                    </a:lnTo>
                    <a:cubicBezTo>
                      <a:pt x="529" y="2859"/>
                      <a:pt x="666" y="76"/>
                      <a:pt x="330" y="2"/>
                    </a:cubicBezTo>
                    <a:cubicBezTo>
                      <a:pt x="325" y="1"/>
                      <a:pt x="321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5"/>
              <p:cNvSpPr/>
              <p:nvPr/>
            </p:nvSpPr>
            <p:spPr>
              <a:xfrm>
                <a:off x="12244725" y="3380525"/>
                <a:ext cx="1642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2859" extrusionOk="0">
                    <a:moveTo>
                      <a:pt x="307" y="0"/>
                    </a:moveTo>
                    <a:cubicBezTo>
                      <a:pt x="1" y="0"/>
                      <a:pt x="204" y="2407"/>
                      <a:pt x="204" y="2407"/>
                    </a:cubicBezTo>
                    <a:lnTo>
                      <a:pt x="519" y="2858"/>
                    </a:lnTo>
                    <a:cubicBezTo>
                      <a:pt x="519" y="2858"/>
                      <a:pt x="656" y="76"/>
                      <a:pt x="320" y="2"/>
                    </a:cubicBezTo>
                    <a:cubicBezTo>
                      <a:pt x="316" y="1"/>
                      <a:pt x="311" y="0"/>
                      <a:pt x="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12940000" y="3062125"/>
                <a:ext cx="169075" cy="45620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18248" extrusionOk="0">
                    <a:moveTo>
                      <a:pt x="4190" y="1"/>
                    </a:moveTo>
                    <a:cubicBezTo>
                      <a:pt x="3243" y="1"/>
                      <a:pt x="2088" y="1363"/>
                      <a:pt x="1155" y="5965"/>
                    </a:cubicBezTo>
                    <a:cubicBezTo>
                      <a:pt x="0" y="11625"/>
                      <a:pt x="756" y="16697"/>
                      <a:pt x="756" y="16697"/>
                    </a:cubicBezTo>
                    <a:cubicBezTo>
                      <a:pt x="756" y="16697"/>
                      <a:pt x="1092" y="17946"/>
                      <a:pt x="2521" y="18219"/>
                    </a:cubicBezTo>
                    <a:cubicBezTo>
                      <a:pt x="2624" y="18238"/>
                      <a:pt x="2724" y="18247"/>
                      <a:pt x="2819" y="18247"/>
                    </a:cubicBezTo>
                    <a:cubicBezTo>
                      <a:pt x="4038" y="18247"/>
                      <a:pt x="4589" y="16802"/>
                      <a:pt x="4589" y="16802"/>
                    </a:cubicBezTo>
                    <a:cubicBezTo>
                      <a:pt x="4589" y="16802"/>
                      <a:pt x="6406" y="11132"/>
                      <a:pt x="6584" y="7908"/>
                    </a:cubicBezTo>
                    <a:cubicBezTo>
                      <a:pt x="6763" y="4684"/>
                      <a:pt x="5828" y="820"/>
                      <a:pt x="4799" y="190"/>
                    </a:cubicBezTo>
                    <a:cubicBezTo>
                      <a:pt x="4610" y="71"/>
                      <a:pt x="4406" y="1"/>
                      <a:pt x="4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12991975" y="3163400"/>
                <a:ext cx="56450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60" extrusionOk="0">
                    <a:moveTo>
                      <a:pt x="1913" y="1"/>
                    </a:moveTo>
                    <a:cubicBezTo>
                      <a:pt x="1609" y="1"/>
                      <a:pt x="1668" y="1888"/>
                      <a:pt x="1576" y="3594"/>
                    </a:cubicBezTo>
                    <a:cubicBezTo>
                      <a:pt x="1492" y="5338"/>
                      <a:pt x="1009" y="8593"/>
                      <a:pt x="620" y="10640"/>
                    </a:cubicBezTo>
                    <a:cubicBezTo>
                      <a:pt x="242" y="12688"/>
                      <a:pt x="0" y="13559"/>
                      <a:pt x="0" y="13559"/>
                    </a:cubicBezTo>
                    <a:lnTo>
                      <a:pt x="389" y="13528"/>
                    </a:lnTo>
                    <a:cubicBezTo>
                      <a:pt x="872" y="12058"/>
                      <a:pt x="1576" y="7259"/>
                      <a:pt x="1775" y="5401"/>
                    </a:cubicBezTo>
                    <a:cubicBezTo>
                      <a:pt x="1964" y="3541"/>
                      <a:pt x="2258" y="97"/>
                      <a:pt x="1933" y="3"/>
                    </a:cubicBezTo>
                    <a:cubicBezTo>
                      <a:pt x="1926" y="1"/>
                      <a:pt x="1919" y="1"/>
                      <a:pt x="19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5"/>
              <p:cNvSpPr/>
              <p:nvPr/>
            </p:nvSpPr>
            <p:spPr>
              <a:xfrm>
                <a:off x="12982525" y="3375075"/>
                <a:ext cx="29675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15" extrusionOk="0">
                    <a:moveTo>
                      <a:pt x="273" y="0"/>
                    </a:moveTo>
                    <a:cubicBezTo>
                      <a:pt x="262" y="0"/>
                      <a:pt x="251" y="3"/>
                      <a:pt x="242" y="10"/>
                    </a:cubicBezTo>
                    <a:cubicBezTo>
                      <a:pt x="0" y="189"/>
                      <a:pt x="1082" y="2415"/>
                      <a:pt x="1082" y="2415"/>
                    </a:cubicBezTo>
                    <a:lnTo>
                      <a:pt x="1187" y="1942"/>
                    </a:lnTo>
                    <a:cubicBezTo>
                      <a:pt x="1187" y="1942"/>
                      <a:pt x="546" y="0"/>
                      <a:pt x="273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5"/>
              <p:cNvSpPr/>
              <p:nvPr/>
            </p:nvSpPr>
            <p:spPr>
              <a:xfrm>
                <a:off x="13001150" y="3254550"/>
                <a:ext cx="29700" cy="6015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2406" extrusionOk="0">
                    <a:moveTo>
                      <a:pt x="284" y="1"/>
                    </a:moveTo>
                    <a:cubicBezTo>
                      <a:pt x="273" y="1"/>
                      <a:pt x="263" y="4"/>
                      <a:pt x="253" y="11"/>
                    </a:cubicBezTo>
                    <a:cubicBezTo>
                      <a:pt x="1" y="179"/>
                      <a:pt x="1083" y="2406"/>
                      <a:pt x="1083" y="2406"/>
                    </a:cubicBezTo>
                    <a:lnTo>
                      <a:pt x="1188" y="1933"/>
                    </a:lnTo>
                    <a:cubicBezTo>
                      <a:pt x="1188" y="1933"/>
                      <a:pt x="550" y="1"/>
                      <a:pt x="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13038425" y="3204800"/>
                <a:ext cx="357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264" extrusionOk="0">
                    <a:moveTo>
                      <a:pt x="1180" y="1"/>
                    </a:moveTo>
                    <a:cubicBezTo>
                      <a:pt x="900" y="1"/>
                      <a:pt x="1" y="1780"/>
                      <a:pt x="1" y="1780"/>
                    </a:cubicBezTo>
                    <a:lnTo>
                      <a:pt x="22" y="2264"/>
                    </a:lnTo>
                    <a:cubicBezTo>
                      <a:pt x="22" y="2264"/>
                      <a:pt x="1429" y="226"/>
                      <a:pt x="1219" y="16"/>
                    </a:cubicBezTo>
                    <a:cubicBezTo>
                      <a:pt x="1208" y="6"/>
                      <a:pt x="1195" y="1"/>
                      <a:pt x="1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13021100" y="3336875"/>
                <a:ext cx="36000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2252" extrusionOk="0">
                    <a:moveTo>
                      <a:pt x="1180" y="0"/>
                    </a:moveTo>
                    <a:cubicBezTo>
                      <a:pt x="900" y="0"/>
                      <a:pt x="1" y="1780"/>
                      <a:pt x="1" y="1780"/>
                    </a:cubicBezTo>
                    <a:lnTo>
                      <a:pt x="33" y="2252"/>
                    </a:lnTo>
                    <a:cubicBezTo>
                      <a:pt x="33" y="2252"/>
                      <a:pt x="1440" y="226"/>
                      <a:pt x="1219" y="16"/>
                    </a:cubicBezTo>
                    <a:cubicBezTo>
                      <a:pt x="1208" y="5"/>
                      <a:pt x="1195" y="0"/>
                      <a:pt x="1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13123750" y="3334350"/>
                <a:ext cx="230250" cy="229200"/>
              </a:xfrm>
              <a:custGeom>
                <a:avLst/>
                <a:gdLst/>
                <a:ahLst/>
                <a:cxnLst/>
                <a:rect l="l" t="t" r="r" b="b"/>
                <a:pathLst>
                  <a:path w="9210" h="9168" extrusionOk="0">
                    <a:moveTo>
                      <a:pt x="8011" y="0"/>
                    </a:moveTo>
                    <a:cubicBezTo>
                      <a:pt x="7142" y="0"/>
                      <a:pt x="5138" y="1156"/>
                      <a:pt x="3812" y="2521"/>
                    </a:cubicBezTo>
                    <a:cubicBezTo>
                      <a:pt x="2374" y="4002"/>
                      <a:pt x="515" y="7288"/>
                      <a:pt x="515" y="7288"/>
                    </a:cubicBezTo>
                    <a:cubicBezTo>
                      <a:pt x="515" y="7288"/>
                      <a:pt x="1" y="8317"/>
                      <a:pt x="746" y="8863"/>
                    </a:cubicBezTo>
                    <a:cubicBezTo>
                      <a:pt x="1062" y="9100"/>
                      <a:pt x="1375" y="9168"/>
                      <a:pt x="1630" y="9168"/>
                    </a:cubicBezTo>
                    <a:cubicBezTo>
                      <a:pt x="1976" y="9168"/>
                      <a:pt x="2216" y="9042"/>
                      <a:pt x="2216" y="9042"/>
                    </a:cubicBezTo>
                    <a:cubicBezTo>
                      <a:pt x="2216" y="9042"/>
                      <a:pt x="4915" y="7204"/>
                      <a:pt x="7057" y="4222"/>
                    </a:cubicBezTo>
                    <a:cubicBezTo>
                      <a:pt x="9210" y="1240"/>
                      <a:pt x="8927" y="222"/>
                      <a:pt x="8191" y="22"/>
                    </a:cubicBezTo>
                    <a:cubicBezTo>
                      <a:pt x="8139" y="7"/>
                      <a:pt x="8078" y="0"/>
                      <a:pt x="80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5"/>
              <p:cNvSpPr/>
              <p:nvPr/>
            </p:nvSpPr>
            <p:spPr>
              <a:xfrm>
                <a:off x="13150525" y="3385700"/>
                <a:ext cx="145725" cy="168950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6758" extrusionOk="0">
                    <a:moveTo>
                      <a:pt x="5630" y="0"/>
                    </a:moveTo>
                    <a:cubicBezTo>
                      <a:pt x="5379" y="0"/>
                      <a:pt x="3956" y="1545"/>
                      <a:pt x="3203" y="2410"/>
                    </a:cubicBezTo>
                    <a:cubicBezTo>
                      <a:pt x="2416" y="3302"/>
                      <a:pt x="473" y="5707"/>
                      <a:pt x="1" y="6568"/>
                    </a:cubicBezTo>
                    <a:lnTo>
                      <a:pt x="148" y="6757"/>
                    </a:lnTo>
                    <a:cubicBezTo>
                      <a:pt x="148" y="6757"/>
                      <a:pt x="452" y="6274"/>
                      <a:pt x="1240" y="5213"/>
                    </a:cubicBezTo>
                    <a:cubicBezTo>
                      <a:pt x="2038" y="4142"/>
                      <a:pt x="3350" y="2515"/>
                      <a:pt x="4127" y="1717"/>
                    </a:cubicBezTo>
                    <a:cubicBezTo>
                      <a:pt x="4904" y="929"/>
                      <a:pt x="5828" y="121"/>
                      <a:pt x="5650" y="5"/>
                    </a:cubicBezTo>
                    <a:cubicBezTo>
                      <a:pt x="5645" y="2"/>
                      <a:pt x="5638" y="0"/>
                      <a:pt x="5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13177850" y="3500375"/>
                <a:ext cx="378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90" extrusionOk="0">
                    <a:moveTo>
                      <a:pt x="1406" y="1"/>
                    </a:moveTo>
                    <a:cubicBezTo>
                      <a:pt x="1129" y="1"/>
                      <a:pt x="178" y="437"/>
                      <a:pt x="178" y="437"/>
                    </a:cubicBezTo>
                    <a:lnTo>
                      <a:pt x="0" y="689"/>
                    </a:lnTo>
                    <a:cubicBezTo>
                      <a:pt x="0" y="689"/>
                      <a:pt x="1512" y="238"/>
                      <a:pt x="1480" y="38"/>
                    </a:cubicBezTo>
                    <a:cubicBezTo>
                      <a:pt x="1477" y="12"/>
                      <a:pt x="1450" y="1"/>
                      <a:pt x="1406" y="1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13226400" y="3439650"/>
                <a:ext cx="37575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683" extrusionOk="0">
                    <a:moveTo>
                      <a:pt x="1396" y="0"/>
                    </a:moveTo>
                    <a:cubicBezTo>
                      <a:pt x="1104" y="0"/>
                      <a:pt x="168" y="430"/>
                      <a:pt x="168" y="430"/>
                    </a:cubicBezTo>
                    <a:lnTo>
                      <a:pt x="0" y="682"/>
                    </a:lnTo>
                    <a:cubicBezTo>
                      <a:pt x="0" y="682"/>
                      <a:pt x="1502" y="231"/>
                      <a:pt x="1481" y="42"/>
                    </a:cubicBezTo>
                    <a:cubicBezTo>
                      <a:pt x="1477" y="13"/>
                      <a:pt x="1446" y="0"/>
                      <a:pt x="13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13246625" y="3390525"/>
                <a:ext cx="1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1524" extrusionOk="0">
                    <a:moveTo>
                      <a:pt x="533" y="1"/>
                    </a:moveTo>
                    <a:cubicBezTo>
                      <a:pt x="344" y="1"/>
                      <a:pt x="0" y="1524"/>
                      <a:pt x="0" y="1524"/>
                    </a:cubicBezTo>
                    <a:lnTo>
                      <a:pt x="231" y="1335"/>
                    </a:lnTo>
                    <a:cubicBezTo>
                      <a:pt x="231" y="1335"/>
                      <a:pt x="724" y="12"/>
                      <a:pt x="535" y="1"/>
                    </a:cubicBezTo>
                    <a:cubicBezTo>
                      <a:pt x="535" y="1"/>
                      <a:pt x="534" y="1"/>
                      <a:pt x="5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13192275" y="3455650"/>
                <a:ext cx="181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524" extrusionOk="0">
                    <a:moveTo>
                      <a:pt x="534" y="0"/>
                    </a:moveTo>
                    <a:cubicBezTo>
                      <a:pt x="345" y="0"/>
                      <a:pt x="0" y="1523"/>
                      <a:pt x="0" y="1523"/>
                    </a:cubicBezTo>
                    <a:lnTo>
                      <a:pt x="242" y="1323"/>
                    </a:lnTo>
                    <a:cubicBezTo>
                      <a:pt x="242" y="1323"/>
                      <a:pt x="725" y="11"/>
                      <a:pt x="536" y="0"/>
                    </a:cubicBezTo>
                    <a:cubicBezTo>
                      <a:pt x="535" y="0"/>
                      <a:pt x="535" y="0"/>
                      <a:pt x="534" y="0"/>
                    </a:cubicBezTo>
                    <a:close/>
                  </a:path>
                </a:pathLst>
              </a:custGeom>
              <a:solidFill>
                <a:srgbClr val="2A66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13002725" y="3116750"/>
                <a:ext cx="309550" cy="469975"/>
              </a:xfrm>
              <a:custGeom>
                <a:avLst/>
                <a:gdLst/>
                <a:ahLst/>
                <a:cxnLst/>
                <a:rect l="l" t="t" r="r" b="b"/>
                <a:pathLst>
                  <a:path w="12382" h="18799" extrusionOk="0">
                    <a:moveTo>
                      <a:pt x="10071" y="0"/>
                    </a:moveTo>
                    <a:cubicBezTo>
                      <a:pt x="8716" y="0"/>
                      <a:pt x="5514" y="3139"/>
                      <a:pt x="3771" y="6332"/>
                    </a:cubicBezTo>
                    <a:cubicBezTo>
                      <a:pt x="2017" y="9524"/>
                      <a:pt x="390" y="16024"/>
                      <a:pt x="390" y="16024"/>
                    </a:cubicBezTo>
                    <a:cubicBezTo>
                      <a:pt x="390" y="16024"/>
                      <a:pt x="1" y="18008"/>
                      <a:pt x="1524" y="18607"/>
                    </a:cubicBezTo>
                    <a:cubicBezTo>
                      <a:pt x="1875" y="18745"/>
                      <a:pt x="2202" y="18798"/>
                      <a:pt x="2498" y="18798"/>
                    </a:cubicBezTo>
                    <a:cubicBezTo>
                      <a:pt x="3483" y="18798"/>
                      <a:pt x="4117" y="18208"/>
                      <a:pt x="4117" y="18208"/>
                    </a:cubicBezTo>
                    <a:cubicBezTo>
                      <a:pt x="4117" y="18208"/>
                      <a:pt x="7866" y="13798"/>
                      <a:pt x="10123" y="7708"/>
                    </a:cubicBezTo>
                    <a:cubicBezTo>
                      <a:pt x="12381" y="1606"/>
                      <a:pt x="11425" y="0"/>
                      <a:pt x="100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13051825" y="3221150"/>
                <a:ext cx="173025" cy="352925"/>
              </a:xfrm>
              <a:custGeom>
                <a:avLst/>
                <a:gdLst/>
                <a:ahLst/>
                <a:cxnLst/>
                <a:rect l="l" t="t" r="r" b="b"/>
                <a:pathLst>
                  <a:path w="6921" h="14117" extrusionOk="0">
                    <a:moveTo>
                      <a:pt x="6544" y="0"/>
                    </a:moveTo>
                    <a:cubicBezTo>
                      <a:pt x="6138" y="0"/>
                      <a:pt x="4406" y="3394"/>
                      <a:pt x="3508" y="5254"/>
                    </a:cubicBezTo>
                    <a:cubicBezTo>
                      <a:pt x="2584" y="7144"/>
                      <a:pt x="410" y="12163"/>
                      <a:pt x="1" y="13853"/>
                    </a:cubicBezTo>
                    <a:lnTo>
                      <a:pt x="347" y="14116"/>
                    </a:lnTo>
                    <a:cubicBezTo>
                      <a:pt x="347" y="14116"/>
                      <a:pt x="631" y="13139"/>
                      <a:pt x="1481" y="10955"/>
                    </a:cubicBezTo>
                    <a:cubicBezTo>
                      <a:pt x="2342" y="8771"/>
                      <a:pt x="3802" y="5359"/>
                      <a:pt x="4757" y="3637"/>
                    </a:cubicBezTo>
                    <a:cubicBezTo>
                      <a:pt x="5713" y="1914"/>
                      <a:pt x="6920" y="108"/>
                      <a:pt x="6563" y="3"/>
                    </a:cubicBezTo>
                    <a:cubicBezTo>
                      <a:pt x="6557" y="1"/>
                      <a:pt x="6551" y="0"/>
                      <a:pt x="6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13083325" y="3453550"/>
                <a:ext cx="590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839" extrusionOk="0">
                    <a:moveTo>
                      <a:pt x="2152" y="1"/>
                    </a:moveTo>
                    <a:cubicBezTo>
                      <a:pt x="1773" y="1"/>
                      <a:pt x="190" y="1323"/>
                      <a:pt x="190" y="1323"/>
                    </a:cubicBezTo>
                    <a:lnTo>
                      <a:pt x="1" y="1838"/>
                    </a:lnTo>
                    <a:cubicBezTo>
                      <a:pt x="1" y="1838"/>
                      <a:pt x="2363" y="357"/>
                      <a:pt x="2227" y="42"/>
                    </a:cubicBezTo>
                    <a:cubicBezTo>
                      <a:pt x="2216" y="14"/>
                      <a:pt x="2190" y="1"/>
                      <a:pt x="2152" y="1"/>
                    </a:cubicBezTo>
                    <a:close/>
                  </a:path>
                </a:pathLst>
              </a:custGeom>
              <a:solidFill>
                <a:srgbClr val="367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5"/>
              <p:cNvSpPr/>
              <p:nvPr/>
            </p:nvSpPr>
            <p:spPr>
              <a:xfrm>
                <a:off x="13137400" y="3326775"/>
                <a:ext cx="58850" cy="4620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848" extrusionOk="0">
                    <a:moveTo>
                      <a:pt x="2151" y="1"/>
                    </a:moveTo>
                    <a:cubicBezTo>
                      <a:pt x="1764" y="1"/>
                      <a:pt x="179" y="1333"/>
                      <a:pt x="179" y="1333"/>
                    </a:cubicBezTo>
                    <a:lnTo>
                      <a:pt x="1" y="1848"/>
                    </a:lnTo>
                    <a:cubicBezTo>
                      <a:pt x="1" y="1848"/>
                      <a:pt x="2353" y="357"/>
                      <a:pt x="2227" y="42"/>
                    </a:cubicBezTo>
                    <a:cubicBezTo>
                      <a:pt x="2215" y="13"/>
                      <a:pt x="2188" y="1"/>
                      <a:pt x="2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5"/>
              <p:cNvSpPr/>
              <p:nvPr/>
            </p:nvSpPr>
            <p:spPr>
              <a:xfrm>
                <a:off x="13155250" y="3244000"/>
                <a:ext cx="166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859" extrusionOk="0">
                    <a:moveTo>
                      <a:pt x="351" y="1"/>
                    </a:moveTo>
                    <a:cubicBezTo>
                      <a:pt x="347" y="1"/>
                      <a:pt x="342" y="1"/>
                      <a:pt x="337" y="2"/>
                    </a:cubicBezTo>
                    <a:cubicBezTo>
                      <a:pt x="1" y="76"/>
                      <a:pt x="137" y="2859"/>
                      <a:pt x="137" y="2859"/>
                    </a:cubicBezTo>
                    <a:lnTo>
                      <a:pt x="452" y="2408"/>
                    </a:lnTo>
                    <a:cubicBezTo>
                      <a:pt x="452" y="2408"/>
                      <a:pt x="667" y="1"/>
                      <a:pt x="3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13093300" y="3380525"/>
                <a:ext cx="1640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859" extrusionOk="0">
                    <a:moveTo>
                      <a:pt x="351" y="0"/>
                    </a:moveTo>
                    <a:cubicBezTo>
                      <a:pt x="346" y="0"/>
                      <a:pt x="342" y="1"/>
                      <a:pt x="337" y="2"/>
                    </a:cubicBezTo>
                    <a:cubicBezTo>
                      <a:pt x="1" y="76"/>
                      <a:pt x="137" y="2858"/>
                      <a:pt x="137" y="2858"/>
                    </a:cubicBezTo>
                    <a:lnTo>
                      <a:pt x="452" y="2407"/>
                    </a:lnTo>
                    <a:cubicBezTo>
                      <a:pt x="452" y="2407"/>
                      <a:pt x="656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12122250" y="3304425"/>
                <a:ext cx="554725" cy="27147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0859" extrusionOk="0">
                    <a:moveTo>
                      <a:pt x="22189" y="1"/>
                    </a:moveTo>
                    <a:lnTo>
                      <a:pt x="0" y="5461"/>
                    </a:lnTo>
                    <a:lnTo>
                      <a:pt x="22189" y="10858"/>
                    </a:lnTo>
                    <a:lnTo>
                      <a:pt x="22189" y="1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12676950" y="3304425"/>
                <a:ext cx="554475" cy="271750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0870" extrusionOk="0">
                    <a:moveTo>
                      <a:pt x="1" y="1"/>
                    </a:moveTo>
                    <a:lnTo>
                      <a:pt x="1" y="10869"/>
                    </a:lnTo>
                    <a:lnTo>
                      <a:pt x="22178" y="54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B9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12971500" y="3304425"/>
                <a:ext cx="3965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586" h="1095" extrusionOk="0">
                    <a:moveTo>
                      <a:pt x="1040" y="1"/>
                    </a:moveTo>
                    <a:cubicBezTo>
                      <a:pt x="693" y="400"/>
                      <a:pt x="326" y="789"/>
                      <a:pt x="0" y="1051"/>
                    </a:cubicBezTo>
                    <a:cubicBezTo>
                      <a:pt x="0" y="1051"/>
                      <a:pt x="130" y="1095"/>
                      <a:pt x="371" y="1095"/>
                    </a:cubicBezTo>
                    <a:cubicBezTo>
                      <a:pt x="643" y="1095"/>
                      <a:pt x="1057" y="1038"/>
                      <a:pt x="1586" y="799"/>
                    </a:cubicBezTo>
                    <a:cubicBezTo>
                      <a:pt x="1387" y="537"/>
                      <a:pt x="1208" y="264"/>
                      <a:pt x="10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13010075" y="3359300"/>
                <a:ext cx="559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439" extrusionOk="0">
                    <a:moveTo>
                      <a:pt x="1398" y="1"/>
                    </a:moveTo>
                    <a:cubicBezTo>
                      <a:pt x="1051" y="463"/>
                      <a:pt x="547" y="1061"/>
                      <a:pt x="1" y="1418"/>
                    </a:cubicBezTo>
                    <a:cubicBezTo>
                      <a:pt x="1" y="1418"/>
                      <a:pt x="132" y="1438"/>
                      <a:pt x="347" y="1438"/>
                    </a:cubicBezTo>
                    <a:cubicBezTo>
                      <a:pt x="771" y="1438"/>
                      <a:pt x="1520" y="1360"/>
                      <a:pt x="2238" y="893"/>
                    </a:cubicBezTo>
                    <a:cubicBezTo>
                      <a:pt x="1975" y="557"/>
                      <a:pt x="1692" y="253"/>
                      <a:pt x="13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12760425" y="3262700"/>
                <a:ext cx="3578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4313" h="12654" extrusionOk="0">
                    <a:moveTo>
                      <a:pt x="536" y="0"/>
                    </a:moveTo>
                    <a:cubicBezTo>
                      <a:pt x="263" y="1471"/>
                      <a:pt x="1" y="3865"/>
                      <a:pt x="379" y="6637"/>
                    </a:cubicBezTo>
                    <a:cubicBezTo>
                      <a:pt x="1019" y="11225"/>
                      <a:pt x="1765" y="12653"/>
                      <a:pt x="1765" y="12653"/>
                    </a:cubicBezTo>
                    <a:lnTo>
                      <a:pt x="3623" y="12097"/>
                    </a:lnTo>
                    <a:cubicBezTo>
                      <a:pt x="3056" y="9440"/>
                      <a:pt x="3424" y="5272"/>
                      <a:pt x="3424" y="5272"/>
                    </a:cubicBezTo>
                    <a:lnTo>
                      <a:pt x="4337" y="5177"/>
                    </a:lnTo>
                    <a:lnTo>
                      <a:pt x="4337" y="5177"/>
                    </a:lnTo>
                    <a:cubicBezTo>
                      <a:pt x="4211" y="7435"/>
                      <a:pt x="4673" y="10658"/>
                      <a:pt x="4852" y="11740"/>
                    </a:cubicBezTo>
                    <a:lnTo>
                      <a:pt x="7519" y="10942"/>
                    </a:lnTo>
                    <a:cubicBezTo>
                      <a:pt x="8138" y="8978"/>
                      <a:pt x="8727" y="4957"/>
                      <a:pt x="8727" y="4957"/>
                    </a:cubicBezTo>
                    <a:cubicBezTo>
                      <a:pt x="9021" y="6458"/>
                      <a:pt x="9220" y="9041"/>
                      <a:pt x="9315" y="10417"/>
                    </a:cubicBezTo>
                    <a:lnTo>
                      <a:pt x="12329" y="9514"/>
                    </a:lnTo>
                    <a:lnTo>
                      <a:pt x="14313" y="8936"/>
                    </a:lnTo>
                    <a:cubicBezTo>
                      <a:pt x="14313" y="8936"/>
                      <a:pt x="13526" y="6458"/>
                      <a:pt x="12224" y="4757"/>
                    </a:cubicBezTo>
                    <a:cubicBezTo>
                      <a:pt x="11506" y="5224"/>
                      <a:pt x="10757" y="5302"/>
                      <a:pt x="10333" y="5302"/>
                    </a:cubicBezTo>
                    <a:cubicBezTo>
                      <a:pt x="10118" y="5302"/>
                      <a:pt x="9987" y="5282"/>
                      <a:pt x="9987" y="5282"/>
                    </a:cubicBezTo>
                    <a:cubicBezTo>
                      <a:pt x="10533" y="4925"/>
                      <a:pt x="11037" y="4327"/>
                      <a:pt x="11384" y="3865"/>
                    </a:cubicBezTo>
                    <a:cubicBezTo>
                      <a:pt x="11352" y="3833"/>
                      <a:pt x="11310" y="3802"/>
                      <a:pt x="11268" y="3781"/>
                    </a:cubicBezTo>
                    <a:cubicBezTo>
                      <a:pt x="10901" y="3487"/>
                      <a:pt x="10554" y="3130"/>
                      <a:pt x="10239" y="2741"/>
                    </a:cubicBezTo>
                    <a:cubicBezTo>
                      <a:pt x="10166" y="2647"/>
                      <a:pt x="10103" y="2563"/>
                      <a:pt x="10029" y="2468"/>
                    </a:cubicBezTo>
                    <a:cubicBezTo>
                      <a:pt x="9500" y="2707"/>
                      <a:pt x="9086" y="2764"/>
                      <a:pt x="8814" y="2764"/>
                    </a:cubicBezTo>
                    <a:cubicBezTo>
                      <a:pt x="8573" y="2764"/>
                      <a:pt x="8443" y="2720"/>
                      <a:pt x="8443" y="2720"/>
                    </a:cubicBezTo>
                    <a:cubicBezTo>
                      <a:pt x="8769" y="2458"/>
                      <a:pt x="9136" y="2069"/>
                      <a:pt x="9483" y="1670"/>
                    </a:cubicBezTo>
                    <a:cubicBezTo>
                      <a:pt x="9410" y="1555"/>
                      <a:pt x="9336" y="1439"/>
                      <a:pt x="9273" y="1334"/>
                    </a:cubicBezTo>
                    <a:cubicBezTo>
                      <a:pt x="8845" y="1359"/>
                      <a:pt x="8328" y="1379"/>
                      <a:pt x="7754" y="1379"/>
                    </a:cubicBezTo>
                    <a:cubicBezTo>
                      <a:pt x="6623" y="1379"/>
                      <a:pt x="5272" y="1301"/>
                      <a:pt x="3949" y="1030"/>
                    </a:cubicBezTo>
                    <a:cubicBezTo>
                      <a:pt x="2185" y="662"/>
                      <a:pt x="1124" y="273"/>
                      <a:pt x="5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12773800" y="3224625"/>
                <a:ext cx="21845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2902" extrusionOk="0">
                    <a:moveTo>
                      <a:pt x="358" y="0"/>
                    </a:moveTo>
                    <a:cubicBezTo>
                      <a:pt x="358" y="0"/>
                      <a:pt x="169" y="557"/>
                      <a:pt x="1" y="1523"/>
                    </a:cubicBezTo>
                    <a:cubicBezTo>
                      <a:pt x="589" y="1796"/>
                      <a:pt x="1650" y="2185"/>
                      <a:pt x="3414" y="2553"/>
                    </a:cubicBezTo>
                    <a:cubicBezTo>
                      <a:pt x="4737" y="2824"/>
                      <a:pt x="6088" y="2902"/>
                      <a:pt x="7219" y="2902"/>
                    </a:cubicBezTo>
                    <a:cubicBezTo>
                      <a:pt x="7793" y="2902"/>
                      <a:pt x="8310" y="2882"/>
                      <a:pt x="8738" y="2857"/>
                    </a:cubicBezTo>
                    <a:cubicBezTo>
                      <a:pt x="8076" y="1733"/>
                      <a:pt x="7698" y="746"/>
                      <a:pt x="7698" y="746"/>
                    </a:cubicBez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12948400" y="3386600"/>
                <a:ext cx="44900" cy="149675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5987" extrusionOk="0">
                    <a:moveTo>
                      <a:pt x="1208" y="1"/>
                    </a:moveTo>
                    <a:cubicBezTo>
                      <a:pt x="1208" y="1"/>
                      <a:pt x="619" y="4022"/>
                      <a:pt x="0" y="5986"/>
                    </a:cubicBezTo>
                    <a:lnTo>
                      <a:pt x="1796" y="5461"/>
                    </a:lnTo>
                    <a:cubicBezTo>
                      <a:pt x="1701" y="4085"/>
                      <a:pt x="1502" y="1502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5"/>
              <p:cNvSpPr/>
              <p:nvPr/>
            </p:nvSpPr>
            <p:spPr>
              <a:xfrm>
                <a:off x="12836825" y="3392100"/>
                <a:ext cx="44925" cy="173050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6922" extrusionOk="0">
                    <a:moveTo>
                      <a:pt x="1281" y="1"/>
                    </a:moveTo>
                    <a:lnTo>
                      <a:pt x="368" y="96"/>
                    </a:lnTo>
                    <a:cubicBezTo>
                      <a:pt x="368" y="96"/>
                      <a:pt x="0" y="4264"/>
                      <a:pt x="567" y="6921"/>
                    </a:cubicBezTo>
                    <a:lnTo>
                      <a:pt x="1796" y="6564"/>
                    </a:lnTo>
                    <a:cubicBezTo>
                      <a:pt x="1617" y="5482"/>
                      <a:pt x="1155" y="2259"/>
                      <a:pt x="12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5"/>
              <p:cNvSpPr/>
              <p:nvPr/>
            </p:nvSpPr>
            <p:spPr>
              <a:xfrm>
                <a:off x="13084900" y="3199425"/>
                <a:ext cx="90875" cy="74975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2999" extrusionOk="0">
                    <a:moveTo>
                      <a:pt x="473" y="0"/>
                    </a:moveTo>
                    <a:cubicBezTo>
                      <a:pt x="253" y="494"/>
                      <a:pt x="95" y="1050"/>
                      <a:pt x="1" y="1628"/>
                    </a:cubicBezTo>
                    <a:cubicBezTo>
                      <a:pt x="543" y="2219"/>
                      <a:pt x="1500" y="2998"/>
                      <a:pt x="2792" y="2998"/>
                    </a:cubicBezTo>
                    <a:cubicBezTo>
                      <a:pt x="2926" y="2998"/>
                      <a:pt x="3063" y="2990"/>
                      <a:pt x="3203" y="2972"/>
                    </a:cubicBezTo>
                    <a:cubicBezTo>
                      <a:pt x="3266" y="2605"/>
                      <a:pt x="3350" y="2258"/>
                      <a:pt x="3455" y="1995"/>
                    </a:cubicBezTo>
                    <a:cubicBezTo>
                      <a:pt x="3508" y="1869"/>
                      <a:pt x="3571" y="1733"/>
                      <a:pt x="3634" y="1586"/>
                    </a:cubicBezTo>
                    <a:lnTo>
                      <a:pt x="3634" y="1586"/>
                    </a:lnTo>
                    <a:cubicBezTo>
                      <a:pt x="3557" y="1591"/>
                      <a:pt x="3482" y="1593"/>
                      <a:pt x="3408" y="1593"/>
                    </a:cubicBezTo>
                    <a:cubicBezTo>
                      <a:pt x="1893" y="1593"/>
                      <a:pt x="964" y="701"/>
                      <a:pt x="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5"/>
              <p:cNvSpPr/>
              <p:nvPr/>
            </p:nvSpPr>
            <p:spPr>
              <a:xfrm>
                <a:off x="13096700" y="3138375"/>
                <a:ext cx="114250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4570" h="4035" extrusionOk="0">
                    <a:moveTo>
                      <a:pt x="2498" y="1"/>
                    </a:moveTo>
                    <a:cubicBezTo>
                      <a:pt x="1836" y="1"/>
                      <a:pt x="1140" y="512"/>
                      <a:pt x="432" y="1623"/>
                    </a:cubicBezTo>
                    <a:cubicBezTo>
                      <a:pt x="264" y="1875"/>
                      <a:pt x="127" y="2148"/>
                      <a:pt x="1" y="2442"/>
                    </a:cubicBezTo>
                    <a:cubicBezTo>
                      <a:pt x="492" y="3143"/>
                      <a:pt x="1421" y="4035"/>
                      <a:pt x="2936" y="4035"/>
                    </a:cubicBezTo>
                    <a:cubicBezTo>
                      <a:pt x="3010" y="4035"/>
                      <a:pt x="3085" y="4033"/>
                      <a:pt x="3162" y="4028"/>
                    </a:cubicBezTo>
                    <a:cubicBezTo>
                      <a:pt x="3676" y="2915"/>
                      <a:pt x="4569" y="1424"/>
                      <a:pt x="3676" y="563"/>
                    </a:cubicBezTo>
                    <a:cubicBezTo>
                      <a:pt x="3300" y="195"/>
                      <a:pt x="2905" y="1"/>
                      <a:pt x="24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/>
              <p:nvPr/>
            </p:nvSpPr>
            <p:spPr>
              <a:xfrm>
                <a:off x="13123750" y="3381350"/>
                <a:ext cx="66200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4359" extrusionOk="0">
                    <a:moveTo>
                      <a:pt x="2258" y="1"/>
                    </a:moveTo>
                    <a:cubicBezTo>
                      <a:pt x="1526" y="623"/>
                      <a:pt x="855" y="794"/>
                      <a:pt x="347" y="794"/>
                    </a:cubicBezTo>
                    <a:cubicBezTo>
                      <a:pt x="221" y="794"/>
                      <a:pt x="105" y="784"/>
                      <a:pt x="1" y="767"/>
                    </a:cubicBezTo>
                    <a:lnTo>
                      <a:pt x="1" y="767"/>
                    </a:lnTo>
                    <a:cubicBezTo>
                      <a:pt x="652" y="2752"/>
                      <a:pt x="358" y="4358"/>
                      <a:pt x="358" y="4358"/>
                    </a:cubicBezTo>
                    <a:lnTo>
                      <a:pt x="2437" y="3413"/>
                    </a:lnTo>
                    <a:cubicBezTo>
                      <a:pt x="2647" y="2258"/>
                      <a:pt x="2563" y="988"/>
                      <a:pt x="22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5"/>
              <p:cNvSpPr/>
              <p:nvPr/>
            </p:nvSpPr>
            <p:spPr>
              <a:xfrm>
                <a:off x="13103800" y="3350625"/>
                <a:ext cx="764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2024" extrusionOk="0">
                    <a:moveTo>
                      <a:pt x="2552" y="1"/>
                    </a:moveTo>
                    <a:cubicBezTo>
                      <a:pt x="1926" y="289"/>
                      <a:pt x="1363" y="394"/>
                      <a:pt x="877" y="394"/>
                    </a:cubicBezTo>
                    <a:cubicBezTo>
                      <a:pt x="548" y="394"/>
                      <a:pt x="255" y="346"/>
                      <a:pt x="1" y="274"/>
                    </a:cubicBezTo>
                    <a:lnTo>
                      <a:pt x="1" y="274"/>
                    </a:lnTo>
                    <a:cubicBezTo>
                      <a:pt x="43" y="358"/>
                      <a:pt x="95" y="442"/>
                      <a:pt x="148" y="537"/>
                    </a:cubicBezTo>
                    <a:cubicBezTo>
                      <a:pt x="431" y="1030"/>
                      <a:pt x="641" y="1524"/>
                      <a:pt x="799" y="1996"/>
                    </a:cubicBezTo>
                    <a:cubicBezTo>
                      <a:pt x="903" y="2013"/>
                      <a:pt x="1019" y="2023"/>
                      <a:pt x="1145" y="2023"/>
                    </a:cubicBezTo>
                    <a:cubicBezTo>
                      <a:pt x="1653" y="2023"/>
                      <a:pt x="2324" y="1852"/>
                      <a:pt x="3056" y="1230"/>
                    </a:cubicBezTo>
                    <a:cubicBezTo>
                      <a:pt x="2962" y="904"/>
                      <a:pt x="2846" y="610"/>
                      <a:pt x="2699" y="348"/>
                    </a:cubicBezTo>
                    <a:cubicBezTo>
                      <a:pt x="2647" y="243"/>
                      <a:pt x="2594" y="127"/>
                      <a:pt x="25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5"/>
              <p:cNvSpPr/>
              <p:nvPr/>
            </p:nvSpPr>
            <p:spPr>
              <a:xfrm>
                <a:off x="13079125" y="3240125"/>
                <a:ext cx="88500" cy="120375"/>
              </a:xfrm>
              <a:custGeom>
                <a:avLst/>
                <a:gdLst/>
                <a:ahLst/>
                <a:cxnLst/>
                <a:rect l="l" t="t" r="r" b="b"/>
                <a:pathLst>
                  <a:path w="3540" h="4815" extrusionOk="0">
                    <a:moveTo>
                      <a:pt x="232" y="0"/>
                    </a:moveTo>
                    <a:lnTo>
                      <a:pt x="232" y="0"/>
                    </a:lnTo>
                    <a:cubicBezTo>
                      <a:pt x="1" y="1470"/>
                      <a:pt x="190" y="3140"/>
                      <a:pt x="988" y="4694"/>
                    </a:cubicBezTo>
                    <a:cubicBezTo>
                      <a:pt x="1242" y="4766"/>
                      <a:pt x="1535" y="4814"/>
                      <a:pt x="1864" y="4814"/>
                    </a:cubicBezTo>
                    <a:cubicBezTo>
                      <a:pt x="2350" y="4814"/>
                      <a:pt x="2913" y="4709"/>
                      <a:pt x="3539" y="4421"/>
                    </a:cubicBezTo>
                    <a:cubicBezTo>
                      <a:pt x="3256" y="3602"/>
                      <a:pt x="3256" y="2353"/>
                      <a:pt x="3434" y="1344"/>
                    </a:cubicBezTo>
                    <a:lnTo>
                      <a:pt x="3434" y="1344"/>
                    </a:lnTo>
                    <a:cubicBezTo>
                      <a:pt x="3294" y="1362"/>
                      <a:pt x="3157" y="1370"/>
                      <a:pt x="3023" y="1370"/>
                    </a:cubicBezTo>
                    <a:cubicBezTo>
                      <a:pt x="1731" y="1370"/>
                      <a:pt x="774" y="591"/>
                      <a:pt x="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/>
              <p:nvPr/>
            </p:nvSpPr>
            <p:spPr>
              <a:xfrm>
                <a:off x="12763825" y="2865500"/>
                <a:ext cx="630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4264" extrusionOk="0">
                    <a:moveTo>
                      <a:pt x="810" y="0"/>
                    </a:moveTo>
                    <a:cubicBezTo>
                      <a:pt x="810" y="0"/>
                      <a:pt x="1" y="2269"/>
                      <a:pt x="631" y="4264"/>
                    </a:cubicBezTo>
                    <a:cubicBezTo>
                      <a:pt x="1261" y="3603"/>
                      <a:pt x="1986" y="3109"/>
                      <a:pt x="2521" y="2794"/>
                    </a:cubicBezTo>
                    <a:cubicBezTo>
                      <a:pt x="2353" y="2027"/>
                      <a:pt x="1912" y="704"/>
                      <a:pt x="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5"/>
              <p:cNvSpPr/>
              <p:nvPr/>
            </p:nvSpPr>
            <p:spPr>
              <a:xfrm>
                <a:off x="12734700" y="2836100"/>
                <a:ext cx="111600" cy="1627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6511" extrusionOk="0">
                    <a:moveTo>
                      <a:pt x="1586" y="0"/>
                    </a:moveTo>
                    <a:cubicBezTo>
                      <a:pt x="1" y="2930"/>
                      <a:pt x="998" y="6511"/>
                      <a:pt x="998" y="6511"/>
                    </a:cubicBezTo>
                    <a:cubicBezTo>
                      <a:pt x="1219" y="6123"/>
                      <a:pt x="1492" y="5766"/>
                      <a:pt x="1796" y="5440"/>
                    </a:cubicBezTo>
                    <a:cubicBezTo>
                      <a:pt x="1166" y="3445"/>
                      <a:pt x="1975" y="1176"/>
                      <a:pt x="1975" y="1176"/>
                    </a:cubicBezTo>
                    <a:cubicBezTo>
                      <a:pt x="3077" y="1880"/>
                      <a:pt x="3518" y="3203"/>
                      <a:pt x="3686" y="3970"/>
                    </a:cubicBezTo>
                    <a:cubicBezTo>
                      <a:pt x="4138" y="3697"/>
                      <a:pt x="4463" y="3560"/>
                      <a:pt x="4463" y="3560"/>
                    </a:cubicBezTo>
                    <a:cubicBezTo>
                      <a:pt x="4337" y="683"/>
                      <a:pt x="1586" y="0"/>
                      <a:pt x="15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5"/>
              <p:cNvSpPr/>
              <p:nvPr/>
            </p:nvSpPr>
            <p:spPr>
              <a:xfrm>
                <a:off x="12703975" y="2905925"/>
                <a:ext cx="366775" cy="350750"/>
              </a:xfrm>
              <a:custGeom>
                <a:avLst/>
                <a:gdLst/>
                <a:ahLst/>
                <a:cxnLst/>
                <a:rect l="l" t="t" r="r" b="b"/>
                <a:pathLst>
                  <a:path w="14671" h="14030" extrusionOk="0">
                    <a:moveTo>
                      <a:pt x="7057" y="0"/>
                    </a:moveTo>
                    <a:lnTo>
                      <a:pt x="7057" y="0"/>
                    </a:lnTo>
                    <a:cubicBezTo>
                      <a:pt x="4380" y="42"/>
                      <a:pt x="2616" y="1755"/>
                      <a:pt x="1555" y="3844"/>
                    </a:cubicBezTo>
                    <a:cubicBezTo>
                      <a:pt x="379" y="6186"/>
                      <a:pt x="1" y="9241"/>
                      <a:pt x="516" y="10491"/>
                    </a:cubicBezTo>
                    <a:cubicBezTo>
                      <a:pt x="1030" y="11740"/>
                      <a:pt x="2112" y="13294"/>
                      <a:pt x="6522" y="13893"/>
                    </a:cubicBezTo>
                    <a:cubicBezTo>
                      <a:pt x="7204" y="13987"/>
                      <a:pt x="7840" y="14030"/>
                      <a:pt x="8431" y="14030"/>
                    </a:cubicBezTo>
                    <a:cubicBezTo>
                      <a:pt x="11666" y="14030"/>
                      <a:pt x="13524" y="12754"/>
                      <a:pt x="14030" y="11688"/>
                    </a:cubicBezTo>
                    <a:cubicBezTo>
                      <a:pt x="14618" y="10417"/>
                      <a:pt x="14671" y="6732"/>
                      <a:pt x="14114" y="4684"/>
                    </a:cubicBezTo>
                    <a:cubicBezTo>
                      <a:pt x="13579" y="2700"/>
                      <a:pt x="12340" y="725"/>
                      <a:pt x="8443" y="116"/>
                    </a:cubicBezTo>
                    <a:cubicBezTo>
                      <a:pt x="7729" y="988"/>
                      <a:pt x="7047" y="1954"/>
                      <a:pt x="7047" y="1954"/>
                    </a:cubicBezTo>
                    <a:cubicBezTo>
                      <a:pt x="6984" y="1345"/>
                      <a:pt x="7015" y="599"/>
                      <a:pt x="7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/>
              <p:nvPr/>
            </p:nvSpPr>
            <p:spPr>
              <a:xfrm>
                <a:off x="12878575" y="2905925"/>
                <a:ext cx="36500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954" extrusionOk="0">
                    <a:moveTo>
                      <a:pt x="73" y="0"/>
                    </a:moveTo>
                    <a:cubicBezTo>
                      <a:pt x="31" y="599"/>
                      <a:pt x="0" y="1345"/>
                      <a:pt x="63" y="1954"/>
                    </a:cubicBezTo>
                    <a:cubicBezTo>
                      <a:pt x="63" y="1954"/>
                      <a:pt x="745" y="988"/>
                      <a:pt x="1459" y="116"/>
                    </a:cubicBezTo>
                    <a:cubicBezTo>
                      <a:pt x="1323" y="95"/>
                      <a:pt x="1186" y="74"/>
                      <a:pt x="1039" y="63"/>
                    </a:cubicBezTo>
                    <a:cubicBezTo>
                      <a:pt x="703" y="21"/>
                      <a:pt x="388" y="0"/>
                      <a:pt x="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5"/>
              <p:cNvSpPr/>
              <p:nvPr/>
            </p:nvSpPr>
            <p:spPr>
              <a:xfrm>
                <a:off x="12979100" y="2891500"/>
                <a:ext cx="81675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3267" h="4526" extrusionOk="0">
                    <a:moveTo>
                      <a:pt x="3004" y="0"/>
                    </a:moveTo>
                    <a:cubicBezTo>
                      <a:pt x="1419" y="441"/>
                      <a:pt x="452" y="1712"/>
                      <a:pt x="1" y="2458"/>
                    </a:cubicBezTo>
                    <a:cubicBezTo>
                      <a:pt x="557" y="2941"/>
                      <a:pt x="1282" y="3655"/>
                      <a:pt x="1839" y="4526"/>
                    </a:cubicBezTo>
                    <a:cubicBezTo>
                      <a:pt x="3267" y="2605"/>
                      <a:pt x="3004" y="0"/>
                      <a:pt x="30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5"/>
              <p:cNvSpPr/>
              <p:nvPr/>
            </p:nvSpPr>
            <p:spPr>
              <a:xfrm>
                <a:off x="12958375" y="2863675"/>
                <a:ext cx="142300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6994" extrusionOk="0">
                    <a:moveTo>
                      <a:pt x="4681" y="0"/>
                    </a:moveTo>
                    <a:cubicBezTo>
                      <a:pt x="4449" y="0"/>
                      <a:pt x="1044" y="50"/>
                      <a:pt x="0" y="2930"/>
                    </a:cubicBezTo>
                    <a:cubicBezTo>
                      <a:pt x="0" y="2930"/>
                      <a:pt x="347" y="3161"/>
                      <a:pt x="830" y="3571"/>
                    </a:cubicBezTo>
                    <a:cubicBezTo>
                      <a:pt x="1281" y="2825"/>
                      <a:pt x="2248" y="1554"/>
                      <a:pt x="3833" y="1113"/>
                    </a:cubicBezTo>
                    <a:lnTo>
                      <a:pt x="3833" y="1113"/>
                    </a:lnTo>
                    <a:cubicBezTo>
                      <a:pt x="3833" y="1113"/>
                      <a:pt x="4096" y="3718"/>
                      <a:pt x="2668" y="5639"/>
                    </a:cubicBezTo>
                    <a:cubicBezTo>
                      <a:pt x="2930" y="6059"/>
                      <a:pt x="3161" y="6511"/>
                      <a:pt x="3308" y="6994"/>
                    </a:cubicBezTo>
                    <a:cubicBezTo>
                      <a:pt x="3308" y="6994"/>
                      <a:pt x="5692" y="3508"/>
                      <a:pt x="4694" y="0"/>
                    </a:cubicBezTo>
                    <a:cubicBezTo>
                      <a:pt x="4694" y="0"/>
                      <a:pt x="4690" y="0"/>
                      <a:pt x="46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/>
              <p:nvPr/>
            </p:nvSpPr>
            <p:spPr>
              <a:xfrm>
                <a:off x="12901900" y="3019250"/>
                <a:ext cx="42275" cy="48475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939" extrusionOk="0">
                    <a:moveTo>
                      <a:pt x="1017" y="1"/>
                    </a:moveTo>
                    <a:cubicBezTo>
                      <a:pt x="401" y="1"/>
                      <a:pt x="0" y="1865"/>
                      <a:pt x="831" y="1936"/>
                    </a:cubicBezTo>
                    <a:cubicBezTo>
                      <a:pt x="847" y="1937"/>
                      <a:pt x="863" y="1938"/>
                      <a:pt x="878" y="1938"/>
                    </a:cubicBezTo>
                    <a:cubicBezTo>
                      <a:pt x="1672" y="1938"/>
                      <a:pt x="1690" y="97"/>
                      <a:pt x="1062" y="4"/>
                    </a:cubicBezTo>
                    <a:cubicBezTo>
                      <a:pt x="1047" y="2"/>
                      <a:pt x="1032" y="1"/>
                      <a:pt x="1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5"/>
              <p:cNvSpPr/>
              <p:nvPr/>
            </p:nvSpPr>
            <p:spPr>
              <a:xfrm>
                <a:off x="12769000" y="3007450"/>
                <a:ext cx="366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686" extrusionOk="0">
                    <a:moveTo>
                      <a:pt x="878" y="1"/>
                    </a:moveTo>
                    <a:cubicBezTo>
                      <a:pt x="343" y="1"/>
                      <a:pt x="1" y="1622"/>
                      <a:pt x="718" y="1684"/>
                    </a:cubicBezTo>
                    <a:cubicBezTo>
                      <a:pt x="732" y="1685"/>
                      <a:pt x="745" y="1686"/>
                      <a:pt x="758" y="1686"/>
                    </a:cubicBezTo>
                    <a:cubicBezTo>
                      <a:pt x="1454" y="1686"/>
                      <a:pt x="1464" y="86"/>
                      <a:pt x="918" y="4"/>
                    </a:cubicBezTo>
                    <a:cubicBezTo>
                      <a:pt x="905" y="2"/>
                      <a:pt x="891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5"/>
              <p:cNvSpPr/>
              <p:nvPr/>
            </p:nvSpPr>
            <p:spPr>
              <a:xfrm>
                <a:off x="12810300" y="3067750"/>
                <a:ext cx="6540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1709" extrusionOk="0">
                    <a:moveTo>
                      <a:pt x="1075" y="1"/>
                    </a:moveTo>
                    <a:cubicBezTo>
                      <a:pt x="604" y="1"/>
                      <a:pt x="308" y="118"/>
                      <a:pt x="169" y="301"/>
                    </a:cubicBezTo>
                    <a:cubicBezTo>
                      <a:pt x="1" y="532"/>
                      <a:pt x="578" y="1687"/>
                      <a:pt x="1187" y="1708"/>
                    </a:cubicBezTo>
                    <a:cubicBezTo>
                      <a:pt x="1196" y="1708"/>
                      <a:pt x="1205" y="1708"/>
                      <a:pt x="1214" y="1708"/>
                    </a:cubicBezTo>
                    <a:cubicBezTo>
                      <a:pt x="1810" y="1708"/>
                      <a:pt x="2584" y="1032"/>
                      <a:pt x="2594" y="773"/>
                    </a:cubicBezTo>
                    <a:cubicBezTo>
                      <a:pt x="2615" y="500"/>
                      <a:pt x="2227" y="112"/>
                      <a:pt x="1397" y="17"/>
                    </a:cubicBezTo>
                    <a:cubicBezTo>
                      <a:pt x="1282" y="6"/>
                      <a:pt x="1175" y="1"/>
                      <a:pt x="10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12839875" y="3075550"/>
                <a:ext cx="3000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706" extrusionOk="0">
                    <a:moveTo>
                      <a:pt x="398" y="1"/>
                    </a:moveTo>
                    <a:cubicBezTo>
                      <a:pt x="291" y="1"/>
                      <a:pt x="200" y="35"/>
                      <a:pt x="151" y="115"/>
                    </a:cubicBezTo>
                    <a:cubicBezTo>
                      <a:pt x="0" y="362"/>
                      <a:pt x="501" y="705"/>
                      <a:pt x="830" y="705"/>
                    </a:cubicBezTo>
                    <a:cubicBezTo>
                      <a:pt x="935" y="705"/>
                      <a:pt x="1022" y="671"/>
                      <a:pt x="1065" y="587"/>
                    </a:cubicBezTo>
                    <a:cubicBezTo>
                      <a:pt x="1199" y="318"/>
                      <a:pt x="725" y="1"/>
                      <a:pt x="3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12818450" y="3147450"/>
                <a:ext cx="12375" cy="19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778" extrusionOk="0">
                    <a:moveTo>
                      <a:pt x="494" y="0"/>
                    </a:moveTo>
                    <a:cubicBezTo>
                      <a:pt x="403" y="13"/>
                      <a:pt x="307" y="22"/>
                      <a:pt x="202" y="22"/>
                    </a:cubicBezTo>
                    <a:cubicBezTo>
                      <a:pt x="138" y="22"/>
                      <a:pt x="71" y="19"/>
                      <a:pt x="0" y="11"/>
                    </a:cubicBezTo>
                    <a:lnTo>
                      <a:pt x="0" y="11"/>
                    </a:lnTo>
                    <a:lnTo>
                      <a:pt x="294" y="777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12872800" y="3152450"/>
                <a:ext cx="10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31" extrusionOk="0">
                    <a:moveTo>
                      <a:pt x="0" y="0"/>
                    </a:moveTo>
                    <a:lnTo>
                      <a:pt x="136" y="630"/>
                    </a:lnTo>
                    <a:lnTo>
                      <a:pt x="430" y="21"/>
                    </a:lnTo>
                    <a:lnTo>
                      <a:pt x="430" y="21"/>
                    </a:lnTo>
                    <a:cubicBezTo>
                      <a:pt x="381" y="25"/>
                      <a:pt x="330" y="27"/>
                      <a:pt x="278" y="27"/>
                    </a:cubicBezTo>
                    <a:cubicBezTo>
                      <a:pt x="187" y="27"/>
                      <a:pt x="94" y="2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12806625" y="3135650"/>
                <a:ext cx="104250" cy="47800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1912" extrusionOk="0">
                    <a:moveTo>
                      <a:pt x="1786" y="0"/>
                    </a:moveTo>
                    <a:cubicBezTo>
                      <a:pt x="1786" y="0"/>
                      <a:pt x="1555" y="367"/>
                      <a:pt x="967" y="472"/>
                    </a:cubicBezTo>
                    <a:lnTo>
                      <a:pt x="767" y="1249"/>
                    </a:lnTo>
                    <a:lnTo>
                      <a:pt x="473" y="483"/>
                    </a:lnTo>
                    <a:cubicBezTo>
                      <a:pt x="326" y="472"/>
                      <a:pt x="169" y="451"/>
                      <a:pt x="1" y="399"/>
                    </a:cubicBezTo>
                    <a:lnTo>
                      <a:pt x="1" y="399"/>
                    </a:lnTo>
                    <a:cubicBezTo>
                      <a:pt x="1" y="399"/>
                      <a:pt x="53" y="1333"/>
                      <a:pt x="694" y="1911"/>
                    </a:cubicBezTo>
                    <a:cubicBezTo>
                      <a:pt x="1173" y="1612"/>
                      <a:pt x="1624" y="1508"/>
                      <a:pt x="2020" y="1508"/>
                    </a:cubicBezTo>
                    <a:cubicBezTo>
                      <a:pt x="2597" y="1508"/>
                      <a:pt x="3058" y="1728"/>
                      <a:pt x="3319" y="1890"/>
                    </a:cubicBezTo>
                    <a:cubicBezTo>
                      <a:pt x="4043" y="1270"/>
                      <a:pt x="4169" y="273"/>
                      <a:pt x="4169" y="273"/>
                    </a:cubicBezTo>
                    <a:lnTo>
                      <a:pt x="4169" y="273"/>
                    </a:lnTo>
                    <a:cubicBezTo>
                      <a:pt x="4169" y="273"/>
                      <a:pt x="3665" y="640"/>
                      <a:pt x="3077" y="693"/>
                    </a:cubicBezTo>
                    <a:lnTo>
                      <a:pt x="2783" y="1302"/>
                    </a:lnTo>
                    <a:lnTo>
                      <a:pt x="2647" y="672"/>
                    </a:lnTo>
                    <a:cubicBezTo>
                      <a:pt x="2332" y="609"/>
                      <a:pt x="2027" y="409"/>
                      <a:pt x="1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5"/>
              <p:cNvSpPr/>
              <p:nvPr/>
            </p:nvSpPr>
            <p:spPr>
              <a:xfrm>
                <a:off x="12823975" y="3173325"/>
                <a:ext cx="6565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846" extrusionOk="0">
                    <a:moveTo>
                      <a:pt x="1326" y="1"/>
                    </a:moveTo>
                    <a:cubicBezTo>
                      <a:pt x="930" y="1"/>
                      <a:pt x="479" y="105"/>
                      <a:pt x="0" y="404"/>
                    </a:cubicBezTo>
                    <a:cubicBezTo>
                      <a:pt x="296" y="660"/>
                      <a:pt x="703" y="846"/>
                      <a:pt x="1278" y="846"/>
                    </a:cubicBezTo>
                    <a:cubicBezTo>
                      <a:pt x="1293" y="846"/>
                      <a:pt x="1308" y="845"/>
                      <a:pt x="1323" y="845"/>
                    </a:cubicBezTo>
                    <a:cubicBezTo>
                      <a:pt x="1890" y="834"/>
                      <a:pt x="2310" y="645"/>
                      <a:pt x="2625" y="383"/>
                    </a:cubicBezTo>
                    <a:cubicBezTo>
                      <a:pt x="2364" y="221"/>
                      <a:pt x="1903" y="1"/>
                      <a:pt x="1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5"/>
              <p:cNvSpPr/>
              <p:nvPr/>
            </p:nvSpPr>
            <p:spPr>
              <a:xfrm>
                <a:off x="12940775" y="3092650"/>
                <a:ext cx="861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702" extrusionOk="0">
                    <a:moveTo>
                      <a:pt x="2108" y="1"/>
                    </a:moveTo>
                    <a:cubicBezTo>
                      <a:pt x="984" y="1"/>
                      <a:pt x="131" y="447"/>
                      <a:pt x="84" y="470"/>
                    </a:cubicBezTo>
                    <a:cubicBezTo>
                      <a:pt x="32" y="502"/>
                      <a:pt x="0" y="575"/>
                      <a:pt x="42" y="638"/>
                    </a:cubicBezTo>
                    <a:cubicBezTo>
                      <a:pt x="63" y="680"/>
                      <a:pt x="105" y="701"/>
                      <a:pt x="147" y="701"/>
                    </a:cubicBezTo>
                    <a:cubicBezTo>
                      <a:pt x="168" y="701"/>
                      <a:pt x="189" y="701"/>
                      <a:pt x="200" y="691"/>
                    </a:cubicBezTo>
                    <a:cubicBezTo>
                      <a:pt x="216" y="683"/>
                      <a:pt x="1042" y="246"/>
                      <a:pt x="2117" y="246"/>
                    </a:cubicBezTo>
                    <a:cubicBezTo>
                      <a:pt x="2479" y="246"/>
                      <a:pt x="2870" y="296"/>
                      <a:pt x="3267" y="428"/>
                    </a:cubicBezTo>
                    <a:cubicBezTo>
                      <a:pt x="3280" y="432"/>
                      <a:pt x="3294" y="435"/>
                      <a:pt x="3307" y="435"/>
                    </a:cubicBezTo>
                    <a:cubicBezTo>
                      <a:pt x="3358" y="435"/>
                      <a:pt x="3407" y="405"/>
                      <a:pt x="3424" y="355"/>
                    </a:cubicBezTo>
                    <a:cubicBezTo>
                      <a:pt x="3445" y="292"/>
                      <a:pt x="3414" y="218"/>
                      <a:pt x="3351" y="197"/>
                    </a:cubicBezTo>
                    <a:cubicBezTo>
                      <a:pt x="2919" y="54"/>
                      <a:pt x="2497" y="1"/>
                      <a:pt x="2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12940775" y="3120025"/>
                <a:ext cx="85600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794" extrusionOk="0">
                    <a:moveTo>
                      <a:pt x="1199" y="0"/>
                    </a:moveTo>
                    <a:cubicBezTo>
                      <a:pt x="577" y="0"/>
                      <a:pt x="137" y="120"/>
                      <a:pt x="105" y="131"/>
                    </a:cubicBezTo>
                    <a:cubicBezTo>
                      <a:pt x="32" y="152"/>
                      <a:pt x="0" y="215"/>
                      <a:pt x="11" y="289"/>
                    </a:cubicBezTo>
                    <a:cubicBezTo>
                      <a:pt x="32" y="331"/>
                      <a:pt x="63" y="362"/>
                      <a:pt x="105" y="373"/>
                    </a:cubicBezTo>
                    <a:lnTo>
                      <a:pt x="168" y="373"/>
                    </a:lnTo>
                    <a:cubicBezTo>
                      <a:pt x="174" y="367"/>
                      <a:pt x="593" y="253"/>
                      <a:pt x="1191" y="253"/>
                    </a:cubicBezTo>
                    <a:cubicBezTo>
                      <a:pt x="1768" y="253"/>
                      <a:pt x="2512" y="360"/>
                      <a:pt x="3214" y="772"/>
                    </a:cubicBezTo>
                    <a:cubicBezTo>
                      <a:pt x="3236" y="787"/>
                      <a:pt x="3260" y="794"/>
                      <a:pt x="3282" y="794"/>
                    </a:cubicBezTo>
                    <a:cubicBezTo>
                      <a:pt x="3324" y="794"/>
                      <a:pt x="3362" y="771"/>
                      <a:pt x="3382" y="730"/>
                    </a:cubicBezTo>
                    <a:cubicBezTo>
                      <a:pt x="3424" y="677"/>
                      <a:pt x="3403" y="604"/>
                      <a:pt x="3340" y="562"/>
                    </a:cubicBezTo>
                    <a:cubicBezTo>
                      <a:pt x="2592" y="115"/>
                      <a:pt x="1808" y="0"/>
                      <a:pt x="1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12693225" y="3063250"/>
                <a:ext cx="625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964" extrusionOk="0">
                    <a:moveTo>
                      <a:pt x="622" y="1"/>
                    </a:moveTo>
                    <a:cubicBezTo>
                      <a:pt x="454" y="1"/>
                      <a:pt x="278" y="19"/>
                      <a:pt x="95" y="61"/>
                    </a:cubicBezTo>
                    <a:cubicBezTo>
                      <a:pt x="43" y="71"/>
                      <a:pt x="1" y="134"/>
                      <a:pt x="11" y="197"/>
                    </a:cubicBezTo>
                    <a:cubicBezTo>
                      <a:pt x="11" y="254"/>
                      <a:pt x="54" y="293"/>
                      <a:pt x="100" y="293"/>
                    </a:cubicBezTo>
                    <a:cubicBezTo>
                      <a:pt x="105" y="293"/>
                      <a:pt x="111" y="293"/>
                      <a:pt x="116" y="292"/>
                    </a:cubicBezTo>
                    <a:cubicBezTo>
                      <a:pt x="286" y="252"/>
                      <a:pt x="450" y="235"/>
                      <a:pt x="607" y="235"/>
                    </a:cubicBezTo>
                    <a:cubicBezTo>
                      <a:pt x="1608" y="235"/>
                      <a:pt x="2322" y="933"/>
                      <a:pt x="2332" y="943"/>
                    </a:cubicBezTo>
                    <a:cubicBezTo>
                      <a:pt x="2353" y="953"/>
                      <a:pt x="2363" y="964"/>
                      <a:pt x="2374" y="964"/>
                    </a:cubicBezTo>
                    <a:cubicBezTo>
                      <a:pt x="2405" y="964"/>
                      <a:pt x="2447" y="953"/>
                      <a:pt x="2468" y="911"/>
                    </a:cubicBezTo>
                    <a:cubicBezTo>
                      <a:pt x="2500" y="859"/>
                      <a:pt x="2500" y="785"/>
                      <a:pt x="2458" y="754"/>
                    </a:cubicBezTo>
                    <a:cubicBezTo>
                      <a:pt x="2422" y="718"/>
                      <a:pt x="1682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12687450" y="3092025"/>
                <a:ext cx="65375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538" extrusionOk="0">
                    <a:moveTo>
                      <a:pt x="1283" y="0"/>
                    </a:moveTo>
                    <a:cubicBezTo>
                      <a:pt x="921" y="0"/>
                      <a:pt x="509" y="75"/>
                      <a:pt x="85" y="296"/>
                    </a:cubicBezTo>
                    <a:cubicBezTo>
                      <a:pt x="32" y="327"/>
                      <a:pt x="1" y="390"/>
                      <a:pt x="22" y="453"/>
                    </a:cubicBezTo>
                    <a:cubicBezTo>
                      <a:pt x="37" y="500"/>
                      <a:pt x="71" y="524"/>
                      <a:pt x="104" y="524"/>
                    </a:cubicBezTo>
                    <a:cubicBezTo>
                      <a:pt x="115" y="524"/>
                      <a:pt x="126" y="521"/>
                      <a:pt x="137" y="516"/>
                    </a:cubicBezTo>
                    <a:cubicBezTo>
                      <a:pt x="531" y="312"/>
                      <a:pt x="918" y="244"/>
                      <a:pt x="1259" y="244"/>
                    </a:cubicBezTo>
                    <a:cubicBezTo>
                      <a:pt x="1954" y="244"/>
                      <a:pt x="2461" y="527"/>
                      <a:pt x="2468" y="527"/>
                    </a:cubicBezTo>
                    <a:cubicBezTo>
                      <a:pt x="2479" y="537"/>
                      <a:pt x="2489" y="537"/>
                      <a:pt x="2510" y="537"/>
                    </a:cubicBezTo>
                    <a:cubicBezTo>
                      <a:pt x="2542" y="537"/>
                      <a:pt x="2573" y="506"/>
                      <a:pt x="2594" y="464"/>
                    </a:cubicBezTo>
                    <a:cubicBezTo>
                      <a:pt x="2615" y="411"/>
                      <a:pt x="2594" y="338"/>
                      <a:pt x="2552" y="317"/>
                    </a:cubicBezTo>
                    <a:cubicBezTo>
                      <a:pt x="2524" y="296"/>
                      <a:pt x="2003" y="0"/>
                      <a:pt x="1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12311000" y="3235125"/>
                <a:ext cx="292725" cy="317675"/>
              </a:xfrm>
              <a:custGeom>
                <a:avLst/>
                <a:gdLst/>
                <a:ahLst/>
                <a:cxnLst/>
                <a:rect l="l" t="t" r="r" b="b"/>
                <a:pathLst>
                  <a:path w="11709" h="12707" extrusionOk="0">
                    <a:moveTo>
                      <a:pt x="10784" y="0"/>
                    </a:moveTo>
                    <a:cubicBezTo>
                      <a:pt x="10217" y="326"/>
                      <a:pt x="9209" y="819"/>
                      <a:pt x="7498" y="1355"/>
                    </a:cubicBezTo>
                    <a:cubicBezTo>
                      <a:pt x="5545" y="1975"/>
                      <a:pt x="3487" y="2154"/>
                      <a:pt x="2227" y="2206"/>
                    </a:cubicBezTo>
                    <a:cubicBezTo>
                      <a:pt x="1996" y="2700"/>
                      <a:pt x="1723" y="3214"/>
                      <a:pt x="1397" y="3708"/>
                    </a:cubicBezTo>
                    <a:cubicBezTo>
                      <a:pt x="1765" y="4600"/>
                      <a:pt x="2122" y="5976"/>
                      <a:pt x="1807" y="7456"/>
                    </a:cubicBezTo>
                    <a:cubicBezTo>
                      <a:pt x="1450" y="9126"/>
                      <a:pt x="767" y="10018"/>
                      <a:pt x="1" y="10659"/>
                    </a:cubicBezTo>
                    <a:lnTo>
                      <a:pt x="3098" y="11247"/>
                    </a:lnTo>
                    <a:cubicBezTo>
                      <a:pt x="3046" y="9871"/>
                      <a:pt x="2983" y="7278"/>
                      <a:pt x="3130" y="5755"/>
                    </a:cubicBezTo>
                    <a:cubicBezTo>
                      <a:pt x="3130" y="5755"/>
                      <a:pt x="4117" y="9693"/>
                      <a:pt x="4936" y="11593"/>
                    </a:cubicBezTo>
                    <a:lnTo>
                      <a:pt x="7676" y="12108"/>
                    </a:lnTo>
                    <a:cubicBezTo>
                      <a:pt x="7739" y="11026"/>
                      <a:pt x="7876" y="7761"/>
                      <a:pt x="7529" y="5535"/>
                    </a:cubicBezTo>
                    <a:lnTo>
                      <a:pt x="8443" y="5535"/>
                    </a:lnTo>
                    <a:cubicBezTo>
                      <a:pt x="8443" y="5535"/>
                      <a:pt x="9230" y="9640"/>
                      <a:pt x="8926" y="12349"/>
                    </a:cubicBezTo>
                    <a:lnTo>
                      <a:pt x="10826" y="12706"/>
                    </a:lnTo>
                    <a:cubicBezTo>
                      <a:pt x="10826" y="12706"/>
                      <a:pt x="11425" y="11215"/>
                      <a:pt x="11603" y="6585"/>
                    </a:cubicBezTo>
                    <a:cubicBezTo>
                      <a:pt x="11708" y="3781"/>
                      <a:pt x="11204" y="1429"/>
                      <a:pt x="107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5"/>
              <p:cNvSpPr/>
              <p:nvPr/>
            </p:nvSpPr>
            <p:spPr>
              <a:xfrm>
                <a:off x="12260325" y="3327800"/>
                <a:ext cx="103725" cy="173825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6953" extrusionOk="0">
                    <a:moveTo>
                      <a:pt x="3424" y="1"/>
                    </a:moveTo>
                    <a:cubicBezTo>
                      <a:pt x="3151" y="410"/>
                      <a:pt x="2847" y="799"/>
                      <a:pt x="2500" y="1124"/>
                    </a:cubicBezTo>
                    <a:cubicBezTo>
                      <a:pt x="799" y="2773"/>
                      <a:pt x="0" y="6563"/>
                      <a:pt x="0" y="6563"/>
                    </a:cubicBezTo>
                    <a:lnTo>
                      <a:pt x="2028" y="6952"/>
                    </a:lnTo>
                    <a:cubicBezTo>
                      <a:pt x="2794" y="6311"/>
                      <a:pt x="3477" y="5419"/>
                      <a:pt x="3834" y="3749"/>
                    </a:cubicBezTo>
                    <a:cubicBezTo>
                      <a:pt x="4149" y="2269"/>
                      <a:pt x="3792" y="893"/>
                      <a:pt x="34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45"/>
              <p:cNvSpPr/>
              <p:nvPr/>
            </p:nvSpPr>
            <p:spPr>
              <a:xfrm>
                <a:off x="12366650" y="3198125"/>
                <a:ext cx="213975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3686" extrusionOk="0">
                    <a:moveTo>
                      <a:pt x="8044" y="0"/>
                    </a:moveTo>
                    <a:lnTo>
                      <a:pt x="820" y="1480"/>
                    </a:lnTo>
                    <a:cubicBezTo>
                      <a:pt x="820" y="1480"/>
                      <a:pt x="547" y="2499"/>
                      <a:pt x="1" y="3686"/>
                    </a:cubicBezTo>
                    <a:cubicBezTo>
                      <a:pt x="1261" y="3634"/>
                      <a:pt x="3319" y="3455"/>
                      <a:pt x="5272" y="2835"/>
                    </a:cubicBezTo>
                    <a:cubicBezTo>
                      <a:pt x="6983" y="2299"/>
                      <a:pt x="7991" y="1806"/>
                      <a:pt x="8558" y="1480"/>
                    </a:cubicBezTo>
                    <a:cubicBezTo>
                      <a:pt x="8285" y="535"/>
                      <a:pt x="8044" y="0"/>
                      <a:pt x="80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45"/>
              <p:cNvSpPr/>
              <p:nvPr/>
            </p:nvSpPr>
            <p:spPr>
              <a:xfrm>
                <a:off x="12385550" y="3378975"/>
                <a:ext cx="48850" cy="146000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5840" extrusionOk="0">
                    <a:moveTo>
                      <a:pt x="148" y="1"/>
                    </a:moveTo>
                    <a:cubicBezTo>
                      <a:pt x="1" y="1524"/>
                      <a:pt x="64" y="4107"/>
                      <a:pt x="116" y="5493"/>
                    </a:cubicBezTo>
                    <a:lnTo>
                      <a:pt x="1954" y="5839"/>
                    </a:lnTo>
                    <a:cubicBezTo>
                      <a:pt x="1135" y="3939"/>
                      <a:pt x="148" y="1"/>
                      <a:pt x="1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5"/>
              <p:cNvSpPr/>
              <p:nvPr/>
            </p:nvSpPr>
            <p:spPr>
              <a:xfrm>
                <a:off x="12499225" y="3373475"/>
                <a:ext cx="42550" cy="1704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6816" extrusionOk="0">
                    <a:moveTo>
                      <a:pt x="0" y="1"/>
                    </a:moveTo>
                    <a:cubicBezTo>
                      <a:pt x="347" y="2227"/>
                      <a:pt x="210" y="5492"/>
                      <a:pt x="147" y="6574"/>
                    </a:cubicBezTo>
                    <a:lnTo>
                      <a:pt x="1397" y="6815"/>
                    </a:lnTo>
                    <a:cubicBezTo>
                      <a:pt x="1701" y="4106"/>
                      <a:pt x="914" y="1"/>
                      <a:pt x="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5"/>
              <p:cNvSpPr/>
              <p:nvPr/>
            </p:nvSpPr>
            <p:spPr>
              <a:xfrm>
                <a:off x="12144300" y="3341950"/>
                <a:ext cx="106075" cy="139725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5589" extrusionOk="0">
                    <a:moveTo>
                      <a:pt x="3375" y="1"/>
                    </a:moveTo>
                    <a:cubicBezTo>
                      <a:pt x="2833" y="1"/>
                      <a:pt x="2562" y="1262"/>
                      <a:pt x="2562" y="1262"/>
                    </a:cubicBezTo>
                    <a:cubicBezTo>
                      <a:pt x="2562" y="1262"/>
                      <a:pt x="2440" y="518"/>
                      <a:pt x="1900" y="518"/>
                    </a:cubicBezTo>
                    <a:cubicBezTo>
                      <a:pt x="1808" y="518"/>
                      <a:pt x="1704" y="539"/>
                      <a:pt x="1586" y="590"/>
                    </a:cubicBezTo>
                    <a:cubicBezTo>
                      <a:pt x="777" y="947"/>
                      <a:pt x="1586" y="2795"/>
                      <a:pt x="1586" y="2795"/>
                    </a:cubicBezTo>
                    <a:cubicBezTo>
                      <a:pt x="1586" y="2795"/>
                      <a:pt x="1210" y="2276"/>
                      <a:pt x="835" y="2276"/>
                    </a:cubicBezTo>
                    <a:cubicBezTo>
                      <a:pt x="702" y="2276"/>
                      <a:pt x="568" y="2342"/>
                      <a:pt x="452" y="2522"/>
                    </a:cubicBezTo>
                    <a:cubicBezTo>
                      <a:pt x="0" y="3204"/>
                      <a:pt x="1145" y="4832"/>
                      <a:pt x="1145" y="4832"/>
                    </a:cubicBezTo>
                    <a:lnTo>
                      <a:pt x="3864" y="5588"/>
                    </a:lnTo>
                    <a:cubicBezTo>
                      <a:pt x="3864" y="5588"/>
                      <a:pt x="3192" y="4590"/>
                      <a:pt x="3287" y="2963"/>
                    </a:cubicBezTo>
                    <a:cubicBezTo>
                      <a:pt x="3381" y="1335"/>
                      <a:pt x="4242" y="422"/>
                      <a:pt x="3570" y="54"/>
                    </a:cubicBezTo>
                    <a:cubicBezTo>
                      <a:pt x="3502" y="17"/>
                      <a:pt x="3436" y="1"/>
                      <a:pt x="33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5"/>
              <p:cNvSpPr/>
              <p:nvPr/>
            </p:nvSpPr>
            <p:spPr>
              <a:xfrm>
                <a:off x="12543325" y="2925825"/>
                <a:ext cx="124450" cy="1943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7774" extrusionOk="0">
                    <a:moveTo>
                      <a:pt x="700" y="1"/>
                    </a:moveTo>
                    <a:cubicBezTo>
                      <a:pt x="227" y="1"/>
                      <a:pt x="0" y="234"/>
                      <a:pt x="0" y="234"/>
                    </a:cubicBezTo>
                    <a:lnTo>
                      <a:pt x="3770" y="7773"/>
                    </a:lnTo>
                    <a:cubicBezTo>
                      <a:pt x="3770" y="7773"/>
                      <a:pt x="4978" y="7080"/>
                      <a:pt x="4926" y="5768"/>
                    </a:cubicBezTo>
                    <a:cubicBezTo>
                      <a:pt x="4873" y="4466"/>
                      <a:pt x="4180" y="2208"/>
                      <a:pt x="2489" y="822"/>
                    </a:cubicBezTo>
                    <a:cubicBezTo>
                      <a:pt x="1701" y="175"/>
                      <a:pt x="1109" y="1"/>
                      <a:pt x="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5"/>
              <p:cNvSpPr/>
              <p:nvPr/>
            </p:nvSpPr>
            <p:spPr>
              <a:xfrm>
                <a:off x="12486100" y="2907500"/>
                <a:ext cx="151500" cy="159400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63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57" y="1440"/>
                      <a:pt x="1124" y="3981"/>
                      <a:pt x="2415" y="5241"/>
                    </a:cubicBezTo>
                    <a:cubicBezTo>
                      <a:pt x="3352" y="6148"/>
                      <a:pt x="4394" y="6376"/>
                      <a:pt x="5202" y="6376"/>
                    </a:cubicBezTo>
                    <a:cubicBezTo>
                      <a:pt x="5536" y="6376"/>
                      <a:pt x="5829" y="6337"/>
                      <a:pt x="6059" y="6291"/>
                    </a:cubicBezTo>
                    <a:cubicBezTo>
                      <a:pt x="5671" y="4674"/>
                      <a:pt x="4935" y="3340"/>
                      <a:pt x="3822" y="1975"/>
                    </a:cubicBezTo>
                    <a:cubicBezTo>
                      <a:pt x="2762" y="662"/>
                      <a:pt x="1901" y="1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5"/>
              <p:cNvSpPr/>
              <p:nvPr/>
            </p:nvSpPr>
            <p:spPr>
              <a:xfrm>
                <a:off x="12280800" y="2907475"/>
                <a:ext cx="369125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3839" extrusionOk="0">
                    <a:moveTo>
                      <a:pt x="8079" y="0"/>
                    </a:moveTo>
                    <a:cubicBezTo>
                      <a:pt x="7574" y="0"/>
                      <a:pt x="6998" y="51"/>
                      <a:pt x="6333" y="138"/>
                    </a:cubicBezTo>
                    <a:cubicBezTo>
                      <a:pt x="6049" y="180"/>
                      <a:pt x="5787" y="222"/>
                      <a:pt x="5524" y="264"/>
                    </a:cubicBezTo>
                    <a:cubicBezTo>
                      <a:pt x="5986" y="1188"/>
                      <a:pt x="6616" y="2669"/>
                      <a:pt x="6774" y="4160"/>
                    </a:cubicBezTo>
                    <a:cubicBezTo>
                      <a:pt x="7026" y="6565"/>
                      <a:pt x="6364" y="7342"/>
                      <a:pt x="4684" y="8686"/>
                    </a:cubicBezTo>
                    <a:cubicBezTo>
                      <a:pt x="3319" y="9788"/>
                      <a:pt x="1828" y="10376"/>
                      <a:pt x="1" y="10376"/>
                    </a:cubicBezTo>
                    <a:cubicBezTo>
                      <a:pt x="32" y="10796"/>
                      <a:pt x="85" y="11132"/>
                      <a:pt x="179" y="11353"/>
                    </a:cubicBezTo>
                    <a:cubicBezTo>
                      <a:pt x="575" y="12256"/>
                      <a:pt x="2463" y="13838"/>
                      <a:pt x="5568" y="13838"/>
                    </a:cubicBezTo>
                    <a:cubicBezTo>
                      <a:pt x="6582" y="13838"/>
                      <a:pt x="7725" y="13670"/>
                      <a:pt x="8989" y="13253"/>
                    </a:cubicBezTo>
                    <a:cubicBezTo>
                      <a:pt x="14124" y="11573"/>
                      <a:pt x="14765" y="9631"/>
                      <a:pt x="14482" y="7447"/>
                    </a:cubicBezTo>
                    <a:cubicBezTo>
                      <a:pt x="14429" y="7048"/>
                      <a:pt x="14355" y="6670"/>
                      <a:pt x="14271" y="6292"/>
                    </a:cubicBezTo>
                    <a:cubicBezTo>
                      <a:pt x="14041" y="6338"/>
                      <a:pt x="13748" y="6377"/>
                      <a:pt x="13414" y="6377"/>
                    </a:cubicBezTo>
                    <a:cubicBezTo>
                      <a:pt x="12606" y="6377"/>
                      <a:pt x="11564" y="6149"/>
                      <a:pt x="10627" y="5242"/>
                    </a:cubicBezTo>
                    <a:cubicBezTo>
                      <a:pt x="9336" y="3982"/>
                      <a:pt x="8569" y="1441"/>
                      <a:pt x="8212" y="1"/>
                    </a:cubicBezTo>
                    <a:cubicBezTo>
                      <a:pt x="8168" y="1"/>
                      <a:pt x="8124" y="0"/>
                      <a:pt x="80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5"/>
              <p:cNvSpPr/>
              <p:nvPr/>
            </p:nvSpPr>
            <p:spPr>
              <a:xfrm>
                <a:off x="12277400" y="2914075"/>
                <a:ext cx="179050" cy="252825"/>
              </a:xfrm>
              <a:custGeom>
                <a:avLst/>
                <a:gdLst/>
                <a:ahLst/>
                <a:cxnLst/>
                <a:rect l="l" t="t" r="r" b="b"/>
                <a:pathLst>
                  <a:path w="7162" h="10113" extrusionOk="0">
                    <a:moveTo>
                      <a:pt x="5660" y="0"/>
                    </a:moveTo>
                    <a:cubicBezTo>
                      <a:pt x="3203" y="441"/>
                      <a:pt x="1576" y="1292"/>
                      <a:pt x="1009" y="2972"/>
                    </a:cubicBezTo>
                    <a:cubicBezTo>
                      <a:pt x="504" y="4505"/>
                      <a:pt x="0" y="8180"/>
                      <a:pt x="137" y="10112"/>
                    </a:cubicBezTo>
                    <a:cubicBezTo>
                      <a:pt x="1964" y="10112"/>
                      <a:pt x="3455" y="9524"/>
                      <a:pt x="4820" y="8422"/>
                    </a:cubicBezTo>
                    <a:cubicBezTo>
                      <a:pt x="6500" y="7078"/>
                      <a:pt x="7162" y="6301"/>
                      <a:pt x="6910" y="3896"/>
                    </a:cubicBezTo>
                    <a:cubicBezTo>
                      <a:pt x="6752" y="2405"/>
                      <a:pt x="6122" y="924"/>
                      <a:pt x="5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5"/>
              <p:cNvSpPr/>
              <p:nvPr/>
            </p:nvSpPr>
            <p:spPr>
              <a:xfrm>
                <a:off x="12254250" y="3019225"/>
                <a:ext cx="328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173" extrusionOk="0">
                    <a:moveTo>
                      <a:pt x="828" y="0"/>
                    </a:moveTo>
                    <a:cubicBezTo>
                      <a:pt x="421" y="0"/>
                      <a:pt x="0" y="963"/>
                      <a:pt x="412" y="1150"/>
                    </a:cubicBezTo>
                    <a:cubicBezTo>
                      <a:pt x="445" y="1165"/>
                      <a:pt x="479" y="1172"/>
                      <a:pt x="513" y="1172"/>
                    </a:cubicBezTo>
                    <a:cubicBezTo>
                      <a:pt x="915" y="1172"/>
                      <a:pt x="1313" y="161"/>
                      <a:pt x="916" y="16"/>
                    </a:cubicBezTo>
                    <a:cubicBezTo>
                      <a:pt x="887" y="5"/>
                      <a:pt x="858" y="0"/>
                      <a:pt x="8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5"/>
              <p:cNvSpPr/>
              <p:nvPr/>
            </p:nvSpPr>
            <p:spPr>
              <a:xfrm>
                <a:off x="12232175" y="3059300"/>
                <a:ext cx="421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1684" h="3741" extrusionOk="0">
                    <a:moveTo>
                      <a:pt x="1128" y="0"/>
                    </a:moveTo>
                    <a:cubicBezTo>
                      <a:pt x="718" y="0"/>
                      <a:pt x="334" y="715"/>
                      <a:pt x="171" y="1878"/>
                    </a:cubicBezTo>
                    <a:cubicBezTo>
                      <a:pt x="0" y="3092"/>
                      <a:pt x="242" y="3740"/>
                      <a:pt x="622" y="3740"/>
                    </a:cubicBezTo>
                    <a:cubicBezTo>
                      <a:pt x="639" y="3740"/>
                      <a:pt x="657" y="3739"/>
                      <a:pt x="675" y="3736"/>
                    </a:cubicBezTo>
                    <a:cubicBezTo>
                      <a:pt x="1084" y="3673"/>
                      <a:pt x="1168" y="3148"/>
                      <a:pt x="1242" y="2119"/>
                    </a:cubicBezTo>
                    <a:cubicBezTo>
                      <a:pt x="1305" y="1090"/>
                      <a:pt x="1683" y="177"/>
                      <a:pt x="1242" y="19"/>
                    </a:cubicBezTo>
                    <a:cubicBezTo>
                      <a:pt x="1204" y="6"/>
                      <a:pt x="1166" y="0"/>
                      <a:pt x="11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5"/>
              <p:cNvSpPr/>
              <p:nvPr/>
            </p:nvSpPr>
            <p:spPr>
              <a:xfrm>
                <a:off x="12203100" y="2973350"/>
                <a:ext cx="136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8310" extrusionOk="0">
                    <a:moveTo>
                      <a:pt x="3997" y="1"/>
                    </a:moveTo>
                    <a:cubicBezTo>
                      <a:pt x="2910" y="1"/>
                      <a:pt x="1695" y="1775"/>
                      <a:pt x="1113" y="3300"/>
                    </a:cubicBezTo>
                    <a:cubicBezTo>
                      <a:pt x="515" y="4896"/>
                      <a:pt x="0" y="6754"/>
                      <a:pt x="987" y="7615"/>
                    </a:cubicBezTo>
                    <a:cubicBezTo>
                      <a:pt x="1503" y="8060"/>
                      <a:pt x="2260" y="8309"/>
                      <a:pt x="2960" y="8309"/>
                    </a:cubicBezTo>
                    <a:cubicBezTo>
                      <a:pt x="3614" y="8309"/>
                      <a:pt x="4217" y="8092"/>
                      <a:pt x="4527" y="7615"/>
                    </a:cubicBezTo>
                    <a:cubicBezTo>
                      <a:pt x="5157" y="6628"/>
                      <a:pt x="5451" y="4444"/>
                      <a:pt x="5146" y="3090"/>
                    </a:cubicBezTo>
                    <a:cubicBezTo>
                      <a:pt x="4831" y="1725"/>
                      <a:pt x="5346" y="202"/>
                      <a:pt x="4149" y="13"/>
                    </a:cubicBezTo>
                    <a:cubicBezTo>
                      <a:pt x="4098" y="5"/>
                      <a:pt x="4048" y="1"/>
                      <a:pt x="39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5"/>
              <p:cNvSpPr/>
              <p:nvPr/>
            </p:nvSpPr>
            <p:spPr>
              <a:xfrm>
                <a:off x="12493200" y="3157225"/>
                <a:ext cx="745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1040" extrusionOk="0">
                    <a:moveTo>
                      <a:pt x="1441" y="1"/>
                    </a:moveTo>
                    <a:cubicBezTo>
                      <a:pt x="883" y="1"/>
                      <a:pt x="383" y="174"/>
                      <a:pt x="0" y="365"/>
                    </a:cubicBezTo>
                    <a:cubicBezTo>
                      <a:pt x="330" y="724"/>
                      <a:pt x="829" y="1040"/>
                      <a:pt x="1567" y="1040"/>
                    </a:cubicBezTo>
                    <a:cubicBezTo>
                      <a:pt x="1650" y="1040"/>
                      <a:pt x="1737" y="1036"/>
                      <a:pt x="1827" y="1027"/>
                    </a:cubicBezTo>
                    <a:cubicBezTo>
                      <a:pt x="2362" y="985"/>
                      <a:pt x="2730" y="775"/>
                      <a:pt x="2982" y="491"/>
                    </a:cubicBezTo>
                    <a:cubicBezTo>
                      <a:pt x="2451" y="131"/>
                      <a:pt x="1924" y="1"/>
                      <a:pt x="14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5"/>
              <p:cNvSpPr/>
              <p:nvPr/>
            </p:nvSpPr>
            <p:spPr>
              <a:xfrm>
                <a:off x="12478225" y="3115425"/>
                <a:ext cx="107650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2164" extrusionOk="0">
                    <a:moveTo>
                      <a:pt x="4116" y="0"/>
                    </a:moveTo>
                    <a:cubicBezTo>
                      <a:pt x="4116" y="0"/>
                      <a:pt x="3711" y="559"/>
                      <a:pt x="3088" y="559"/>
                    </a:cubicBezTo>
                    <a:cubicBezTo>
                      <a:pt x="2819" y="559"/>
                      <a:pt x="2509" y="455"/>
                      <a:pt x="2174" y="158"/>
                    </a:cubicBezTo>
                    <a:cubicBezTo>
                      <a:pt x="2174" y="158"/>
                      <a:pt x="2142" y="851"/>
                      <a:pt x="1313" y="1113"/>
                    </a:cubicBezTo>
                    <a:cubicBezTo>
                      <a:pt x="1139" y="1165"/>
                      <a:pt x="981" y="1186"/>
                      <a:pt x="840" y="1186"/>
                    </a:cubicBezTo>
                    <a:cubicBezTo>
                      <a:pt x="298" y="1186"/>
                      <a:pt x="0" y="882"/>
                      <a:pt x="0" y="882"/>
                    </a:cubicBezTo>
                    <a:lnTo>
                      <a:pt x="0" y="882"/>
                    </a:lnTo>
                    <a:cubicBezTo>
                      <a:pt x="0" y="882"/>
                      <a:pt x="126" y="1512"/>
                      <a:pt x="599" y="2037"/>
                    </a:cubicBezTo>
                    <a:cubicBezTo>
                      <a:pt x="982" y="1846"/>
                      <a:pt x="1482" y="1673"/>
                      <a:pt x="2040" y="1673"/>
                    </a:cubicBezTo>
                    <a:cubicBezTo>
                      <a:pt x="2523" y="1673"/>
                      <a:pt x="3050" y="1803"/>
                      <a:pt x="3581" y="2163"/>
                    </a:cubicBezTo>
                    <a:cubicBezTo>
                      <a:pt x="4305" y="1376"/>
                      <a:pt x="4116" y="0"/>
                      <a:pt x="4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5"/>
              <p:cNvSpPr/>
              <p:nvPr/>
            </p:nvSpPr>
            <p:spPr>
              <a:xfrm>
                <a:off x="12395750" y="3019550"/>
                <a:ext cx="4690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907" extrusionOk="0">
                    <a:moveTo>
                      <a:pt x="675" y="1"/>
                    </a:moveTo>
                    <a:cubicBezTo>
                      <a:pt x="647" y="1"/>
                      <a:pt x="618" y="5"/>
                      <a:pt x="590" y="13"/>
                    </a:cubicBezTo>
                    <a:cubicBezTo>
                      <a:pt x="0" y="183"/>
                      <a:pt x="229" y="1906"/>
                      <a:pt x="969" y="1906"/>
                    </a:cubicBezTo>
                    <a:cubicBezTo>
                      <a:pt x="1006" y="1906"/>
                      <a:pt x="1044" y="1902"/>
                      <a:pt x="1084" y="1893"/>
                    </a:cubicBezTo>
                    <a:cubicBezTo>
                      <a:pt x="1876" y="1722"/>
                      <a:pt x="1279" y="1"/>
                      <a:pt x="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5"/>
              <p:cNvSpPr/>
              <p:nvPr/>
            </p:nvSpPr>
            <p:spPr>
              <a:xfrm>
                <a:off x="12535550" y="2987050"/>
                <a:ext cx="4085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660" extrusionOk="0">
                    <a:moveTo>
                      <a:pt x="595" y="0"/>
                    </a:moveTo>
                    <a:cubicBezTo>
                      <a:pt x="570" y="0"/>
                      <a:pt x="546" y="4"/>
                      <a:pt x="521" y="11"/>
                    </a:cubicBezTo>
                    <a:cubicBezTo>
                      <a:pt x="0" y="161"/>
                      <a:pt x="206" y="1660"/>
                      <a:pt x="846" y="1660"/>
                    </a:cubicBezTo>
                    <a:cubicBezTo>
                      <a:pt x="877" y="1660"/>
                      <a:pt x="909" y="1656"/>
                      <a:pt x="941" y="1649"/>
                    </a:cubicBezTo>
                    <a:cubicBezTo>
                      <a:pt x="1633" y="1499"/>
                      <a:pt x="1110" y="0"/>
                      <a:pt x="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5"/>
              <p:cNvSpPr/>
              <p:nvPr/>
            </p:nvSpPr>
            <p:spPr>
              <a:xfrm>
                <a:off x="12480075" y="3050425"/>
                <a:ext cx="787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111" extrusionOk="0">
                    <a:moveTo>
                      <a:pt x="2138" y="1"/>
                    </a:moveTo>
                    <a:cubicBezTo>
                      <a:pt x="1927" y="1"/>
                      <a:pt x="1680" y="32"/>
                      <a:pt x="1396" y="101"/>
                    </a:cubicBezTo>
                    <a:cubicBezTo>
                      <a:pt x="409" y="343"/>
                      <a:pt x="0" y="878"/>
                      <a:pt x="63" y="1193"/>
                    </a:cubicBezTo>
                    <a:cubicBezTo>
                      <a:pt x="121" y="1483"/>
                      <a:pt x="1033" y="2111"/>
                      <a:pt x="1734" y="2111"/>
                    </a:cubicBezTo>
                    <a:cubicBezTo>
                      <a:pt x="1795" y="2111"/>
                      <a:pt x="1854" y="2106"/>
                      <a:pt x="1911" y="2096"/>
                    </a:cubicBezTo>
                    <a:cubicBezTo>
                      <a:pt x="2635" y="1970"/>
                      <a:pt x="3150" y="490"/>
                      <a:pt x="2908" y="248"/>
                    </a:cubicBezTo>
                    <a:cubicBezTo>
                      <a:pt x="2762" y="95"/>
                      <a:pt x="2505" y="1"/>
                      <a:pt x="2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5"/>
              <p:cNvSpPr/>
              <p:nvPr/>
            </p:nvSpPr>
            <p:spPr>
              <a:xfrm>
                <a:off x="12487400" y="3062475"/>
                <a:ext cx="366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921" extrusionOk="0">
                    <a:moveTo>
                      <a:pt x="987" y="1"/>
                    </a:moveTo>
                    <a:cubicBezTo>
                      <a:pt x="592" y="1"/>
                      <a:pt x="0" y="494"/>
                      <a:pt x="211" y="806"/>
                    </a:cubicBezTo>
                    <a:cubicBezTo>
                      <a:pt x="266" y="886"/>
                      <a:pt x="352" y="920"/>
                      <a:pt x="452" y="920"/>
                    </a:cubicBezTo>
                    <a:cubicBezTo>
                      <a:pt x="849" y="920"/>
                      <a:pt x="1464" y="387"/>
                      <a:pt x="1229" y="102"/>
                    </a:cubicBezTo>
                    <a:cubicBezTo>
                      <a:pt x="1171" y="31"/>
                      <a:pt x="1085" y="1"/>
                      <a:pt x="9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5"/>
              <p:cNvSpPr/>
              <p:nvPr/>
            </p:nvSpPr>
            <p:spPr>
              <a:xfrm>
                <a:off x="12122250" y="3558300"/>
                <a:ext cx="55472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7529" extrusionOk="0">
                    <a:moveTo>
                      <a:pt x="0" y="0"/>
                    </a:moveTo>
                    <a:lnTo>
                      <a:pt x="0" y="1985"/>
                    </a:lnTo>
                    <a:lnTo>
                      <a:pt x="19311" y="7529"/>
                    </a:lnTo>
                    <a:lnTo>
                      <a:pt x="22189" y="3907"/>
                    </a:lnTo>
                    <a:lnTo>
                      <a:pt x="22189" y="714"/>
                    </a:lnTo>
                    <a:lnTo>
                      <a:pt x="18649" y="5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5"/>
              <p:cNvSpPr/>
              <p:nvPr/>
            </p:nvSpPr>
            <p:spPr>
              <a:xfrm>
                <a:off x="12122250" y="3607900"/>
                <a:ext cx="55472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1237" extrusionOk="0">
                    <a:moveTo>
                      <a:pt x="0" y="1"/>
                    </a:moveTo>
                    <a:lnTo>
                      <a:pt x="0" y="5010"/>
                    </a:lnTo>
                    <a:lnTo>
                      <a:pt x="22189" y="11236"/>
                    </a:lnTo>
                    <a:lnTo>
                      <a:pt x="22189" y="1923"/>
                    </a:lnTo>
                    <a:lnTo>
                      <a:pt x="19311" y="554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5"/>
              <p:cNvSpPr/>
              <p:nvPr/>
            </p:nvSpPr>
            <p:spPr>
              <a:xfrm>
                <a:off x="12676950" y="3558300"/>
                <a:ext cx="554475" cy="1882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7529" extrusionOk="0">
                    <a:moveTo>
                      <a:pt x="22178" y="0"/>
                    </a:moveTo>
                    <a:lnTo>
                      <a:pt x="3539" y="5167"/>
                    </a:lnTo>
                    <a:lnTo>
                      <a:pt x="1" y="714"/>
                    </a:lnTo>
                    <a:lnTo>
                      <a:pt x="1" y="3907"/>
                    </a:lnTo>
                    <a:lnTo>
                      <a:pt x="2867" y="7529"/>
                    </a:lnTo>
                    <a:lnTo>
                      <a:pt x="22178" y="1985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rgbClr val="C5D2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5"/>
              <p:cNvSpPr/>
              <p:nvPr/>
            </p:nvSpPr>
            <p:spPr>
              <a:xfrm>
                <a:off x="12676950" y="3607900"/>
                <a:ext cx="554475" cy="280925"/>
              </a:xfrm>
              <a:custGeom>
                <a:avLst/>
                <a:gdLst/>
                <a:ahLst/>
                <a:cxnLst/>
                <a:rect l="l" t="t" r="r" b="b"/>
                <a:pathLst>
                  <a:path w="22179" h="11237" extrusionOk="0">
                    <a:moveTo>
                      <a:pt x="22178" y="1"/>
                    </a:moveTo>
                    <a:lnTo>
                      <a:pt x="2867" y="5545"/>
                    </a:lnTo>
                    <a:lnTo>
                      <a:pt x="1" y="1923"/>
                    </a:lnTo>
                    <a:lnTo>
                      <a:pt x="1" y="11236"/>
                    </a:lnTo>
                    <a:lnTo>
                      <a:pt x="22178" y="5010"/>
                    </a:lnTo>
                    <a:lnTo>
                      <a:pt x="221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5"/>
              <p:cNvSpPr/>
              <p:nvPr/>
            </p:nvSpPr>
            <p:spPr>
              <a:xfrm>
                <a:off x="12053450" y="3440950"/>
                <a:ext cx="623525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41" h="9861" extrusionOk="0">
                    <a:moveTo>
                      <a:pt x="2752" y="0"/>
                    </a:moveTo>
                    <a:lnTo>
                      <a:pt x="1" y="3938"/>
                    </a:lnTo>
                    <a:lnTo>
                      <a:pt x="21401" y="9861"/>
                    </a:lnTo>
                    <a:lnTo>
                      <a:pt x="24941" y="5408"/>
                    </a:lnTo>
                    <a:lnTo>
                      <a:pt x="27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5"/>
              <p:cNvSpPr/>
              <p:nvPr/>
            </p:nvSpPr>
            <p:spPr>
              <a:xfrm>
                <a:off x="12676950" y="3440950"/>
                <a:ext cx="623250" cy="246525"/>
              </a:xfrm>
              <a:custGeom>
                <a:avLst/>
                <a:gdLst/>
                <a:ahLst/>
                <a:cxnLst/>
                <a:rect l="l" t="t" r="r" b="b"/>
                <a:pathLst>
                  <a:path w="24930" h="9861" extrusionOk="0">
                    <a:moveTo>
                      <a:pt x="22178" y="0"/>
                    </a:moveTo>
                    <a:lnTo>
                      <a:pt x="1" y="5408"/>
                    </a:lnTo>
                    <a:lnTo>
                      <a:pt x="3539" y="9861"/>
                    </a:lnTo>
                    <a:lnTo>
                      <a:pt x="24929" y="3938"/>
                    </a:lnTo>
                    <a:lnTo>
                      <a:pt x="221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8" name="Google Shape;978;p45"/>
          <p:cNvGrpSpPr/>
          <p:nvPr/>
        </p:nvGrpSpPr>
        <p:grpSpPr>
          <a:xfrm>
            <a:off x="6548642" y="982625"/>
            <a:ext cx="822243" cy="677725"/>
            <a:chOff x="6624842" y="906425"/>
            <a:chExt cx="822243" cy="677725"/>
          </a:xfrm>
        </p:grpSpPr>
        <p:sp>
          <p:nvSpPr>
            <p:cNvPr id="979" name="Google Shape;979;p45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0" name="Google Shape;980;p45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981" name="Google Shape;981;p45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5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5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5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5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58"/>
          <p:cNvSpPr txBox="1">
            <a:spLocks noGrp="1"/>
          </p:cNvSpPr>
          <p:nvPr>
            <p:ph type="title"/>
          </p:nvPr>
        </p:nvSpPr>
        <p:spPr>
          <a:xfrm>
            <a:off x="20889" y="860941"/>
            <a:ext cx="4453378" cy="15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dirty="0"/>
          </a:p>
        </p:txBody>
      </p:sp>
      <p:sp>
        <p:nvSpPr>
          <p:cNvPr id="2884" name="Google Shape;2884;p58"/>
          <p:cNvSpPr/>
          <p:nvPr/>
        </p:nvSpPr>
        <p:spPr>
          <a:xfrm>
            <a:off x="4682400" y="952526"/>
            <a:ext cx="3788617" cy="2964431"/>
          </a:xfrm>
          <a:custGeom>
            <a:avLst/>
            <a:gdLst/>
            <a:ahLst/>
            <a:cxnLst/>
            <a:rect l="l" t="t" r="r" b="b"/>
            <a:pathLst>
              <a:path w="36918" h="26249" extrusionOk="0">
                <a:moveTo>
                  <a:pt x="17142" y="2575"/>
                </a:moveTo>
                <a:cubicBezTo>
                  <a:pt x="20822" y="2575"/>
                  <a:pt x="24689" y="3198"/>
                  <a:pt x="27856" y="4878"/>
                </a:cubicBezTo>
                <a:cubicBezTo>
                  <a:pt x="30791" y="6427"/>
                  <a:pt x="33230" y="9178"/>
                  <a:pt x="33727" y="12448"/>
                </a:cubicBezTo>
                <a:cubicBezTo>
                  <a:pt x="34305" y="16228"/>
                  <a:pt x="32132" y="20088"/>
                  <a:pt x="28942" y="22215"/>
                </a:cubicBezTo>
                <a:cubicBezTo>
                  <a:pt x="26252" y="24004"/>
                  <a:pt x="22975" y="24710"/>
                  <a:pt x="19720" y="24710"/>
                </a:cubicBezTo>
                <a:cubicBezTo>
                  <a:pt x="19128" y="24710"/>
                  <a:pt x="18537" y="24687"/>
                  <a:pt x="17950" y="24642"/>
                </a:cubicBezTo>
                <a:cubicBezTo>
                  <a:pt x="14922" y="24422"/>
                  <a:pt x="11893" y="23659"/>
                  <a:pt x="9304" y="22100"/>
                </a:cubicBezTo>
                <a:cubicBezTo>
                  <a:pt x="6715" y="20528"/>
                  <a:pt x="4578" y="18100"/>
                  <a:pt x="3699" y="15199"/>
                </a:cubicBezTo>
                <a:cubicBezTo>
                  <a:pt x="3653" y="15072"/>
                  <a:pt x="3618" y="14945"/>
                  <a:pt x="3584" y="14818"/>
                </a:cubicBezTo>
                <a:cubicBezTo>
                  <a:pt x="3317" y="13789"/>
                  <a:pt x="3225" y="12714"/>
                  <a:pt x="3294" y="11651"/>
                </a:cubicBezTo>
                <a:cubicBezTo>
                  <a:pt x="3491" y="8831"/>
                  <a:pt x="5202" y="6334"/>
                  <a:pt x="7537" y="4809"/>
                </a:cubicBezTo>
                <a:cubicBezTo>
                  <a:pt x="9548" y="3502"/>
                  <a:pt x="11940" y="2890"/>
                  <a:pt x="14333" y="2693"/>
                </a:cubicBezTo>
                <a:cubicBezTo>
                  <a:pt x="15246" y="2617"/>
                  <a:pt x="16188" y="2575"/>
                  <a:pt x="17142" y="2575"/>
                </a:cubicBezTo>
                <a:close/>
                <a:moveTo>
                  <a:pt x="1" y="0"/>
                </a:moveTo>
                <a:lnTo>
                  <a:pt x="1" y="26248"/>
                </a:lnTo>
                <a:lnTo>
                  <a:pt x="36917" y="26248"/>
                </a:lnTo>
                <a:lnTo>
                  <a:pt x="3691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5" name="Google Shape;2885;p58"/>
          <p:cNvGrpSpPr/>
          <p:nvPr/>
        </p:nvGrpSpPr>
        <p:grpSpPr>
          <a:xfrm rot="2700000">
            <a:off x="8002829" y="1282540"/>
            <a:ext cx="269154" cy="205935"/>
            <a:chOff x="-1165325" y="1368300"/>
            <a:chExt cx="157550" cy="120525"/>
          </a:xfrm>
        </p:grpSpPr>
        <p:sp>
          <p:nvSpPr>
            <p:cNvPr id="2886" name="Google Shape;2886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1" name="Google Shape;2891;p58"/>
          <p:cNvGrpSpPr/>
          <p:nvPr/>
        </p:nvGrpSpPr>
        <p:grpSpPr>
          <a:xfrm rot="-3581137">
            <a:off x="5165283" y="3736073"/>
            <a:ext cx="269157" cy="205931"/>
            <a:chOff x="-1165325" y="1368300"/>
            <a:chExt cx="157550" cy="120525"/>
          </a:xfrm>
        </p:grpSpPr>
        <p:sp>
          <p:nvSpPr>
            <p:cNvPr id="2892" name="Google Shape;2892;p58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8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8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8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8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493" y="478091"/>
            <a:ext cx="4364953" cy="4291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4130040" cy="3464719"/>
          </a:xfrm>
          <a:prstGeom prst="rect">
            <a:avLst/>
          </a:prstGeom>
        </p:spPr>
      </p:pic>
      <p:sp>
        <p:nvSpPr>
          <p:cNvPr id="2901" name="Google Shape;2901;p59"/>
          <p:cNvSpPr txBox="1">
            <a:spLocks noGrp="1"/>
          </p:cNvSpPr>
          <p:nvPr>
            <p:ph type="title"/>
          </p:nvPr>
        </p:nvSpPr>
        <p:spPr>
          <a:xfrm>
            <a:off x="2125980" y="3464718"/>
            <a:ext cx="3322654" cy="16787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Giỏ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dirty="0"/>
          </a:p>
        </p:txBody>
      </p:sp>
      <p:grpSp>
        <p:nvGrpSpPr>
          <p:cNvPr id="2902" name="Google Shape;2902;p59"/>
          <p:cNvGrpSpPr/>
          <p:nvPr/>
        </p:nvGrpSpPr>
        <p:grpSpPr>
          <a:xfrm>
            <a:off x="865217" y="2962118"/>
            <a:ext cx="269143" cy="205929"/>
            <a:chOff x="-1165325" y="1368300"/>
            <a:chExt cx="157550" cy="120525"/>
          </a:xfrm>
        </p:grpSpPr>
        <p:sp>
          <p:nvSpPr>
            <p:cNvPr id="2903" name="Google Shape;2903;p5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8" name="Google Shape;2908;p59"/>
          <p:cNvGrpSpPr/>
          <p:nvPr/>
        </p:nvGrpSpPr>
        <p:grpSpPr>
          <a:xfrm rot="-3238239">
            <a:off x="6135116" y="218879"/>
            <a:ext cx="269137" cy="205932"/>
            <a:chOff x="-1165325" y="1368300"/>
            <a:chExt cx="157550" cy="120525"/>
          </a:xfrm>
        </p:grpSpPr>
        <p:sp>
          <p:nvSpPr>
            <p:cNvPr id="2909" name="Google Shape;2909;p5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59"/>
          <p:cNvGrpSpPr/>
          <p:nvPr/>
        </p:nvGrpSpPr>
        <p:grpSpPr>
          <a:xfrm rot="2700000">
            <a:off x="3256555" y="4501132"/>
            <a:ext cx="269131" cy="205935"/>
            <a:chOff x="-1165325" y="1368300"/>
            <a:chExt cx="157550" cy="120525"/>
          </a:xfrm>
        </p:grpSpPr>
        <p:sp>
          <p:nvSpPr>
            <p:cNvPr id="2915" name="Google Shape;2915;p5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7" name="Google Shape;3357;p63"/>
          <p:cNvGrpSpPr/>
          <p:nvPr/>
        </p:nvGrpSpPr>
        <p:grpSpPr>
          <a:xfrm>
            <a:off x="615105" y="982637"/>
            <a:ext cx="3659421" cy="2967177"/>
            <a:chOff x="1230025" y="1063275"/>
            <a:chExt cx="217675" cy="176500"/>
          </a:xfrm>
        </p:grpSpPr>
        <p:sp>
          <p:nvSpPr>
            <p:cNvPr id="3358" name="Google Shape;3358;p63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3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3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1" name="Google Shape;3361;p63"/>
          <p:cNvSpPr/>
          <p:nvPr/>
        </p:nvSpPr>
        <p:spPr>
          <a:xfrm>
            <a:off x="6821275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2" name="Google Shape;3362;p63"/>
          <p:cNvSpPr txBox="1">
            <a:spLocks noGrp="1"/>
          </p:cNvSpPr>
          <p:nvPr>
            <p:ph type="title"/>
          </p:nvPr>
        </p:nvSpPr>
        <p:spPr>
          <a:xfrm>
            <a:off x="4132800" y="1707850"/>
            <a:ext cx="42981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Biểu đồ</a:t>
            </a:r>
            <a:endParaRPr dirty="0"/>
          </a:p>
        </p:txBody>
      </p:sp>
      <p:sp>
        <p:nvSpPr>
          <p:cNvPr id="3363" name="Google Shape;3363;p63"/>
          <p:cNvSpPr txBox="1">
            <a:spLocks noGrp="1"/>
          </p:cNvSpPr>
          <p:nvPr>
            <p:ph type="title" idx="2"/>
          </p:nvPr>
        </p:nvSpPr>
        <p:spPr>
          <a:xfrm>
            <a:off x="4132800" y="785175"/>
            <a:ext cx="429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02.</a:t>
            </a:r>
            <a:endParaRPr dirty="0"/>
          </a:p>
        </p:txBody>
      </p:sp>
      <p:sp>
        <p:nvSpPr>
          <p:cNvPr id="3364" name="Google Shape;3364;p63"/>
          <p:cNvSpPr txBox="1">
            <a:spLocks noGrp="1"/>
          </p:cNvSpPr>
          <p:nvPr>
            <p:ph type="subTitle" idx="1"/>
          </p:nvPr>
        </p:nvSpPr>
        <p:spPr>
          <a:xfrm>
            <a:off x="4132850" y="3903725"/>
            <a:ext cx="42981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3365" name="Google Shape;3365;p63"/>
          <p:cNvGrpSpPr/>
          <p:nvPr/>
        </p:nvGrpSpPr>
        <p:grpSpPr>
          <a:xfrm>
            <a:off x="1009313" y="1371197"/>
            <a:ext cx="2618347" cy="2653219"/>
            <a:chOff x="1009313" y="1371197"/>
            <a:chExt cx="2618347" cy="2653219"/>
          </a:xfrm>
        </p:grpSpPr>
        <p:sp>
          <p:nvSpPr>
            <p:cNvPr id="3366" name="Google Shape;3366;p63"/>
            <p:cNvSpPr/>
            <p:nvPr/>
          </p:nvSpPr>
          <p:spPr>
            <a:xfrm>
              <a:off x="1009313" y="1371413"/>
              <a:ext cx="2618347" cy="2652801"/>
            </a:xfrm>
            <a:custGeom>
              <a:avLst/>
              <a:gdLst/>
              <a:ahLst/>
              <a:cxnLst/>
              <a:rect l="l" t="t" r="r" b="b"/>
              <a:pathLst>
                <a:path w="23559" h="23869" extrusionOk="0">
                  <a:moveTo>
                    <a:pt x="22904" y="16493"/>
                  </a:moveTo>
                  <a:cubicBezTo>
                    <a:pt x="22967" y="16597"/>
                    <a:pt x="23008" y="16721"/>
                    <a:pt x="23040" y="16836"/>
                  </a:cubicBezTo>
                  <a:cubicBezTo>
                    <a:pt x="23070" y="16970"/>
                    <a:pt x="23081" y="17106"/>
                    <a:pt x="23081" y="17240"/>
                  </a:cubicBezTo>
                  <a:lnTo>
                    <a:pt x="23081" y="17251"/>
                  </a:lnTo>
                  <a:cubicBezTo>
                    <a:pt x="23081" y="17385"/>
                    <a:pt x="23060" y="17510"/>
                    <a:pt x="23019" y="17634"/>
                  </a:cubicBezTo>
                  <a:cubicBezTo>
                    <a:pt x="22987" y="17759"/>
                    <a:pt x="22936" y="17883"/>
                    <a:pt x="22863" y="17998"/>
                  </a:cubicBezTo>
                  <a:cubicBezTo>
                    <a:pt x="22853" y="18019"/>
                    <a:pt x="22832" y="18049"/>
                    <a:pt x="22812" y="18070"/>
                  </a:cubicBezTo>
                  <a:cubicBezTo>
                    <a:pt x="22863" y="17687"/>
                    <a:pt x="22895" y="17282"/>
                    <a:pt x="22904" y="16877"/>
                  </a:cubicBezTo>
                  <a:lnTo>
                    <a:pt x="22904" y="16493"/>
                  </a:lnTo>
                  <a:close/>
                  <a:moveTo>
                    <a:pt x="12511" y="0"/>
                  </a:moveTo>
                  <a:cubicBezTo>
                    <a:pt x="11816" y="32"/>
                    <a:pt x="11100" y="166"/>
                    <a:pt x="10322" y="426"/>
                  </a:cubicBezTo>
                  <a:cubicBezTo>
                    <a:pt x="9659" y="643"/>
                    <a:pt x="8953" y="965"/>
                    <a:pt x="8175" y="1401"/>
                  </a:cubicBezTo>
                  <a:cubicBezTo>
                    <a:pt x="7615" y="1701"/>
                    <a:pt x="7107" y="1992"/>
                    <a:pt x="6619" y="2355"/>
                  </a:cubicBezTo>
                  <a:cubicBezTo>
                    <a:pt x="5913" y="2874"/>
                    <a:pt x="5395" y="3455"/>
                    <a:pt x="5021" y="4160"/>
                  </a:cubicBezTo>
                  <a:cubicBezTo>
                    <a:pt x="4928" y="4336"/>
                    <a:pt x="4835" y="4534"/>
                    <a:pt x="4762" y="4751"/>
                  </a:cubicBezTo>
                  <a:cubicBezTo>
                    <a:pt x="4710" y="4875"/>
                    <a:pt x="4669" y="5000"/>
                    <a:pt x="4638" y="5135"/>
                  </a:cubicBezTo>
                  <a:cubicBezTo>
                    <a:pt x="4617" y="5207"/>
                    <a:pt x="4596" y="5290"/>
                    <a:pt x="4586" y="5373"/>
                  </a:cubicBezTo>
                  <a:cubicBezTo>
                    <a:pt x="4565" y="5446"/>
                    <a:pt x="4555" y="5519"/>
                    <a:pt x="4544" y="5602"/>
                  </a:cubicBezTo>
                  <a:cubicBezTo>
                    <a:pt x="4523" y="5737"/>
                    <a:pt x="4513" y="5861"/>
                    <a:pt x="4513" y="5986"/>
                  </a:cubicBezTo>
                  <a:cubicBezTo>
                    <a:pt x="4503" y="6120"/>
                    <a:pt x="4503" y="6255"/>
                    <a:pt x="4493" y="6380"/>
                  </a:cubicBezTo>
                  <a:lnTo>
                    <a:pt x="4493" y="6390"/>
                  </a:lnTo>
                  <a:lnTo>
                    <a:pt x="4493" y="6484"/>
                  </a:lnTo>
                  <a:cubicBezTo>
                    <a:pt x="4482" y="6733"/>
                    <a:pt x="4482" y="7023"/>
                    <a:pt x="4461" y="7293"/>
                  </a:cubicBezTo>
                  <a:cubicBezTo>
                    <a:pt x="4430" y="7593"/>
                    <a:pt x="4389" y="7863"/>
                    <a:pt x="4327" y="8123"/>
                  </a:cubicBezTo>
                  <a:cubicBezTo>
                    <a:pt x="4295" y="8236"/>
                    <a:pt x="4254" y="8351"/>
                    <a:pt x="4212" y="8465"/>
                  </a:cubicBezTo>
                  <a:lnTo>
                    <a:pt x="3030" y="8465"/>
                  </a:lnTo>
                  <a:lnTo>
                    <a:pt x="3092" y="8402"/>
                  </a:lnTo>
                  <a:cubicBezTo>
                    <a:pt x="3279" y="8216"/>
                    <a:pt x="3476" y="8019"/>
                    <a:pt x="3652" y="7811"/>
                  </a:cubicBezTo>
                  <a:cubicBezTo>
                    <a:pt x="3704" y="7749"/>
                    <a:pt x="3756" y="7697"/>
                    <a:pt x="3797" y="7635"/>
                  </a:cubicBezTo>
                  <a:cubicBezTo>
                    <a:pt x="3829" y="7604"/>
                    <a:pt x="3850" y="7572"/>
                    <a:pt x="3880" y="7531"/>
                  </a:cubicBezTo>
                  <a:cubicBezTo>
                    <a:pt x="3891" y="7510"/>
                    <a:pt x="3912" y="7489"/>
                    <a:pt x="3933" y="7459"/>
                  </a:cubicBezTo>
                  <a:lnTo>
                    <a:pt x="3943" y="7448"/>
                  </a:lnTo>
                  <a:cubicBezTo>
                    <a:pt x="4026" y="7334"/>
                    <a:pt x="4119" y="7220"/>
                    <a:pt x="4192" y="7095"/>
                  </a:cubicBezTo>
                  <a:cubicBezTo>
                    <a:pt x="4285" y="6950"/>
                    <a:pt x="4348" y="6816"/>
                    <a:pt x="4368" y="6691"/>
                  </a:cubicBezTo>
                  <a:cubicBezTo>
                    <a:pt x="4389" y="6618"/>
                    <a:pt x="4389" y="6546"/>
                    <a:pt x="4378" y="6473"/>
                  </a:cubicBezTo>
                  <a:cubicBezTo>
                    <a:pt x="4378" y="6411"/>
                    <a:pt x="4357" y="6338"/>
                    <a:pt x="4337" y="6276"/>
                  </a:cubicBezTo>
                  <a:cubicBezTo>
                    <a:pt x="4327" y="6245"/>
                    <a:pt x="4316" y="6214"/>
                    <a:pt x="4295" y="6193"/>
                  </a:cubicBezTo>
                  <a:cubicBezTo>
                    <a:pt x="4274" y="6162"/>
                    <a:pt x="4254" y="6131"/>
                    <a:pt x="4244" y="6110"/>
                  </a:cubicBezTo>
                  <a:cubicBezTo>
                    <a:pt x="4202" y="6058"/>
                    <a:pt x="4161" y="6016"/>
                    <a:pt x="4109" y="5986"/>
                  </a:cubicBezTo>
                  <a:cubicBezTo>
                    <a:pt x="4016" y="5924"/>
                    <a:pt x="3901" y="5882"/>
                    <a:pt x="3777" y="5882"/>
                  </a:cubicBezTo>
                  <a:lnTo>
                    <a:pt x="3756" y="5882"/>
                  </a:lnTo>
                  <a:cubicBezTo>
                    <a:pt x="3694" y="5892"/>
                    <a:pt x="3631" y="5903"/>
                    <a:pt x="3569" y="5924"/>
                  </a:cubicBezTo>
                  <a:cubicBezTo>
                    <a:pt x="3538" y="5933"/>
                    <a:pt x="3518" y="5944"/>
                    <a:pt x="3497" y="5954"/>
                  </a:cubicBezTo>
                  <a:cubicBezTo>
                    <a:pt x="3465" y="5965"/>
                    <a:pt x="3445" y="5975"/>
                    <a:pt x="3414" y="5996"/>
                  </a:cubicBezTo>
                  <a:cubicBezTo>
                    <a:pt x="3331" y="6037"/>
                    <a:pt x="3237" y="6090"/>
                    <a:pt x="3144" y="6162"/>
                  </a:cubicBezTo>
                  <a:cubicBezTo>
                    <a:pt x="2988" y="6286"/>
                    <a:pt x="2833" y="6452"/>
                    <a:pt x="2698" y="6650"/>
                  </a:cubicBezTo>
                  <a:cubicBezTo>
                    <a:pt x="2573" y="6826"/>
                    <a:pt x="2470" y="7033"/>
                    <a:pt x="2377" y="7272"/>
                  </a:cubicBezTo>
                  <a:cubicBezTo>
                    <a:pt x="2283" y="7489"/>
                    <a:pt x="2221" y="7718"/>
                    <a:pt x="2169" y="7967"/>
                  </a:cubicBezTo>
                  <a:cubicBezTo>
                    <a:pt x="2128" y="8133"/>
                    <a:pt x="2107" y="8299"/>
                    <a:pt x="2086" y="8465"/>
                  </a:cubicBezTo>
                  <a:lnTo>
                    <a:pt x="1920" y="8465"/>
                  </a:lnTo>
                  <a:cubicBezTo>
                    <a:pt x="1909" y="8236"/>
                    <a:pt x="1899" y="8008"/>
                    <a:pt x="1909" y="7780"/>
                  </a:cubicBezTo>
                  <a:cubicBezTo>
                    <a:pt x="1909" y="7593"/>
                    <a:pt x="1909" y="7397"/>
                    <a:pt x="1920" y="7199"/>
                  </a:cubicBezTo>
                  <a:cubicBezTo>
                    <a:pt x="1951" y="7148"/>
                    <a:pt x="1972" y="7106"/>
                    <a:pt x="2003" y="7054"/>
                  </a:cubicBezTo>
                  <a:cubicBezTo>
                    <a:pt x="2024" y="7002"/>
                    <a:pt x="2055" y="6961"/>
                    <a:pt x="2086" y="6909"/>
                  </a:cubicBezTo>
                  <a:cubicBezTo>
                    <a:pt x="2158" y="6795"/>
                    <a:pt x="2231" y="6691"/>
                    <a:pt x="2294" y="6597"/>
                  </a:cubicBezTo>
                  <a:lnTo>
                    <a:pt x="2543" y="6255"/>
                  </a:lnTo>
                  <a:cubicBezTo>
                    <a:pt x="2615" y="6162"/>
                    <a:pt x="2688" y="6058"/>
                    <a:pt x="2760" y="5965"/>
                  </a:cubicBezTo>
                  <a:cubicBezTo>
                    <a:pt x="2895" y="5778"/>
                    <a:pt x="3050" y="5550"/>
                    <a:pt x="3186" y="5301"/>
                  </a:cubicBezTo>
                  <a:cubicBezTo>
                    <a:pt x="3237" y="5187"/>
                    <a:pt x="3299" y="5073"/>
                    <a:pt x="3341" y="4948"/>
                  </a:cubicBezTo>
                  <a:cubicBezTo>
                    <a:pt x="3382" y="4834"/>
                    <a:pt x="3414" y="4720"/>
                    <a:pt x="3435" y="4606"/>
                  </a:cubicBezTo>
                  <a:cubicBezTo>
                    <a:pt x="3455" y="4471"/>
                    <a:pt x="3465" y="4347"/>
                    <a:pt x="3455" y="4232"/>
                  </a:cubicBezTo>
                  <a:cubicBezTo>
                    <a:pt x="3445" y="4108"/>
                    <a:pt x="3424" y="3983"/>
                    <a:pt x="3382" y="3859"/>
                  </a:cubicBezTo>
                  <a:cubicBezTo>
                    <a:pt x="3362" y="3797"/>
                    <a:pt x="3341" y="3734"/>
                    <a:pt x="3310" y="3672"/>
                  </a:cubicBezTo>
                  <a:cubicBezTo>
                    <a:pt x="3279" y="3610"/>
                    <a:pt x="3237" y="3548"/>
                    <a:pt x="3186" y="3506"/>
                  </a:cubicBezTo>
                  <a:cubicBezTo>
                    <a:pt x="3144" y="3465"/>
                    <a:pt x="3082" y="3423"/>
                    <a:pt x="3030" y="3393"/>
                  </a:cubicBezTo>
                  <a:lnTo>
                    <a:pt x="2937" y="3361"/>
                  </a:lnTo>
                  <a:cubicBezTo>
                    <a:pt x="2905" y="3351"/>
                    <a:pt x="2875" y="3351"/>
                    <a:pt x="2843" y="3340"/>
                  </a:cubicBezTo>
                  <a:lnTo>
                    <a:pt x="2781" y="3340"/>
                  </a:lnTo>
                  <a:cubicBezTo>
                    <a:pt x="2739" y="3340"/>
                    <a:pt x="2698" y="3351"/>
                    <a:pt x="2646" y="3351"/>
                  </a:cubicBezTo>
                  <a:cubicBezTo>
                    <a:pt x="2584" y="3361"/>
                    <a:pt x="2522" y="3382"/>
                    <a:pt x="2449" y="3413"/>
                  </a:cubicBezTo>
                  <a:cubicBezTo>
                    <a:pt x="2335" y="3465"/>
                    <a:pt x="2231" y="3548"/>
                    <a:pt x="2128" y="3641"/>
                  </a:cubicBezTo>
                  <a:cubicBezTo>
                    <a:pt x="2096" y="3683"/>
                    <a:pt x="2055" y="3734"/>
                    <a:pt x="2003" y="3797"/>
                  </a:cubicBezTo>
                  <a:cubicBezTo>
                    <a:pt x="1972" y="3849"/>
                    <a:pt x="1941" y="3900"/>
                    <a:pt x="1899" y="3963"/>
                  </a:cubicBezTo>
                  <a:cubicBezTo>
                    <a:pt x="1847" y="4066"/>
                    <a:pt x="1796" y="4191"/>
                    <a:pt x="1743" y="4326"/>
                  </a:cubicBezTo>
                  <a:cubicBezTo>
                    <a:pt x="1692" y="4461"/>
                    <a:pt x="1660" y="4596"/>
                    <a:pt x="1619" y="4730"/>
                  </a:cubicBezTo>
                  <a:cubicBezTo>
                    <a:pt x="1598" y="4824"/>
                    <a:pt x="1588" y="4917"/>
                    <a:pt x="1568" y="5000"/>
                  </a:cubicBezTo>
                  <a:cubicBezTo>
                    <a:pt x="1557" y="5083"/>
                    <a:pt x="1547" y="5166"/>
                    <a:pt x="1547" y="5270"/>
                  </a:cubicBezTo>
                  <a:cubicBezTo>
                    <a:pt x="1526" y="5571"/>
                    <a:pt x="1547" y="5913"/>
                    <a:pt x="1619" y="6297"/>
                  </a:cubicBezTo>
                  <a:cubicBezTo>
                    <a:pt x="1660" y="6546"/>
                    <a:pt x="1723" y="6805"/>
                    <a:pt x="1785" y="7054"/>
                  </a:cubicBezTo>
                  <a:cubicBezTo>
                    <a:pt x="1796" y="7085"/>
                    <a:pt x="1806" y="7127"/>
                    <a:pt x="1816" y="7158"/>
                  </a:cubicBezTo>
                  <a:lnTo>
                    <a:pt x="1816" y="7178"/>
                  </a:lnTo>
                  <a:cubicBezTo>
                    <a:pt x="1796" y="7397"/>
                    <a:pt x="1796" y="7604"/>
                    <a:pt x="1785" y="7821"/>
                  </a:cubicBezTo>
                  <a:cubicBezTo>
                    <a:pt x="1785" y="8040"/>
                    <a:pt x="1796" y="8247"/>
                    <a:pt x="1806" y="8465"/>
                  </a:cubicBezTo>
                  <a:lnTo>
                    <a:pt x="1671" y="8465"/>
                  </a:lnTo>
                  <a:cubicBezTo>
                    <a:pt x="1671" y="8392"/>
                    <a:pt x="1671" y="8309"/>
                    <a:pt x="1660" y="8236"/>
                  </a:cubicBezTo>
                  <a:cubicBezTo>
                    <a:pt x="1651" y="8040"/>
                    <a:pt x="1630" y="7853"/>
                    <a:pt x="1609" y="7687"/>
                  </a:cubicBezTo>
                  <a:cubicBezTo>
                    <a:pt x="1588" y="7614"/>
                    <a:pt x="1577" y="7542"/>
                    <a:pt x="1557" y="7469"/>
                  </a:cubicBezTo>
                  <a:cubicBezTo>
                    <a:pt x="1547" y="7406"/>
                    <a:pt x="1526" y="7334"/>
                    <a:pt x="1515" y="7272"/>
                  </a:cubicBezTo>
                  <a:cubicBezTo>
                    <a:pt x="1474" y="7127"/>
                    <a:pt x="1422" y="6992"/>
                    <a:pt x="1360" y="6878"/>
                  </a:cubicBezTo>
                  <a:cubicBezTo>
                    <a:pt x="1298" y="6753"/>
                    <a:pt x="1215" y="6639"/>
                    <a:pt x="1121" y="6556"/>
                  </a:cubicBezTo>
                  <a:cubicBezTo>
                    <a:pt x="1059" y="6504"/>
                    <a:pt x="1007" y="6463"/>
                    <a:pt x="945" y="6431"/>
                  </a:cubicBezTo>
                  <a:cubicBezTo>
                    <a:pt x="883" y="6401"/>
                    <a:pt x="821" y="6390"/>
                    <a:pt x="758" y="6380"/>
                  </a:cubicBezTo>
                  <a:lnTo>
                    <a:pt x="717" y="6380"/>
                  </a:lnTo>
                  <a:cubicBezTo>
                    <a:pt x="623" y="6380"/>
                    <a:pt x="519" y="6411"/>
                    <a:pt x="447" y="6473"/>
                  </a:cubicBezTo>
                  <a:cubicBezTo>
                    <a:pt x="395" y="6504"/>
                    <a:pt x="353" y="6546"/>
                    <a:pt x="323" y="6597"/>
                  </a:cubicBezTo>
                  <a:cubicBezTo>
                    <a:pt x="291" y="6650"/>
                    <a:pt x="261" y="6701"/>
                    <a:pt x="229" y="6763"/>
                  </a:cubicBezTo>
                  <a:cubicBezTo>
                    <a:pt x="208" y="6816"/>
                    <a:pt x="198" y="6878"/>
                    <a:pt x="188" y="6950"/>
                  </a:cubicBezTo>
                  <a:cubicBezTo>
                    <a:pt x="178" y="7023"/>
                    <a:pt x="178" y="7095"/>
                    <a:pt x="178" y="7148"/>
                  </a:cubicBezTo>
                  <a:cubicBezTo>
                    <a:pt x="188" y="7261"/>
                    <a:pt x="208" y="7386"/>
                    <a:pt x="240" y="7531"/>
                  </a:cubicBezTo>
                  <a:cubicBezTo>
                    <a:pt x="270" y="7655"/>
                    <a:pt x="312" y="7780"/>
                    <a:pt x="374" y="7915"/>
                  </a:cubicBezTo>
                  <a:cubicBezTo>
                    <a:pt x="489" y="8164"/>
                    <a:pt x="634" y="8423"/>
                    <a:pt x="821" y="8662"/>
                  </a:cubicBezTo>
                  <a:cubicBezTo>
                    <a:pt x="997" y="8890"/>
                    <a:pt x="1194" y="9087"/>
                    <a:pt x="1412" y="9253"/>
                  </a:cubicBezTo>
                  <a:cubicBezTo>
                    <a:pt x="1443" y="9274"/>
                    <a:pt x="1474" y="9294"/>
                    <a:pt x="1495" y="9315"/>
                  </a:cubicBezTo>
                  <a:lnTo>
                    <a:pt x="1609" y="9554"/>
                  </a:lnTo>
                  <a:lnTo>
                    <a:pt x="1816" y="9990"/>
                  </a:lnTo>
                  <a:lnTo>
                    <a:pt x="1909" y="10176"/>
                  </a:lnTo>
                  <a:lnTo>
                    <a:pt x="1381" y="10176"/>
                  </a:lnTo>
                  <a:lnTo>
                    <a:pt x="1381" y="10239"/>
                  </a:lnTo>
                  <a:lnTo>
                    <a:pt x="1381" y="10259"/>
                  </a:lnTo>
                  <a:cubicBezTo>
                    <a:pt x="1391" y="10280"/>
                    <a:pt x="1391" y="10290"/>
                    <a:pt x="1391" y="10311"/>
                  </a:cubicBezTo>
                  <a:lnTo>
                    <a:pt x="1391" y="10332"/>
                  </a:lnTo>
                  <a:lnTo>
                    <a:pt x="1391" y="10373"/>
                  </a:lnTo>
                  <a:lnTo>
                    <a:pt x="1391" y="10415"/>
                  </a:lnTo>
                  <a:lnTo>
                    <a:pt x="1391" y="10446"/>
                  </a:lnTo>
                  <a:lnTo>
                    <a:pt x="1391" y="10488"/>
                  </a:lnTo>
                  <a:cubicBezTo>
                    <a:pt x="1391" y="10498"/>
                    <a:pt x="1402" y="10508"/>
                    <a:pt x="1402" y="10529"/>
                  </a:cubicBezTo>
                  <a:lnTo>
                    <a:pt x="1402" y="10550"/>
                  </a:lnTo>
                  <a:lnTo>
                    <a:pt x="1402" y="10601"/>
                  </a:lnTo>
                  <a:lnTo>
                    <a:pt x="1402" y="10622"/>
                  </a:lnTo>
                  <a:cubicBezTo>
                    <a:pt x="1412" y="10643"/>
                    <a:pt x="1412" y="10664"/>
                    <a:pt x="1412" y="10684"/>
                  </a:cubicBezTo>
                  <a:lnTo>
                    <a:pt x="1412" y="10705"/>
                  </a:lnTo>
                  <a:cubicBezTo>
                    <a:pt x="1412" y="10737"/>
                    <a:pt x="1422" y="10767"/>
                    <a:pt x="1422" y="10809"/>
                  </a:cubicBezTo>
                  <a:cubicBezTo>
                    <a:pt x="1422" y="10830"/>
                    <a:pt x="1432" y="10840"/>
                    <a:pt x="1432" y="10861"/>
                  </a:cubicBezTo>
                  <a:lnTo>
                    <a:pt x="1432" y="10871"/>
                  </a:lnTo>
                  <a:cubicBezTo>
                    <a:pt x="1432" y="10882"/>
                    <a:pt x="1432" y="10903"/>
                    <a:pt x="1443" y="10913"/>
                  </a:cubicBezTo>
                  <a:lnTo>
                    <a:pt x="1443" y="10933"/>
                  </a:lnTo>
                  <a:lnTo>
                    <a:pt x="1443" y="10965"/>
                  </a:lnTo>
                  <a:cubicBezTo>
                    <a:pt x="1443" y="10975"/>
                    <a:pt x="1453" y="10986"/>
                    <a:pt x="1453" y="10986"/>
                  </a:cubicBezTo>
                  <a:lnTo>
                    <a:pt x="1453" y="11006"/>
                  </a:lnTo>
                  <a:cubicBezTo>
                    <a:pt x="1422" y="11037"/>
                    <a:pt x="1402" y="11069"/>
                    <a:pt x="1381" y="11099"/>
                  </a:cubicBezTo>
                  <a:cubicBezTo>
                    <a:pt x="1236" y="11276"/>
                    <a:pt x="1090" y="11493"/>
                    <a:pt x="966" y="11732"/>
                  </a:cubicBezTo>
                  <a:cubicBezTo>
                    <a:pt x="738" y="12157"/>
                    <a:pt x="551" y="12687"/>
                    <a:pt x="395" y="13330"/>
                  </a:cubicBezTo>
                  <a:cubicBezTo>
                    <a:pt x="250" y="13911"/>
                    <a:pt x="146" y="14564"/>
                    <a:pt x="74" y="15290"/>
                  </a:cubicBezTo>
                  <a:cubicBezTo>
                    <a:pt x="22" y="15985"/>
                    <a:pt x="1" y="16691"/>
                    <a:pt x="32" y="17396"/>
                  </a:cubicBezTo>
                  <a:cubicBezTo>
                    <a:pt x="74" y="18111"/>
                    <a:pt x="146" y="18807"/>
                    <a:pt x="281" y="19460"/>
                  </a:cubicBezTo>
                  <a:cubicBezTo>
                    <a:pt x="406" y="20124"/>
                    <a:pt x="592" y="20725"/>
                    <a:pt x="810" y="21244"/>
                  </a:cubicBezTo>
                  <a:cubicBezTo>
                    <a:pt x="924" y="21504"/>
                    <a:pt x="1049" y="21753"/>
                    <a:pt x="1194" y="21970"/>
                  </a:cubicBezTo>
                  <a:cubicBezTo>
                    <a:pt x="1266" y="22085"/>
                    <a:pt x="1339" y="22188"/>
                    <a:pt x="1412" y="22292"/>
                  </a:cubicBezTo>
                  <a:cubicBezTo>
                    <a:pt x="1412" y="22302"/>
                    <a:pt x="1402" y="22323"/>
                    <a:pt x="1402" y="22334"/>
                  </a:cubicBezTo>
                  <a:lnTo>
                    <a:pt x="1402" y="22396"/>
                  </a:lnTo>
                  <a:cubicBezTo>
                    <a:pt x="519" y="22541"/>
                    <a:pt x="12" y="22696"/>
                    <a:pt x="12" y="22873"/>
                  </a:cubicBezTo>
                  <a:cubicBezTo>
                    <a:pt x="12" y="23422"/>
                    <a:pt x="4991" y="23869"/>
                    <a:pt x="11111" y="23869"/>
                  </a:cubicBezTo>
                  <a:cubicBezTo>
                    <a:pt x="17241" y="23869"/>
                    <a:pt x="22220" y="23422"/>
                    <a:pt x="22220" y="22873"/>
                  </a:cubicBezTo>
                  <a:cubicBezTo>
                    <a:pt x="22220" y="22749"/>
                    <a:pt x="21950" y="22624"/>
                    <a:pt x="21473" y="22520"/>
                  </a:cubicBezTo>
                  <a:cubicBezTo>
                    <a:pt x="21961" y="21587"/>
                    <a:pt x="22344" y="20518"/>
                    <a:pt x="22593" y="19398"/>
                  </a:cubicBezTo>
                  <a:lnTo>
                    <a:pt x="22812" y="19273"/>
                  </a:lnTo>
                  <a:cubicBezTo>
                    <a:pt x="22925" y="19190"/>
                    <a:pt x="23019" y="19107"/>
                    <a:pt x="23102" y="19024"/>
                  </a:cubicBezTo>
                  <a:cubicBezTo>
                    <a:pt x="23195" y="18931"/>
                    <a:pt x="23278" y="18817"/>
                    <a:pt x="23340" y="18703"/>
                  </a:cubicBezTo>
                  <a:cubicBezTo>
                    <a:pt x="23444" y="18506"/>
                    <a:pt x="23506" y="18277"/>
                    <a:pt x="23538" y="18008"/>
                  </a:cubicBezTo>
                  <a:cubicBezTo>
                    <a:pt x="23558" y="17759"/>
                    <a:pt x="23538" y="17500"/>
                    <a:pt x="23475" y="17251"/>
                  </a:cubicBezTo>
                  <a:cubicBezTo>
                    <a:pt x="23444" y="17126"/>
                    <a:pt x="23402" y="17002"/>
                    <a:pt x="23351" y="16887"/>
                  </a:cubicBezTo>
                  <a:cubicBezTo>
                    <a:pt x="23309" y="16774"/>
                    <a:pt x="23247" y="16659"/>
                    <a:pt x="23174" y="16566"/>
                  </a:cubicBezTo>
                  <a:cubicBezTo>
                    <a:pt x="23123" y="16493"/>
                    <a:pt x="23070" y="16431"/>
                    <a:pt x="23019" y="16380"/>
                  </a:cubicBezTo>
                  <a:cubicBezTo>
                    <a:pt x="22987" y="16338"/>
                    <a:pt x="22946" y="16307"/>
                    <a:pt x="22904" y="16276"/>
                  </a:cubicBezTo>
                  <a:cubicBezTo>
                    <a:pt x="22895" y="16016"/>
                    <a:pt x="22884" y="15746"/>
                    <a:pt x="22863" y="15467"/>
                  </a:cubicBezTo>
                  <a:cubicBezTo>
                    <a:pt x="22821" y="15010"/>
                    <a:pt x="22739" y="14533"/>
                    <a:pt x="22635" y="14066"/>
                  </a:cubicBezTo>
                  <a:cubicBezTo>
                    <a:pt x="22531" y="13630"/>
                    <a:pt x="22397" y="13185"/>
                    <a:pt x="22231" y="12749"/>
                  </a:cubicBezTo>
                  <a:cubicBezTo>
                    <a:pt x="21950" y="12044"/>
                    <a:pt x="21588" y="11401"/>
                    <a:pt x="21141" y="10830"/>
                  </a:cubicBezTo>
                  <a:cubicBezTo>
                    <a:pt x="20758" y="10332"/>
                    <a:pt x="20301" y="9886"/>
                    <a:pt x="19751" y="9481"/>
                  </a:cubicBezTo>
                  <a:cubicBezTo>
                    <a:pt x="19347" y="9181"/>
                    <a:pt x="18900" y="8900"/>
                    <a:pt x="18330" y="8600"/>
                  </a:cubicBezTo>
                  <a:cubicBezTo>
                    <a:pt x="17978" y="8402"/>
                    <a:pt x="17676" y="8236"/>
                    <a:pt x="17386" y="8040"/>
                  </a:cubicBezTo>
                  <a:cubicBezTo>
                    <a:pt x="17116" y="7853"/>
                    <a:pt x="16784" y="7604"/>
                    <a:pt x="16484" y="7231"/>
                  </a:cubicBezTo>
                  <a:cubicBezTo>
                    <a:pt x="16360" y="7085"/>
                    <a:pt x="16277" y="6940"/>
                    <a:pt x="16194" y="6784"/>
                  </a:cubicBezTo>
                  <a:cubicBezTo>
                    <a:pt x="16152" y="6680"/>
                    <a:pt x="16111" y="6577"/>
                    <a:pt x="16079" y="6473"/>
                  </a:cubicBezTo>
                  <a:cubicBezTo>
                    <a:pt x="16058" y="6380"/>
                    <a:pt x="16038" y="6286"/>
                    <a:pt x="16038" y="6193"/>
                  </a:cubicBezTo>
                  <a:cubicBezTo>
                    <a:pt x="16028" y="6099"/>
                    <a:pt x="16028" y="6016"/>
                    <a:pt x="16038" y="5933"/>
                  </a:cubicBezTo>
                  <a:cubicBezTo>
                    <a:pt x="16048" y="5820"/>
                    <a:pt x="16058" y="5716"/>
                    <a:pt x="16090" y="5612"/>
                  </a:cubicBezTo>
                  <a:cubicBezTo>
                    <a:pt x="16131" y="5477"/>
                    <a:pt x="16173" y="5343"/>
                    <a:pt x="16235" y="5207"/>
                  </a:cubicBezTo>
                  <a:cubicBezTo>
                    <a:pt x="16369" y="4928"/>
                    <a:pt x="16535" y="4689"/>
                    <a:pt x="16691" y="4461"/>
                  </a:cubicBezTo>
                  <a:lnTo>
                    <a:pt x="16701" y="4451"/>
                  </a:lnTo>
                  <a:lnTo>
                    <a:pt x="16722" y="4419"/>
                  </a:lnTo>
                  <a:cubicBezTo>
                    <a:pt x="16878" y="4191"/>
                    <a:pt x="17033" y="3953"/>
                    <a:pt x="17169" y="3683"/>
                  </a:cubicBezTo>
                  <a:cubicBezTo>
                    <a:pt x="17231" y="3548"/>
                    <a:pt x="17282" y="3423"/>
                    <a:pt x="17314" y="3289"/>
                  </a:cubicBezTo>
                  <a:cubicBezTo>
                    <a:pt x="17335" y="3227"/>
                    <a:pt x="17345" y="3164"/>
                    <a:pt x="17365" y="3091"/>
                  </a:cubicBezTo>
                  <a:cubicBezTo>
                    <a:pt x="17376" y="3019"/>
                    <a:pt x="17386" y="2936"/>
                    <a:pt x="17386" y="2832"/>
                  </a:cubicBezTo>
                  <a:cubicBezTo>
                    <a:pt x="17386" y="2770"/>
                    <a:pt x="17386" y="2697"/>
                    <a:pt x="17376" y="2614"/>
                  </a:cubicBezTo>
                  <a:cubicBezTo>
                    <a:pt x="17365" y="2531"/>
                    <a:pt x="17355" y="2459"/>
                    <a:pt x="17345" y="2376"/>
                  </a:cubicBezTo>
                  <a:cubicBezTo>
                    <a:pt x="17303" y="2210"/>
                    <a:pt x="17241" y="2033"/>
                    <a:pt x="17158" y="1857"/>
                  </a:cubicBezTo>
                  <a:cubicBezTo>
                    <a:pt x="17075" y="1701"/>
                    <a:pt x="16992" y="1556"/>
                    <a:pt x="16888" y="1422"/>
                  </a:cubicBezTo>
                  <a:cubicBezTo>
                    <a:pt x="16805" y="1297"/>
                    <a:pt x="16701" y="1183"/>
                    <a:pt x="16577" y="1069"/>
                  </a:cubicBezTo>
                  <a:cubicBezTo>
                    <a:pt x="16390" y="871"/>
                    <a:pt x="16152" y="705"/>
                    <a:pt x="15872" y="560"/>
                  </a:cubicBezTo>
                  <a:cubicBezTo>
                    <a:pt x="15643" y="447"/>
                    <a:pt x="15384" y="343"/>
                    <a:pt x="15062" y="260"/>
                  </a:cubicBezTo>
                  <a:cubicBezTo>
                    <a:pt x="14824" y="198"/>
                    <a:pt x="14565" y="145"/>
                    <a:pt x="14253" y="104"/>
                  </a:cubicBezTo>
                  <a:cubicBezTo>
                    <a:pt x="13974" y="62"/>
                    <a:pt x="13714" y="42"/>
                    <a:pt x="13486" y="32"/>
                  </a:cubicBezTo>
                  <a:lnTo>
                    <a:pt x="13465" y="32"/>
                  </a:lnTo>
                  <a:cubicBezTo>
                    <a:pt x="13341" y="21"/>
                    <a:pt x="13227" y="11"/>
                    <a:pt x="13102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7" name="Google Shape;3367;p63"/>
            <p:cNvGrpSpPr/>
            <p:nvPr/>
          </p:nvGrpSpPr>
          <p:grpSpPr>
            <a:xfrm>
              <a:off x="1009327" y="1371197"/>
              <a:ext cx="2618330" cy="2653219"/>
              <a:chOff x="1610825" y="2118075"/>
              <a:chExt cx="1144425" cy="1159725"/>
            </a:xfrm>
          </p:grpSpPr>
          <p:sp>
            <p:nvSpPr>
              <p:cNvPr id="3368" name="Google Shape;3368;p63"/>
              <p:cNvSpPr/>
              <p:nvPr/>
            </p:nvSpPr>
            <p:spPr>
              <a:xfrm>
                <a:off x="1610825" y="2118075"/>
                <a:ext cx="1113300" cy="1130950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45238" extrusionOk="0">
                    <a:moveTo>
                      <a:pt x="24875" y="0"/>
                    </a:moveTo>
                    <a:cubicBezTo>
                      <a:pt x="24709" y="0"/>
                      <a:pt x="24522" y="11"/>
                      <a:pt x="24315" y="11"/>
                    </a:cubicBezTo>
                    <a:cubicBezTo>
                      <a:pt x="22967" y="63"/>
                      <a:pt x="21577" y="332"/>
                      <a:pt x="20062" y="841"/>
                    </a:cubicBezTo>
                    <a:cubicBezTo>
                      <a:pt x="18765" y="1266"/>
                      <a:pt x="17396" y="1878"/>
                      <a:pt x="15881" y="2718"/>
                    </a:cubicBezTo>
                    <a:cubicBezTo>
                      <a:pt x="14782" y="3320"/>
                      <a:pt x="13807" y="3880"/>
                      <a:pt x="12852" y="4585"/>
                    </a:cubicBezTo>
                    <a:cubicBezTo>
                      <a:pt x="11494" y="5581"/>
                      <a:pt x="10477" y="6733"/>
                      <a:pt x="9751" y="8081"/>
                    </a:cubicBezTo>
                    <a:cubicBezTo>
                      <a:pt x="9574" y="8434"/>
                      <a:pt x="9399" y="8817"/>
                      <a:pt x="9233" y="9232"/>
                    </a:cubicBezTo>
                    <a:cubicBezTo>
                      <a:pt x="9150" y="9471"/>
                      <a:pt x="9067" y="9730"/>
                      <a:pt x="9004" y="9990"/>
                    </a:cubicBezTo>
                    <a:cubicBezTo>
                      <a:pt x="8963" y="10135"/>
                      <a:pt x="8931" y="10290"/>
                      <a:pt x="8901" y="10446"/>
                    </a:cubicBezTo>
                    <a:cubicBezTo>
                      <a:pt x="8869" y="10592"/>
                      <a:pt x="8848" y="10747"/>
                      <a:pt x="8828" y="10892"/>
                    </a:cubicBezTo>
                    <a:cubicBezTo>
                      <a:pt x="8786" y="11152"/>
                      <a:pt x="8776" y="11401"/>
                      <a:pt x="8755" y="11639"/>
                    </a:cubicBezTo>
                    <a:lnTo>
                      <a:pt x="8724" y="12417"/>
                    </a:lnTo>
                    <a:lnTo>
                      <a:pt x="8724" y="12438"/>
                    </a:lnTo>
                    <a:lnTo>
                      <a:pt x="8724" y="12614"/>
                    </a:lnTo>
                    <a:cubicBezTo>
                      <a:pt x="8714" y="13102"/>
                      <a:pt x="8693" y="13651"/>
                      <a:pt x="8652" y="14181"/>
                    </a:cubicBezTo>
                    <a:cubicBezTo>
                      <a:pt x="8599" y="14772"/>
                      <a:pt x="8516" y="15301"/>
                      <a:pt x="8392" y="15788"/>
                    </a:cubicBezTo>
                    <a:cubicBezTo>
                      <a:pt x="8288" y="16193"/>
                      <a:pt x="8154" y="16567"/>
                      <a:pt x="7998" y="16908"/>
                    </a:cubicBezTo>
                    <a:cubicBezTo>
                      <a:pt x="7832" y="17240"/>
                      <a:pt x="7635" y="17552"/>
                      <a:pt x="7417" y="17832"/>
                    </a:cubicBezTo>
                    <a:cubicBezTo>
                      <a:pt x="7064" y="18257"/>
                      <a:pt x="6649" y="18630"/>
                      <a:pt x="6100" y="19015"/>
                    </a:cubicBezTo>
                    <a:lnTo>
                      <a:pt x="6089" y="19015"/>
                    </a:lnTo>
                    <a:cubicBezTo>
                      <a:pt x="5789" y="19222"/>
                      <a:pt x="5478" y="19419"/>
                      <a:pt x="5197" y="19585"/>
                    </a:cubicBezTo>
                    <a:lnTo>
                      <a:pt x="5166" y="19605"/>
                    </a:lnTo>
                    <a:cubicBezTo>
                      <a:pt x="4699" y="19886"/>
                      <a:pt x="4222" y="20176"/>
                      <a:pt x="3766" y="20529"/>
                    </a:cubicBezTo>
                    <a:cubicBezTo>
                      <a:pt x="3351" y="20840"/>
                      <a:pt x="2988" y="21193"/>
                      <a:pt x="2666" y="21587"/>
                    </a:cubicBezTo>
                    <a:cubicBezTo>
                      <a:pt x="2386" y="21929"/>
                      <a:pt x="2117" y="22344"/>
                      <a:pt x="1878" y="22800"/>
                    </a:cubicBezTo>
                    <a:cubicBezTo>
                      <a:pt x="1432" y="23641"/>
                      <a:pt x="1069" y="24658"/>
                      <a:pt x="757" y="25902"/>
                    </a:cubicBezTo>
                    <a:cubicBezTo>
                      <a:pt x="467" y="27043"/>
                      <a:pt x="270" y="28319"/>
                      <a:pt x="146" y="29720"/>
                    </a:cubicBezTo>
                    <a:cubicBezTo>
                      <a:pt x="31" y="31068"/>
                      <a:pt x="1" y="32447"/>
                      <a:pt x="63" y="33827"/>
                    </a:cubicBezTo>
                    <a:cubicBezTo>
                      <a:pt x="125" y="35217"/>
                      <a:pt x="280" y="36555"/>
                      <a:pt x="529" y="37821"/>
                    </a:cubicBezTo>
                    <a:cubicBezTo>
                      <a:pt x="789" y="39118"/>
                      <a:pt x="1131" y="40279"/>
                      <a:pt x="1566" y="41296"/>
                    </a:cubicBezTo>
                    <a:cubicBezTo>
                      <a:pt x="1795" y="41804"/>
                      <a:pt x="2044" y="42281"/>
                      <a:pt x="2313" y="42717"/>
                    </a:cubicBezTo>
                    <a:cubicBezTo>
                      <a:pt x="2449" y="42935"/>
                      <a:pt x="2594" y="43142"/>
                      <a:pt x="2749" y="43329"/>
                    </a:cubicBezTo>
                    <a:cubicBezTo>
                      <a:pt x="2728" y="43350"/>
                      <a:pt x="2718" y="43381"/>
                      <a:pt x="2718" y="43422"/>
                    </a:cubicBezTo>
                    <a:cubicBezTo>
                      <a:pt x="2687" y="43567"/>
                      <a:pt x="2749" y="43723"/>
                      <a:pt x="2843" y="43765"/>
                    </a:cubicBezTo>
                    <a:cubicBezTo>
                      <a:pt x="2998" y="43848"/>
                      <a:pt x="3164" y="43920"/>
                      <a:pt x="3330" y="43982"/>
                    </a:cubicBezTo>
                    <a:cubicBezTo>
                      <a:pt x="3641" y="44273"/>
                      <a:pt x="3994" y="44532"/>
                      <a:pt x="4367" y="44729"/>
                    </a:cubicBezTo>
                    <a:cubicBezTo>
                      <a:pt x="4378" y="44729"/>
                      <a:pt x="4399" y="44740"/>
                      <a:pt x="4409" y="44740"/>
                    </a:cubicBezTo>
                    <a:cubicBezTo>
                      <a:pt x="4492" y="44740"/>
                      <a:pt x="4565" y="44646"/>
                      <a:pt x="4585" y="44522"/>
                    </a:cubicBezTo>
                    <a:cubicBezTo>
                      <a:pt x="4595" y="44449"/>
                      <a:pt x="4585" y="44366"/>
                      <a:pt x="4565" y="44304"/>
                    </a:cubicBezTo>
                    <a:lnTo>
                      <a:pt x="4565" y="44304"/>
                    </a:lnTo>
                    <a:cubicBezTo>
                      <a:pt x="5031" y="44387"/>
                      <a:pt x="5561" y="44429"/>
                      <a:pt x="6172" y="44429"/>
                    </a:cubicBezTo>
                    <a:lnTo>
                      <a:pt x="6255" y="44429"/>
                    </a:lnTo>
                    <a:cubicBezTo>
                      <a:pt x="6868" y="44429"/>
                      <a:pt x="7469" y="44387"/>
                      <a:pt x="8060" y="44356"/>
                    </a:cubicBezTo>
                    <a:lnTo>
                      <a:pt x="8092" y="44356"/>
                    </a:lnTo>
                    <a:cubicBezTo>
                      <a:pt x="8558" y="44325"/>
                      <a:pt x="9077" y="44283"/>
                      <a:pt x="9565" y="44273"/>
                    </a:cubicBezTo>
                    <a:lnTo>
                      <a:pt x="10166" y="44263"/>
                    </a:lnTo>
                    <a:lnTo>
                      <a:pt x="10768" y="44252"/>
                    </a:lnTo>
                    <a:lnTo>
                      <a:pt x="10799" y="44252"/>
                    </a:lnTo>
                    <a:cubicBezTo>
                      <a:pt x="12656" y="44200"/>
                      <a:pt x="14574" y="44159"/>
                      <a:pt x="16494" y="44159"/>
                    </a:cubicBezTo>
                    <a:lnTo>
                      <a:pt x="17178" y="44159"/>
                    </a:lnTo>
                    <a:cubicBezTo>
                      <a:pt x="17790" y="44159"/>
                      <a:pt x="18433" y="44169"/>
                      <a:pt x="19087" y="44190"/>
                    </a:cubicBezTo>
                    <a:cubicBezTo>
                      <a:pt x="19470" y="44200"/>
                      <a:pt x="19855" y="44221"/>
                      <a:pt x="20238" y="44231"/>
                    </a:cubicBezTo>
                    <a:lnTo>
                      <a:pt x="20290" y="44242"/>
                    </a:lnTo>
                    <a:lnTo>
                      <a:pt x="20342" y="44242"/>
                    </a:lnTo>
                    <a:cubicBezTo>
                      <a:pt x="20560" y="44252"/>
                      <a:pt x="20777" y="44252"/>
                      <a:pt x="20996" y="44263"/>
                    </a:cubicBezTo>
                    <a:cubicBezTo>
                      <a:pt x="22178" y="44314"/>
                      <a:pt x="23444" y="44346"/>
                      <a:pt x="24834" y="44376"/>
                    </a:cubicBezTo>
                    <a:cubicBezTo>
                      <a:pt x="27634" y="44439"/>
                      <a:pt x="30414" y="44449"/>
                      <a:pt x="32520" y="44449"/>
                    </a:cubicBezTo>
                    <a:lnTo>
                      <a:pt x="36150" y="44449"/>
                    </a:lnTo>
                    <a:lnTo>
                      <a:pt x="37364" y="44439"/>
                    </a:lnTo>
                    <a:lnTo>
                      <a:pt x="38775" y="44439"/>
                    </a:lnTo>
                    <a:cubicBezTo>
                      <a:pt x="38868" y="44439"/>
                      <a:pt x="38972" y="44439"/>
                      <a:pt x="39065" y="44449"/>
                    </a:cubicBezTo>
                    <a:cubicBezTo>
                      <a:pt x="39190" y="44449"/>
                      <a:pt x="39314" y="44459"/>
                      <a:pt x="39428" y="44470"/>
                    </a:cubicBezTo>
                    <a:lnTo>
                      <a:pt x="39553" y="44480"/>
                    </a:lnTo>
                    <a:cubicBezTo>
                      <a:pt x="39719" y="44491"/>
                      <a:pt x="39854" y="44491"/>
                      <a:pt x="39978" y="44491"/>
                    </a:cubicBezTo>
                    <a:cubicBezTo>
                      <a:pt x="40186" y="44491"/>
                      <a:pt x="40372" y="44480"/>
                      <a:pt x="40548" y="44439"/>
                    </a:cubicBezTo>
                    <a:cubicBezTo>
                      <a:pt x="40694" y="44418"/>
                      <a:pt x="40829" y="44376"/>
                      <a:pt x="40953" y="44325"/>
                    </a:cubicBezTo>
                    <a:lnTo>
                      <a:pt x="40953" y="44325"/>
                    </a:lnTo>
                    <a:lnTo>
                      <a:pt x="40880" y="44429"/>
                    </a:lnTo>
                    <a:cubicBezTo>
                      <a:pt x="40818" y="44532"/>
                      <a:pt x="40746" y="44646"/>
                      <a:pt x="40684" y="44750"/>
                    </a:cubicBezTo>
                    <a:cubicBezTo>
                      <a:pt x="40652" y="44802"/>
                      <a:pt x="40631" y="44874"/>
                      <a:pt x="40631" y="44947"/>
                    </a:cubicBezTo>
                    <a:cubicBezTo>
                      <a:pt x="40631" y="45030"/>
                      <a:pt x="40652" y="45102"/>
                      <a:pt x="40684" y="45155"/>
                    </a:cubicBezTo>
                    <a:cubicBezTo>
                      <a:pt x="40714" y="45206"/>
                      <a:pt x="40756" y="45238"/>
                      <a:pt x="40808" y="45238"/>
                    </a:cubicBezTo>
                    <a:cubicBezTo>
                      <a:pt x="40850" y="45238"/>
                      <a:pt x="40891" y="45206"/>
                      <a:pt x="40933" y="45155"/>
                    </a:cubicBezTo>
                    <a:cubicBezTo>
                      <a:pt x="42602" y="42509"/>
                      <a:pt x="43796" y="39097"/>
                      <a:pt x="44283" y="35538"/>
                    </a:cubicBezTo>
                    <a:cubicBezTo>
                      <a:pt x="44397" y="34667"/>
                      <a:pt x="44469" y="33754"/>
                      <a:pt x="44501" y="32811"/>
                    </a:cubicBezTo>
                    <a:cubicBezTo>
                      <a:pt x="44532" y="31949"/>
                      <a:pt x="44501" y="31027"/>
                      <a:pt x="44418" y="30072"/>
                    </a:cubicBezTo>
                    <a:cubicBezTo>
                      <a:pt x="44335" y="29180"/>
                      <a:pt x="44190" y="28257"/>
                      <a:pt x="43982" y="27355"/>
                    </a:cubicBezTo>
                    <a:cubicBezTo>
                      <a:pt x="43785" y="26493"/>
                      <a:pt x="43526" y="25622"/>
                      <a:pt x="43194" y="24782"/>
                    </a:cubicBezTo>
                    <a:cubicBezTo>
                      <a:pt x="42655" y="23423"/>
                      <a:pt x="41949" y="22168"/>
                      <a:pt x="41088" y="21068"/>
                    </a:cubicBezTo>
                    <a:cubicBezTo>
                      <a:pt x="40331" y="20093"/>
                      <a:pt x="39439" y="19232"/>
                      <a:pt x="38370" y="18434"/>
                    </a:cubicBezTo>
                    <a:cubicBezTo>
                      <a:pt x="37592" y="17842"/>
                      <a:pt x="36721" y="17303"/>
                      <a:pt x="35622" y="16722"/>
                    </a:cubicBezTo>
                    <a:cubicBezTo>
                      <a:pt x="34926" y="16348"/>
                      <a:pt x="34345" y="16016"/>
                      <a:pt x="33775" y="15633"/>
                    </a:cubicBezTo>
                    <a:cubicBezTo>
                      <a:pt x="33267" y="15280"/>
                      <a:pt x="32603" y="14782"/>
                      <a:pt x="32022" y="14056"/>
                    </a:cubicBezTo>
                    <a:cubicBezTo>
                      <a:pt x="31794" y="13776"/>
                      <a:pt x="31618" y="13485"/>
                      <a:pt x="31472" y="13185"/>
                    </a:cubicBezTo>
                    <a:cubicBezTo>
                      <a:pt x="31379" y="12987"/>
                      <a:pt x="31306" y="12791"/>
                      <a:pt x="31244" y="12583"/>
                    </a:cubicBezTo>
                    <a:cubicBezTo>
                      <a:pt x="31203" y="12397"/>
                      <a:pt x="31171" y="12220"/>
                      <a:pt x="31150" y="12033"/>
                    </a:cubicBezTo>
                    <a:cubicBezTo>
                      <a:pt x="31140" y="11867"/>
                      <a:pt x="31140" y="11701"/>
                      <a:pt x="31150" y="11535"/>
                    </a:cubicBezTo>
                    <a:cubicBezTo>
                      <a:pt x="31171" y="11328"/>
                      <a:pt x="31213" y="11120"/>
                      <a:pt x="31265" y="10913"/>
                    </a:cubicBezTo>
                    <a:cubicBezTo>
                      <a:pt x="31337" y="10643"/>
                      <a:pt x="31431" y="10394"/>
                      <a:pt x="31545" y="10135"/>
                    </a:cubicBezTo>
                    <a:cubicBezTo>
                      <a:pt x="31814" y="9596"/>
                      <a:pt x="32125" y="9119"/>
                      <a:pt x="32437" y="8672"/>
                    </a:cubicBezTo>
                    <a:lnTo>
                      <a:pt x="32447" y="8651"/>
                    </a:lnTo>
                    <a:lnTo>
                      <a:pt x="32489" y="8589"/>
                    </a:lnTo>
                    <a:cubicBezTo>
                      <a:pt x="32789" y="8154"/>
                      <a:pt x="33101" y="7697"/>
                      <a:pt x="33360" y="7158"/>
                    </a:cubicBezTo>
                    <a:cubicBezTo>
                      <a:pt x="33474" y="6899"/>
                      <a:pt x="33578" y="6660"/>
                      <a:pt x="33640" y="6411"/>
                    </a:cubicBezTo>
                    <a:cubicBezTo>
                      <a:pt x="33681" y="6286"/>
                      <a:pt x="33713" y="6152"/>
                      <a:pt x="33734" y="6007"/>
                    </a:cubicBezTo>
                    <a:cubicBezTo>
                      <a:pt x="33754" y="5872"/>
                      <a:pt x="33775" y="5726"/>
                      <a:pt x="33785" y="5519"/>
                    </a:cubicBezTo>
                    <a:cubicBezTo>
                      <a:pt x="33785" y="5394"/>
                      <a:pt x="33785" y="5249"/>
                      <a:pt x="33764" y="5083"/>
                    </a:cubicBezTo>
                    <a:cubicBezTo>
                      <a:pt x="33754" y="4938"/>
                      <a:pt x="33723" y="4783"/>
                      <a:pt x="33692" y="4638"/>
                    </a:cubicBezTo>
                    <a:cubicBezTo>
                      <a:pt x="33619" y="4306"/>
                      <a:pt x="33506" y="3974"/>
                      <a:pt x="33329" y="3621"/>
                    </a:cubicBezTo>
                    <a:cubicBezTo>
                      <a:pt x="33184" y="3320"/>
                      <a:pt x="33008" y="3029"/>
                      <a:pt x="32821" y="2770"/>
                    </a:cubicBezTo>
                    <a:cubicBezTo>
                      <a:pt x="32644" y="2531"/>
                      <a:pt x="32447" y="2303"/>
                      <a:pt x="32219" y="2075"/>
                    </a:cubicBezTo>
                    <a:cubicBezTo>
                      <a:pt x="31846" y="1712"/>
                      <a:pt x="31389" y="1390"/>
                      <a:pt x="30839" y="1100"/>
                    </a:cubicBezTo>
                    <a:cubicBezTo>
                      <a:pt x="30383" y="862"/>
                      <a:pt x="29896" y="675"/>
                      <a:pt x="29273" y="509"/>
                    </a:cubicBezTo>
                    <a:cubicBezTo>
                      <a:pt x="28806" y="385"/>
                      <a:pt x="28298" y="291"/>
                      <a:pt x="27697" y="208"/>
                    </a:cubicBezTo>
                    <a:cubicBezTo>
                      <a:pt x="27157" y="136"/>
                      <a:pt x="26639" y="94"/>
                      <a:pt x="26203" y="63"/>
                    </a:cubicBezTo>
                    <a:lnTo>
                      <a:pt x="26161" y="63"/>
                    </a:lnTo>
                    <a:cubicBezTo>
                      <a:pt x="25922" y="42"/>
                      <a:pt x="25684" y="32"/>
                      <a:pt x="25456" y="21"/>
                    </a:cubicBezTo>
                    <a:cubicBezTo>
                      <a:pt x="25269" y="11"/>
                      <a:pt x="25072" y="0"/>
                      <a:pt x="248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63"/>
              <p:cNvSpPr/>
              <p:nvPr/>
            </p:nvSpPr>
            <p:spPr>
              <a:xfrm>
                <a:off x="1611350" y="3181575"/>
                <a:ext cx="1078825" cy="96225"/>
              </a:xfrm>
              <a:custGeom>
                <a:avLst/>
                <a:gdLst/>
                <a:ahLst/>
                <a:cxnLst/>
                <a:rect l="l" t="t" r="r" b="b"/>
                <a:pathLst>
                  <a:path w="43153" h="3849" extrusionOk="0">
                    <a:moveTo>
                      <a:pt x="21576" y="1"/>
                    </a:moveTo>
                    <a:cubicBezTo>
                      <a:pt x="9668" y="1"/>
                      <a:pt x="0" y="861"/>
                      <a:pt x="0" y="1919"/>
                    </a:cubicBezTo>
                    <a:cubicBezTo>
                      <a:pt x="0" y="2988"/>
                      <a:pt x="9668" y="3849"/>
                      <a:pt x="21576" y="3849"/>
                    </a:cubicBezTo>
                    <a:cubicBezTo>
                      <a:pt x="33485" y="3849"/>
                      <a:pt x="43152" y="2988"/>
                      <a:pt x="43152" y="1919"/>
                    </a:cubicBezTo>
                    <a:cubicBezTo>
                      <a:pt x="43152" y="861"/>
                      <a:pt x="33485" y="1"/>
                      <a:pt x="21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63"/>
              <p:cNvSpPr/>
              <p:nvPr/>
            </p:nvSpPr>
            <p:spPr>
              <a:xfrm>
                <a:off x="1946125" y="2882325"/>
                <a:ext cx="76775" cy="33195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78" extrusionOk="0">
                    <a:moveTo>
                      <a:pt x="2988" y="0"/>
                    </a:moveTo>
                    <a:cubicBezTo>
                      <a:pt x="2967" y="0"/>
                      <a:pt x="2957" y="10"/>
                      <a:pt x="2936" y="21"/>
                    </a:cubicBezTo>
                    <a:cubicBezTo>
                      <a:pt x="2926" y="31"/>
                      <a:pt x="2905" y="42"/>
                      <a:pt x="2905" y="72"/>
                    </a:cubicBezTo>
                    <a:lnTo>
                      <a:pt x="2895" y="104"/>
                    </a:lnTo>
                    <a:cubicBezTo>
                      <a:pt x="2884" y="155"/>
                      <a:pt x="2884" y="208"/>
                      <a:pt x="2874" y="249"/>
                    </a:cubicBezTo>
                    <a:cubicBezTo>
                      <a:pt x="2833" y="218"/>
                      <a:pt x="2780" y="197"/>
                      <a:pt x="2718" y="176"/>
                    </a:cubicBezTo>
                    <a:cubicBezTo>
                      <a:pt x="2656" y="155"/>
                      <a:pt x="2584" y="145"/>
                      <a:pt x="2490" y="135"/>
                    </a:cubicBezTo>
                    <a:lnTo>
                      <a:pt x="2397" y="135"/>
                    </a:lnTo>
                    <a:cubicBezTo>
                      <a:pt x="2345" y="135"/>
                      <a:pt x="2293" y="135"/>
                      <a:pt x="2241" y="145"/>
                    </a:cubicBezTo>
                    <a:cubicBezTo>
                      <a:pt x="2065" y="155"/>
                      <a:pt x="1888" y="187"/>
                      <a:pt x="1722" y="228"/>
                    </a:cubicBezTo>
                    <a:cubicBezTo>
                      <a:pt x="1639" y="249"/>
                      <a:pt x="1567" y="270"/>
                      <a:pt x="1515" y="291"/>
                    </a:cubicBezTo>
                    <a:cubicBezTo>
                      <a:pt x="1505" y="291"/>
                      <a:pt x="1484" y="301"/>
                      <a:pt x="1473" y="301"/>
                    </a:cubicBezTo>
                    <a:lnTo>
                      <a:pt x="1494" y="155"/>
                    </a:lnTo>
                    <a:cubicBezTo>
                      <a:pt x="1494" y="135"/>
                      <a:pt x="1484" y="104"/>
                      <a:pt x="1464" y="93"/>
                    </a:cubicBezTo>
                    <a:cubicBezTo>
                      <a:pt x="1453" y="83"/>
                      <a:pt x="1432" y="72"/>
                      <a:pt x="1401" y="72"/>
                    </a:cubicBezTo>
                    <a:cubicBezTo>
                      <a:pt x="1381" y="72"/>
                      <a:pt x="1360" y="72"/>
                      <a:pt x="1339" y="93"/>
                    </a:cubicBezTo>
                    <a:cubicBezTo>
                      <a:pt x="1328" y="114"/>
                      <a:pt x="1318" y="135"/>
                      <a:pt x="1318" y="155"/>
                    </a:cubicBezTo>
                    <a:lnTo>
                      <a:pt x="1308" y="280"/>
                    </a:lnTo>
                    <a:lnTo>
                      <a:pt x="1287" y="425"/>
                    </a:lnTo>
                    <a:lnTo>
                      <a:pt x="1245" y="840"/>
                    </a:lnTo>
                    <a:lnTo>
                      <a:pt x="1017" y="3112"/>
                    </a:lnTo>
                    <a:lnTo>
                      <a:pt x="810" y="5155"/>
                    </a:lnTo>
                    <a:lnTo>
                      <a:pt x="800" y="5176"/>
                    </a:lnTo>
                    <a:lnTo>
                      <a:pt x="561" y="7552"/>
                    </a:lnTo>
                    <a:lnTo>
                      <a:pt x="322" y="9917"/>
                    </a:lnTo>
                    <a:lnTo>
                      <a:pt x="11" y="12904"/>
                    </a:lnTo>
                    <a:lnTo>
                      <a:pt x="11" y="12925"/>
                    </a:lnTo>
                    <a:lnTo>
                      <a:pt x="1" y="13018"/>
                    </a:lnTo>
                    <a:cubicBezTo>
                      <a:pt x="1" y="13039"/>
                      <a:pt x="1" y="13059"/>
                      <a:pt x="21" y="13080"/>
                    </a:cubicBezTo>
                    <a:cubicBezTo>
                      <a:pt x="32" y="13112"/>
                      <a:pt x="42" y="13122"/>
                      <a:pt x="63" y="13132"/>
                    </a:cubicBezTo>
                    <a:cubicBezTo>
                      <a:pt x="136" y="13184"/>
                      <a:pt x="219" y="13225"/>
                      <a:pt x="312" y="13246"/>
                    </a:cubicBezTo>
                    <a:cubicBezTo>
                      <a:pt x="405" y="13267"/>
                      <a:pt x="498" y="13278"/>
                      <a:pt x="592" y="13278"/>
                    </a:cubicBezTo>
                    <a:cubicBezTo>
                      <a:pt x="696" y="13278"/>
                      <a:pt x="789" y="13267"/>
                      <a:pt x="893" y="13246"/>
                    </a:cubicBezTo>
                    <a:cubicBezTo>
                      <a:pt x="966" y="13225"/>
                      <a:pt x="1049" y="13205"/>
                      <a:pt x="1132" y="13174"/>
                    </a:cubicBezTo>
                    <a:cubicBezTo>
                      <a:pt x="1152" y="13163"/>
                      <a:pt x="1173" y="13142"/>
                      <a:pt x="1173" y="13122"/>
                    </a:cubicBezTo>
                    <a:cubicBezTo>
                      <a:pt x="1183" y="13112"/>
                      <a:pt x="1183" y="13101"/>
                      <a:pt x="1194" y="13091"/>
                    </a:cubicBezTo>
                    <a:lnTo>
                      <a:pt x="1194" y="13070"/>
                    </a:lnTo>
                    <a:lnTo>
                      <a:pt x="1194" y="13059"/>
                    </a:lnTo>
                    <a:lnTo>
                      <a:pt x="1204" y="12987"/>
                    </a:lnTo>
                    <a:lnTo>
                      <a:pt x="1453" y="11286"/>
                    </a:lnTo>
                    <a:lnTo>
                      <a:pt x="1692" y="9585"/>
                    </a:lnTo>
                    <a:lnTo>
                      <a:pt x="2013" y="7386"/>
                    </a:lnTo>
                    <a:lnTo>
                      <a:pt x="2376" y="4885"/>
                    </a:lnTo>
                    <a:cubicBezTo>
                      <a:pt x="2584" y="3475"/>
                      <a:pt x="2780" y="2064"/>
                      <a:pt x="2988" y="653"/>
                    </a:cubicBezTo>
                    <a:lnTo>
                      <a:pt x="3071" y="114"/>
                    </a:lnTo>
                    <a:cubicBezTo>
                      <a:pt x="3071" y="93"/>
                      <a:pt x="3071" y="72"/>
                      <a:pt x="3061" y="52"/>
                    </a:cubicBezTo>
                    <a:cubicBezTo>
                      <a:pt x="3050" y="31"/>
                      <a:pt x="3029" y="10"/>
                      <a:pt x="3009" y="10"/>
                    </a:cubicBezTo>
                    <a:cubicBezTo>
                      <a:pt x="2999" y="10"/>
                      <a:pt x="2988" y="0"/>
                      <a:pt x="29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63"/>
              <p:cNvSpPr/>
              <p:nvPr/>
            </p:nvSpPr>
            <p:spPr>
              <a:xfrm>
                <a:off x="2210400" y="2893450"/>
                <a:ext cx="76775" cy="33172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3269" extrusionOk="0">
                    <a:moveTo>
                      <a:pt x="62" y="1"/>
                    </a:moveTo>
                    <a:cubicBezTo>
                      <a:pt x="42" y="12"/>
                      <a:pt x="21" y="22"/>
                      <a:pt x="10" y="42"/>
                    </a:cubicBezTo>
                    <a:cubicBezTo>
                      <a:pt x="0" y="63"/>
                      <a:pt x="0" y="84"/>
                      <a:pt x="0" y="105"/>
                    </a:cubicBezTo>
                    <a:lnTo>
                      <a:pt x="72" y="644"/>
                    </a:lnTo>
                    <a:lnTo>
                      <a:pt x="383" y="2781"/>
                    </a:lnTo>
                    <a:lnTo>
                      <a:pt x="695" y="4876"/>
                    </a:lnTo>
                    <a:lnTo>
                      <a:pt x="1058" y="7386"/>
                    </a:lnTo>
                    <a:lnTo>
                      <a:pt x="1369" y="9576"/>
                    </a:lnTo>
                    <a:lnTo>
                      <a:pt x="1618" y="11287"/>
                    </a:lnTo>
                    <a:lnTo>
                      <a:pt x="1867" y="12978"/>
                    </a:lnTo>
                    <a:lnTo>
                      <a:pt x="1877" y="13050"/>
                    </a:lnTo>
                    <a:lnTo>
                      <a:pt x="1877" y="13071"/>
                    </a:lnTo>
                    <a:lnTo>
                      <a:pt x="1877" y="13082"/>
                    </a:lnTo>
                    <a:cubicBezTo>
                      <a:pt x="1877" y="13092"/>
                      <a:pt x="1888" y="13102"/>
                      <a:pt x="1898" y="13112"/>
                    </a:cubicBezTo>
                    <a:cubicBezTo>
                      <a:pt x="1898" y="13133"/>
                      <a:pt x="1909" y="13154"/>
                      <a:pt x="1929" y="13165"/>
                    </a:cubicBezTo>
                    <a:cubicBezTo>
                      <a:pt x="2012" y="13195"/>
                      <a:pt x="2095" y="13227"/>
                      <a:pt x="2178" y="13248"/>
                    </a:cubicBezTo>
                    <a:cubicBezTo>
                      <a:pt x="2271" y="13268"/>
                      <a:pt x="2375" y="13268"/>
                      <a:pt x="2479" y="13268"/>
                    </a:cubicBezTo>
                    <a:cubicBezTo>
                      <a:pt x="2573" y="13268"/>
                      <a:pt x="2666" y="13258"/>
                      <a:pt x="2749" y="13237"/>
                    </a:cubicBezTo>
                    <a:cubicBezTo>
                      <a:pt x="2842" y="13216"/>
                      <a:pt x="2935" y="13175"/>
                      <a:pt x="3008" y="13123"/>
                    </a:cubicBezTo>
                    <a:cubicBezTo>
                      <a:pt x="3018" y="13112"/>
                      <a:pt x="3039" y="13102"/>
                      <a:pt x="3050" y="13071"/>
                    </a:cubicBezTo>
                    <a:cubicBezTo>
                      <a:pt x="3060" y="13050"/>
                      <a:pt x="3070" y="13029"/>
                      <a:pt x="3070" y="13019"/>
                    </a:cubicBezTo>
                    <a:lnTo>
                      <a:pt x="3060" y="12926"/>
                    </a:lnTo>
                    <a:lnTo>
                      <a:pt x="3060" y="12905"/>
                    </a:lnTo>
                    <a:lnTo>
                      <a:pt x="2749" y="9908"/>
                    </a:lnTo>
                    <a:lnTo>
                      <a:pt x="2510" y="7552"/>
                    </a:lnTo>
                    <a:lnTo>
                      <a:pt x="2261" y="5167"/>
                    </a:lnTo>
                    <a:lnTo>
                      <a:pt x="1888" y="1526"/>
                    </a:lnTo>
                    <a:lnTo>
                      <a:pt x="1815" y="831"/>
                    </a:lnTo>
                    <a:lnTo>
                      <a:pt x="1773" y="416"/>
                    </a:lnTo>
                    <a:lnTo>
                      <a:pt x="1763" y="281"/>
                    </a:lnTo>
                    <a:lnTo>
                      <a:pt x="1753" y="146"/>
                    </a:lnTo>
                    <a:cubicBezTo>
                      <a:pt x="1743" y="136"/>
                      <a:pt x="1743" y="105"/>
                      <a:pt x="1722" y="95"/>
                    </a:cubicBezTo>
                    <a:cubicBezTo>
                      <a:pt x="1711" y="74"/>
                      <a:pt x="1690" y="63"/>
                      <a:pt x="1660" y="63"/>
                    </a:cubicBezTo>
                    <a:cubicBezTo>
                      <a:pt x="1639" y="63"/>
                      <a:pt x="1618" y="74"/>
                      <a:pt x="1598" y="95"/>
                    </a:cubicBezTo>
                    <a:cubicBezTo>
                      <a:pt x="1587" y="105"/>
                      <a:pt x="1577" y="125"/>
                      <a:pt x="1577" y="146"/>
                    </a:cubicBezTo>
                    <a:lnTo>
                      <a:pt x="1587" y="302"/>
                    </a:lnTo>
                    <a:cubicBezTo>
                      <a:pt x="1577" y="291"/>
                      <a:pt x="1566" y="291"/>
                      <a:pt x="1556" y="281"/>
                    </a:cubicBezTo>
                    <a:cubicBezTo>
                      <a:pt x="1483" y="261"/>
                      <a:pt x="1411" y="240"/>
                      <a:pt x="1349" y="219"/>
                    </a:cubicBezTo>
                    <a:cubicBezTo>
                      <a:pt x="1183" y="178"/>
                      <a:pt x="1006" y="157"/>
                      <a:pt x="830" y="136"/>
                    </a:cubicBezTo>
                    <a:lnTo>
                      <a:pt x="581" y="136"/>
                    </a:lnTo>
                    <a:cubicBezTo>
                      <a:pt x="487" y="136"/>
                      <a:pt x="415" y="157"/>
                      <a:pt x="353" y="167"/>
                    </a:cubicBezTo>
                    <a:cubicBezTo>
                      <a:pt x="291" y="188"/>
                      <a:pt x="238" y="219"/>
                      <a:pt x="187" y="250"/>
                    </a:cubicBezTo>
                    <a:cubicBezTo>
                      <a:pt x="187" y="198"/>
                      <a:pt x="176" y="157"/>
                      <a:pt x="176" y="105"/>
                    </a:cubicBezTo>
                    <a:lnTo>
                      <a:pt x="166" y="63"/>
                    </a:lnTo>
                    <a:cubicBezTo>
                      <a:pt x="166" y="42"/>
                      <a:pt x="145" y="22"/>
                      <a:pt x="125" y="12"/>
                    </a:cubicBezTo>
                    <a:cubicBezTo>
                      <a:pt x="114" y="1"/>
                      <a:pt x="104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63"/>
              <p:cNvSpPr/>
              <p:nvPr/>
            </p:nvSpPr>
            <p:spPr>
              <a:xfrm>
                <a:off x="1964275" y="2848850"/>
                <a:ext cx="305525" cy="581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2325" extrusionOk="0">
                    <a:moveTo>
                      <a:pt x="406" y="1"/>
                    </a:moveTo>
                    <a:cubicBezTo>
                      <a:pt x="364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21" y="1121"/>
                    </a:cubicBezTo>
                    <a:cubicBezTo>
                      <a:pt x="1" y="1318"/>
                      <a:pt x="1" y="1515"/>
                      <a:pt x="21" y="1713"/>
                    </a:cubicBezTo>
                    <a:cubicBezTo>
                      <a:pt x="42" y="1909"/>
                      <a:pt x="94" y="2096"/>
                      <a:pt x="167" y="2231"/>
                    </a:cubicBezTo>
                    <a:cubicBezTo>
                      <a:pt x="177" y="2252"/>
                      <a:pt x="187" y="2273"/>
                      <a:pt x="219" y="2283"/>
                    </a:cubicBezTo>
                    <a:cubicBezTo>
                      <a:pt x="219" y="2294"/>
                      <a:pt x="229" y="2294"/>
                      <a:pt x="240" y="2294"/>
                    </a:cubicBezTo>
                    <a:cubicBezTo>
                      <a:pt x="260" y="2314"/>
                      <a:pt x="281" y="2324"/>
                      <a:pt x="302" y="2324"/>
                    </a:cubicBezTo>
                    <a:lnTo>
                      <a:pt x="11899" y="2324"/>
                    </a:lnTo>
                    <a:cubicBezTo>
                      <a:pt x="11930" y="2324"/>
                      <a:pt x="11971" y="2283"/>
                      <a:pt x="11982" y="2231"/>
                    </a:cubicBezTo>
                    <a:cubicBezTo>
                      <a:pt x="11992" y="2220"/>
                      <a:pt x="12003" y="2211"/>
                      <a:pt x="12003" y="2190"/>
                    </a:cubicBezTo>
                    <a:cubicBezTo>
                      <a:pt x="12179" y="1826"/>
                      <a:pt x="12220" y="1411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95"/>
                      <a:pt x="12086" y="302"/>
                    </a:cubicBezTo>
                    <a:cubicBezTo>
                      <a:pt x="12054" y="229"/>
                      <a:pt x="12023" y="167"/>
                      <a:pt x="11982" y="84"/>
                    </a:cubicBezTo>
                    <a:cubicBezTo>
                      <a:pt x="11971" y="32"/>
                      <a:pt x="11940" y="1"/>
                      <a:pt x="1189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63"/>
              <p:cNvSpPr/>
              <p:nvPr/>
            </p:nvSpPr>
            <p:spPr>
              <a:xfrm>
                <a:off x="1964275" y="2848850"/>
                <a:ext cx="305525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1453" extrusionOk="0">
                    <a:moveTo>
                      <a:pt x="406" y="1"/>
                    </a:moveTo>
                    <a:cubicBezTo>
                      <a:pt x="353" y="1"/>
                      <a:pt x="323" y="42"/>
                      <a:pt x="312" y="104"/>
                    </a:cubicBezTo>
                    <a:cubicBezTo>
                      <a:pt x="240" y="219"/>
                      <a:pt x="177" y="364"/>
                      <a:pt x="125" y="530"/>
                    </a:cubicBezTo>
                    <a:cubicBezTo>
                      <a:pt x="74" y="717"/>
                      <a:pt x="32" y="913"/>
                      <a:pt x="11" y="1121"/>
                    </a:cubicBezTo>
                    <a:cubicBezTo>
                      <a:pt x="1" y="1235"/>
                      <a:pt x="1" y="1339"/>
                      <a:pt x="1" y="1453"/>
                    </a:cubicBezTo>
                    <a:lnTo>
                      <a:pt x="12199" y="1453"/>
                    </a:lnTo>
                    <a:cubicBezTo>
                      <a:pt x="12210" y="1339"/>
                      <a:pt x="12220" y="1225"/>
                      <a:pt x="12220" y="1132"/>
                    </a:cubicBezTo>
                    <a:cubicBezTo>
                      <a:pt x="12220" y="945"/>
                      <a:pt x="12199" y="748"/>
                      <a:pt x="12158" y="572"/>
                    </a:cubicBezTo>
                    <a:cubicBezTo>
                      <a:pt x="12137" y="478"/>
                      <a:pt x="12116" y="385"/>
                      <a:pt x="12086" y="302"/>
                    </a:cubicBezTo>
                    <a:cubicBezTo>
                      <a:pt x="12054" y="229"/>
                      <a:pt x="12023" y="157"/>
                      <a:pt x="11982" y="84"/>
                    </a:cubicBezTo>
                    <a:cubicBezTo>
                      <a:pt x="11971" y="32"/>
                      <a:pt x="11940" y="1"/>
                      <a:pt x="11909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63"/>
              <p:cNvSpPr/>
              <p:nvPr/>
            </p:nvSpPr>
            <p:spPr>
              <a:xfrm>
                <a:off x="2065925" y="2464275"/>
                <a:ext cx="285550" cy="421175"/>
              </a:xfrm>
              <a:custGeom>
                <a:avLst/>
                <a:gdLst/>
                <a:ahLst/>
                <a:cxnLst/>
                <a:rect l="l" t="t" r="r" b="b"/>
                <a:pathLst>
                  <a:path w="11422" h="16847" extrusionOk="0">
                    <a:moveTo>
                      <a:pt x="4544" y="1"/>
                    </a:moveTo>
                    <a:cubicBezTo>
                      <a:pt x="3652" y="1"/>
                      <a:pt x="2771" y="52"/>
                      <a:pt x="1889" y="167"/>
                    </a:cubicBezTo>
                    <a:cubicBezTo>
                      <a:pt x="1754" y="188"/>
                      <a:pt x="1609" y="208"/>
                      <a:pt x="1464" y="229"/>
                    </a:cubicBezTo>
                    <a:cubicBezTo>
                      <a:pt x="1090" y="841"/>
                      <a:pt x="779" y="1557"/>
                      <a:pt x="551" y="2334"/>
                    </a:cubicBezTo>
                    <a:cubicBezTo>
                      <a:pt x="323" y="3081"/>
                      <a:pt x="178" y="3880"/>
                      <a:pt x="84" y="4782"/>
                    </a:cubicBezTo>
                    <a:cubicBezTo>
                      <a:pt x="12" y="5591"/>
                      <a:pt x="1" y="6453"/>
                      <a:pt x="53" y="7324"/>
                    </a:cubicBezTo>
                    <a:cubicBezTo>
                      <a:pt x="105" y="8143"/>
                      <a:pt x="208" y="8963"/>
                      <a:pt x="374" y="9772"/>
                    </a:cubicBezTo>
                    <a:cubicBezTo>
                      <a:pt x="457" y="10146"/>
                      <a:pt x="551" y="10529"/>
                      <a:pt x="655" y="10893"/>
                    </a:cubicBezTo>
                    <a:cubicBezTo>
                      <a:pt x="768" y="11287"/>
                      <a:pt x="914" y="11660"/>
                      <a:pt x="1100" y="11992"/>
                    </a:cubicBezTo>
                    <a:cubicBezTo>
                      <a:pt x="1266" y="12292"/>
                      <a:pt x="1485" y="12573"/>
                      <a:pt x="1734" y="12843"/>
                    </a:cubicBezTo>
                    <a:cubicBezTo>
                      <a:pt x="1941" y="13071"/>
                      <a:pt x="2200" y="13299"/>
                      <a:pt x="2511" y="13517"/>
                    </a:cubicBezTo>
                    <a:cubicBezTo>
                      <a:pt x="2760" y="13693"/>
                      <a:pt x="3041" y="13869"/>
                      <a:pt x="3414" y="14077"/>
                    </a:cubicBezTo>
                    <a:cubicBezTo>
                      <a:pt x="3735" y="14253"/>
                      <a:pt x="4067" y="14419"/>
                      <a:pt x="4389" y="14585"/>
                    </a:cubicBezTo>
                    <a:lnTo>
                      <a:pt x="4420" y="14595"/>
                    </a:lnTo>
                    <a:cubicBezTo>
                      <a:pt x="5084" y="14938"/>
                      <a:pt x="5800" y="15301"/>
                      <a:pt x="6474" y="15716"/>
                    </a:cubicBezTo>
                    <a:lnTo>
                      <a:pt x="6474" y="15726"/>
                    </a:lnTo>
                    <a:cubicBezTo>
                      <a:pt x="6526" y="15757"/>
                      <a:pt x="6577" y="15789"/>
                      <a:pt x="6619" y="15819"/>
                    </a:cubicBezTo>
                    <a:lnTo>
                      <a:pt x="6630" y="15809"/>
                    </a:lnTo>
                    <a:lnTo>
                      <a:pt x="6733" y="15882"/>
                    </a:lnTo>
                    <a:cubicBezTo>
                      <a:pt x="6785" y="15913"/>
                      <a:pt x="6837" y="15934"/>
                      <a:pt x="6879" y="15965"/>
                    </a:cubicBezTo>
                    <a:cubicBezTo>
                      <a:pt x="7148" y="16141"/>
                      <a:pt x="7377" y="16307"/>
                      <a:pt x="7605" y="16483"/>
                    </a:cubicBezTo>
                    <a:lnTo>
                      <a:pt x="7594" y="16462"/>
                    </a:lnTo>
                    <a:lnTo>
                      <a:pt x="7594" y="16462"/>
                    </a:lnTo>
                    <a:cubicBezTo>
                      <a:pt x="7646" y="16504"/>
                      <a:pt x="7688" y="16545"/>
                      <a:pt x="7739" y="16587"/>
                    </a:cubicBezTo>
                    <a:cubicBezTo>
                      <a:pt x="7771" y="16608"/>
                      <a:pt x="7812" y="16639"/>
                      <a:pt x="7843" y="16670"/>
                    </a:cubicBezTo>
                    <a:cubicBezTo>
                      <a:pt x="7874" y="16681"/>
                      <a:pt x="7895" y="16701"/>
                      <a:pt x="7916" y="16722"/>
                    </a:cubicBezTo>
                    <a:cubicBezTo>
                      <a:pt x="7937" y="16732"/>
                      <a:pt x="7947" y="16743"/>
                      <a:pt x="7967" y="16753"/>
                    </a:cubicBezTo>
                    <a:lnTo>
                      <a:pt x="7988" y="16753"/>
                    </a:lnTo>
                    <a:lnTo>
                      <a:pt x="7988" y="16764"/>
                    </a:lnTo>
                    <a:cubicBezTo>
                      <a:pt x="8030" y="16794"/>
                      <a:pt x="8061" y="16815"/>
                      <a:pt x="8103" y="16847"/>
                    </a:cubicBezTo>
                    <a:cubicBezTo>
                      <a:pt x="8123" y="16836"/>
                      <a:pt x="8133" y="16826"/>
                      <a:pt x="8144" y="16815"/>
                    </a:cubicBezTo>
                    <a:lnTo>
                      <a:pt x="8154" y="16794"/>
                    </a:lnTo>
                    <a:lnTo>
                      <a:pt x="8165" y="16784"/>
                    </a:lnTo>
                    <a:lnTo>
                      <a:pt x="8165" y="16764"/>
                    </a:lnTo>
                    <a:lnTo>
                      <a:pt x="8175" y="16753"/>
                    </a:lnTo>
                    <a:lnTo>
                      <a:pt x="8175" y="16732"/>
                    </a:lnTo>
                    <a:lnTo>
                      <a:pt x="8186" y="16722"/>
                    </a:lnTo>
                    <a:cubicBezTo>
                      <a:pt x="8216" y="16649"/>
                      <a:pt x="8258" y="16566"/>
                      <a:pt x="8289" y="16494"/>
                    </a:cubicBezTo>
                    <a:cubicBezTo>
                      <a:pt x="8299" y="16462"/>
                      <a:pt x="8310" y="16442"/>
                      <a:pt x="8320" y="16421"/>
                    </a:cubicBezTo>
                    <a:cubicBezTo>
                      <a:pt x="8320" y="16411"/>
                      <a:pt x="8320" y="16400"/>
                      <a:pt x="8331" y="16400"/>
                    </a:cubicBezTo>
                    <a:lnTo>
                      <a:pt x="8331" y="16379"/>
                    </a:lnTo>
                    <a:lnTo>
                      <a:pt x="8341" y="16349"/>
                    </a:lnTo>
                    <a:lnTo>
                      <a:pt x="8352" y="16328"/>
                    </a:lnTo>
                    <a:lnTo>
                      <a:pt x="8362" y="16317"/>
                    </a:lnTo>
                    <a:cubicBezTo>
                      <a:pt x="8403" y="16204"/>
                      <a:pt x="8455" y="16089"/>
                      <a:pt x="8497" y="15965"/>
                    </a:cubicBezTo>
                    <a:lnTo>
                      <a:pt x="8518" y="15934"/>
                    </a:lnTo>
                    <a:lnTo>
                      <a:pt x="8528" y="15913"/>
                    </a:lnTo>
                    <a:lnTo>
                      <a:pt x="8538" y="15882"/>
                    </a:lnTo>
                    <a:lnTo>
                      <a:pt x="8538" y="15861"/>
                    </a:lnTo>
                    <a:lnTo>
                      <a:pt x="8559" y="15819"/>
                    </a:lnTo>
                    <a:lnTo>
                      <a:pt x="8569" y="15799"/>
                    </a:lnTo>
                    <a:lnTo>
                      <a:pt x="8580" y="15778"/>
                    </a:lnTo>
                    <a:cubicBezTo>
                      <a:pt x="8621" y="15653"/>
                      <a:pt x="8663" y="15540"/>
                      <a:pt x="8714" y="15415"/>
                    </a:cubicBezTo>
                    <a:lnTo>
                      <a:pt x="8714" y="15394"/>
                    </a:lnTo>
                    <a:lnTo>
                      <a:pt x="8725" y="15374"/>
                    </a:lnTo>
                    <a:lnTo>
                      <a:pt x="8735" y="15342"/>
                    </a:lnTo>
                    <a:lnTo>
                      <a:pt x="8756" y="15301"/>
                    </a:lnTo>
                    <a:lnTo>
                      <a:pt x="8756" y="15280"/>
                    </a:lnTo>
                    <a:lnTo>
                      <a:pt x="8766" y="15259"/>
                    </a:lnTo>
                    <a:lnTo>
                      <a:pt x="8776" y="15238"/>
                    </a:lnTo>
                    <a:cubicBezTo>
                      <a:pt x="9036" y="14502"/>
                      <a:pt x="9285" y="13724"/>
                      <a:pt x="9534" y="12843"/>
                    </a:cubicBezTo>
                    <a:lnTo>
                      <a:pt x="9534" y="12832"/>
                    </a:lnTo>
                    <a:cubicBezTo>
                      <a:pt x="9669" y="12355"/>
                      <a:pt x="9804" y="11857"/>
                      <a:pt x="9938" y="11338"/>
                    </a:cubicBezTo>
                    <a:cubicBezTo>
                      <a:pt x="10385" y="9523"/>
                      <a:pt x="10747" y="7698"/>
                      <a:pt x="11017" y="5903"/>
                    </a:cubicBezTo>
                    <a:cubicBezTo>
                      <a:pt x="11142" y="5063"/>
                      <a:pt x="11235" y="4284"/>
                      <a:pt x="11298" y="3538"/>
                    </a:cubicBezTo>
                    <a:cubicBezTo>
                      <a:pt x="11381" y="2656"/>
                      <a:pt x="11422" y="1889"/>
                      <a:pt x="11422" y="1173"/>
                    </a:cubicBezTo>
                    <a:cubicBezTo>
                      <a:pt x="11339" y="1142"/>
                      <a:pt x="11256" y="1100"/>
                      <a:pt x="11173" y="1069"/>
                    </a:cubicBezTo>
                    <a:cubicBezTo>
                      <a:pt x="10903" y="955"/>
                      <a:pt x="10634" y="851"/>
                      <a:pt x="10353" y="768"/>
                    </a:cubicBezTo>
                    <a:cubicBezTo>
                      <a:pt x="10074" y="675"/>
                      <a:pt x="9783" y="602"/>
                      <a:pt x="9482" y="529"/>
                    </a:cubicBezTo>
                    <a:cubicBezTo>
                      <a:pt x="8891" y="384"/>
                      <a:pt x="8289" y="280"/>
                      <a:pt x="7688" y="197"/>
                    </a:cubicBezTo>
                    <a:cubicBezTo>
                      <a:pt x="7522" y="177"/>
                      <a:pt x="7356" y="156"/>
                      <a:pt x="7200" y="135"/>
                    </a:cubicBezTo>
                    <a:cubicBezTo>
                      <a:pt x="6349" y="42"/>
                      <a:pt x="5499" y="1"/>
                      <a:pt x="4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63"/>
              <p:cNvSpPr/>
              <p:nvPr/>
            </p:nvSpPr>
            <p:spPr>
              <a:xfrm>
                <a:off x="2227225" y="2476200"/>
                <a:ext cx="124250" cy="409250"/>
              </a:xfrm>
              <a:custGeom>
                <a:avLst/>
                <a:gdLst/>
                <a:ahLst/>
                <a:cxnLst/>
                <a:rect l="l" t="t" r="r" b="b"/>
                <a:pathLst>
                  <a:path w="4970" h="16370" extrusionOk="0">
                    <a:moveTo>
                      <a:pt x="2854" y="1"/>
                    </a:moveTo>
                    <a:lnTo>
                      <a:pt x="2854" y="1"/>
                    </a:lnTo>
                    <a:cubicBezTo>
                      <a:pt x="2885" y="467"/>
                      <a:pt x="2885" y="935"/>
                      <a:pt x="2875" y="1401"/>
                    </a:cubicBezTo>
                    <a:cubicBezTo>
                      <a:pt x="2864" y="1889"/>
                      <a:pt x="2843" y="2376"/>
                      <a:pt x="2802" y="2864"/>
                    </a:cubicBezTo>
                    <a:cubicBezTo>
                      <a:pt x="2771" y="3362"/>
                      <a:pt x="2719" y="3870"/>
                      <a:pt x="2656" y="4368"/>
                    </a:cubicBezTo>
                    <a:cubicBezTo>
                      <a:pt x="2532" y="5499"/>
                      <a:pt x="2356" y="6608"/>
                      <a:pt x="2149" y="7728"/>
                    </a:cubicBezTo>
                    <a:cubicBezTo>
                      <a:pt x="1941" y="8849"/>
                      <a:pt x="1702" y="9969"/>
                      <a:pt x="1412" y="11069"/>
                    </a:cubicBezTo>
                    <a:cubicBezTo>
                      <a:pt x="1266" y="11619"/>
                      <a:pt x="1111" y="12179"/>
                      <a:pt x="945" y="12718"/>
                    </a:cubicBezTo>
                    <a:cubicBezTo>
                      <a:pt x="768" y="13258"/>
                      <a:pt x="593" y="13797"/>
                      <a:pt x="385" y="14326"/>
                    </a:cubicBezTo>
                    <a:cubicBezTo>
                      <a:pt x="291" y="14575"/>
                      <a:pt x="188" y="14824"/>
                      <a:pt x="74" y="15073"/>
                    </a:cubicBezTo>
                    <a:cubicBezTo>
                      <a:pt x="42" y="15125"/>
                      <a:pt x="22" y="15176"/>
                      <a:pt x="1" y="15229"/>
                    </a:cubicBezTo>
                    <a:lnTo>
                      <a:pt x="22" y="15239"/>
                    </a:lnTo>
                    <a:cubicBezTo>
                      <a:pt x="63" y="15280"/>
                      <a:pt x="105" y="15301"/>
                      <a:pt x="146" y="15332"/>
                    </a:cubicBezTo>
                    <a:lnTo>
                      <a:pt x="167" y="15342"/>
                    </a:lnTo>
                    <a:lnTo>
                      <a:pt x="178" y="15332"/>
                    </a:lnTo>
                    <a:lnTo>
                      <a:pt x="281" y="15405"/>
                    </a:lnTo>
                    <a:lnTo>
                      <a:pt x="354" y="15446"/>
                    </a:lnTo>
                    <a:lnTo>
                      <a:pt x="427" y="15498"/>
                    </a:lnTo>
                    <a:cubicBezTo>
                      <a:pt x="696" y="15664"/>
                      <a:pt x="934" y="15830"/>
                      <a:pt x="1153" y="16006"/>
                    </a:cubicBezTo>
                    <a:lnTo>
                      <a:pt x="1142" y="15985"/>
                    </a:lnTo>
                    <a:lnTo>
                      <a:pt x="1142" y="15985"/>
                    </a:lnTo>
                    <a:cubicBezTo>
                      <a:pt x="1183" y="16038"/>
                      <a:pt x="1236" y="16068"/>
                      <a:pt x="1287" y="16110"/>
                    </a:cubicBezTo>
                    <a:lnTo>
                      <a:pt x="1339" y="16151"/>
                    </a:lnTo>
                    <a:cubicBezTo>
                      <a:pt x="1349" y="16151"/>
                      <a:pt x="1349" y="16162"/>
                      <a:pt x="1360" y="16172"/>
                    </a:cubicBezTo>
                    <a:cubicBezTo>
                      <a:pt x="1402" y="16193"/>
                      <a:pt x="1432" y="16214"/>
                      <a:pt x="1464" y="16245"/>
                    </a:cubicBezTo>
                    <a:cubicBezTo>
                      <a:pt x="1485" y="16255"/>
                      <a:pt x="1505" y="16266"/>
                      <a:pt x="1515" y="16276"/>
                    </a:cubicBezTo>
                    <a:lnTo>
                      <a:pt x="1536" y="16276"/>
                    </a:lnTo>
                    <a:lnTo>
                      <a:pt x="1536" y="16287"/>
                    </a:lnTo>
                    <a:cubicBezTo>
                      <a:pt x="1578" y="16317"/>
                      <a:pt x="1609" y="16338"/>
                      <a:pt x="1651" y="16370"/>
                    </a:cubicBezTo>
                    <a:cubicBezTo>
                      <a:pt x="1671" y="16370"/>
                      <a:pt x="1692" y="16349"/>
                      <a:pt x="1692" y="16338"/>
                    </a:cubicBezTo>
                    <a:lnTo>
                      <a:pt x="1702" y="16317"/>
                    </a:lnTo>
                    <a:lnTo>
                      <a:pt x="1713" y="16307"/>
                    </a:lnTo>
                    <a:lnTo>
                      <a:pt x="1713" y="16297"/>
                    </a:lnTo>
                    <a:lnTo>
                      <a:pt x="1723" y="16276"/>
                    </a:lnTo>
                    <a:lnTo>
                      <a:pt x="1734" y="16255"/>
                    </a:lnTo>
                    <a:lnTo>
                      <a:pt x="1734" y="16245"/>
                    </a:lnTo>
                    <a:cubicBezTo>
                      <a:pt x="1764" y="16172"/>
                      <a:pt x="1806" y="16089"/>
                      <a:pt x="1837" y="16017"/>
                    </a:cubicBezTo>
                    <a:cubicBezTo>
                      <a:pt x="1847" y="15985"/>
                      <a:pt x="1858" y="15965"/>
                      <a:pt x="1868" y="15944"/>
                    </a:cubicBezTo>
                    <a:cubicBezTo>
                      <a:pt x="1868" y="15934"/>
                      <a:pt x="1868" y="15923"/>
                      <a:pt x="1879" y="15923"/>
                    </a:cubicBezTo>
                    <a:lnTo>
                      <a:pt x="1879" y="15902"/>
                    </a:lnTo>
                    <a:lnTo>
                      <a:pt x="1900" y="15872"/>
                    </a:lnTo>
                    <a:lnTo>
                      <a:pt x="1900" y="15851"/>
                    </a:lnTo>
                    <a:lnTo>
                      <a:pt x="1910" y="15840"/>
                    </a:lnTo>
                    <a:cubicBezTo>
                      <a:pt x="1962" y="15727"/>
                      <a:pt x="2003" y="15612"/>
                      <a:pt x="2055" y="15488"/>
                    </a:cubicBezTo>
                    <a:lnTo>
                      <a:pt x="2066" y="15457"/>
                    </a:lnTo>
                    <a:lnTo>
                      <a:pt x="2076" y="15436"/>
                    </a:lnTo>
                    <a:lnTo>
                      <a:pt x="2086" y="15405"/>
                    </a:lnTo>
                    <a:lnTo>
                      <a:pt x="2086" y="15384"/>
                    </a:lnTo>
                    <a:lnTo>
                      <a:pt x="2107" y="15342"/>
                    </a:lnTo>
                    <a:lnTo>
                      <a:pt x="2117" y="15322"/>
                    </a:lnTo>
                    <a:lnTo>
                      <a:pt x="2128" y="15301"/>
                    </a:lnTo>
                    <a:cubicBezTo>
                      <a:pt x="2169" y="15176"/>
                      <a:pt x="2221" y="15063"/>
                      <a:pt x="2262" y="14938"/>
                    </a:cubicBezTo>
                    <a:lnTo>
                      <a:pt x="2273" y="14917"/>
                    </a:lnTo>
                    <a:lnTo>
                      <a:pt x="2273" y="14897"/>
                    </a:lnTo>
                    <a:lnTo>
                      <a:pt x="2283" y="14865"/>
                    </a:lnTo>
                    <a:lnTo>
                      <a:pt x="2304" y="14824"/>
                    </a:lnTo>
                    <a:lnTo>
                      <a:pt x="2314" y="14803"/>
                    </a:lnTo>
                    <a:lnTo>
                      <a:pt x="2314" y="14782"/>
                    </a:lnTo>
                    <a:lnTo>
                      <a:pt x="2324" y="14761"/>
                    </a:lnTo>
                    <a:cubicBezTo>
                      <a:pt x="2584" y="14035"/>
                      <a:pt x="2833" y="13247"/>
                      <a:pt x="3082" y="12366"/>
                    </a:cubicBezTo>
                    <a:lnTo>
                      <a:pt x="3082" y="12355"/>
                    </a:lnTo>
                    <a:cubicBezTo>
                      <a:pt x="3227" y="11878"/>
                      <a:pt x="3352" y="11370"/>
                      <a:pt x="3486" y="10861"/>
                    </a:cubicBezTo>
                    <a:cubicBezTo>
                      <a:pt x="3933" y="9046"/>
                      <a:pt x="4295" y="7221"/>
                      <a:pt x="4565" y="5426"/>
                    </a:cubicBezTo>
                    <a:cubicBezTo>
                      <a:pt x="4690" y="4586"/>
                      <a:pt x="4783" y="3807"/>
                      <a:pt x="4846" y="3061"/>
                    </a:cubicBezTo>
                    <a:cubicBezTo>
                      <a:pt x="4929" y="2179"/>
                      <a:pt x="4970" y="1401"/>
                      <a:pt x="4970" y="696"/>
                    </a:cubicBezTo>
                    <a:cubicBezTo>
                      <a:pt x="4887" y="654"/>
                      <a:pt x="4804" y="623"/>
                      <a:pt x="4721" y="582"/>
                    </a:cubicBezTo>
                    <a:cubicBezTo>
                      <a:pt x="4472" y="478"/>
                      <a:pt x="4192" y="374"/>
                      <a:pt x="3901" y="291"/>
                    </a:cubicBezTo>
                    <a:cubicBezTo>
                      <a:pt x="3622" y="198"/>
                      <a:pt x="3331" y="125"/>
                      <a:pt x="3030" y="52"/>
                    </a:cubicBezTo>
                    <a:cubicBezTo>
                      <a:pt x="2968" y="32"/>
                      <a:pt x="2905" y="22"/>
                      <a:pt x="2854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63"/>
              <p:cNvSpPr/>
              <p:nvPr/>
            </p:nvSpPr>
            <p:spPr>
              <a:xfrm>
                <a:off x="1992550" y="2508875"/>
                <a:ext cx="625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94" extrusionOk="0">
                    <a:moveTo>
                      <a:pt x="135" y="1"/>
                    </a:moveTo>
                    <a:cubicBezTo>
                      <a:pt x="114" y="11"/>
                      <a:pt x="84" y="22"/>
                      <a:pt x="63" y="32"/>
                    </a:cubicBezTo>
                    <a:cubicBezTo>
                      <a:pt x="42" y="32"/>
                      <a:pt x="21" y="42"/>
                      <a:pt x="11" y="63"/>
                    </a:cubicBezTo>
                    <a:cubicBezTo>
                      <a:pt x="1" y="84"/>
                      <a:pt x="1" y="105"/>
                      <a:pt x="1" y="135"/>
                    </a:cubicBezTo>
                    <a:cubicBezTo>
                      <a:pt x="9" y="161"/>
                      <a:pt x="45" y="193"/>
                      <a:pt x="80" y="193"/>
                    </a:cubicBezTo>
                    <a:cubicBezTo>
                      <a:pt x="89" y="193"/>
                      <a:pt x="97" y="192"/>
                      <a:pt x="104" y="188"/>
                    </a:cubicBezTo>
                    <a:cubicBezTo>
                      <a:pt x="135" y="177"/>
                      <a:pt x="156" y="167"/>
                      <a:pt x="177" y="167"/>
                    </a:cubicBezTo>
                    <a:cubicBezTo>
                      <a:pt x="229" y="146"/>
                      <a:pt x="250" y="105"/>
                      <a:pt x="239" y="63"/>
                    </a:cubicBezTo>
                    <a:cubicBezTo>
                      <a:pt x="229" y="22"/>
                      <a:pt x="197" y="1"/>
                      <a:pt x="156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63"/>
              <p:cNvSpPr/>
              <p:nvPr/>
            </p:nvSpPr>
            <p:spPr>
              <a:xfrm>
                <a:off x="1993075" y="2508625"/>
                <a:ext cx="6500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0" extrusionOk="0">
                    <a:moveTo>
                      <a:pt x="146" y="0"/>
                    </a:moveTo>
                    <a:cubicBezTo>
                      <a:pt x="125" y="11"/>
                      <a:pt x="93" y="11"/>
                      <a:pt x="73" y="21"/>
                    </a:cubicBezTo>
                    <a:cubicBezTo>
                      <a:pt x="31" y="42"/>
                      <a:pt x="0" y="83"/>
                      <a:pt x="21" y="125"/>
                    </a:cubicBezTo>
                    <a:cubicBezTo>
                      <a:pt x="30" y="161"/>
                      <a:pt x="62" y="189"/>
                      <a:pt x="104" y="189"/>
                    </a:cubicBezTo>
                    <a:cubicBezTo>
                      <a:pt x="111" y="189"/>
                      <a:pt x="118" y="188"/>
                      <a:pt x="125" y="187"/>
                    </a:cubicBezTo>
                    <a:lnTo>
                      <a:pt x="187" y="156"/>
                    </a:lnTo>
                    <a:cubicBezTo>
                      <a:pt x="229" y="145"/>
                      <a:pt x="259" y="104"/>
                      <a:pt x="249" y="62"/>
                    </a:cubicBezTo>
                    <a:cubicBezTo>
                      <a:pt x="239" y="21"/>
                      <a:pt x="197" y="0"/>
                      <a:pt x="166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63"/>
              <p:cNvSpPr/>
              <p:nvPr/>
            </p:nvSpPr>
            <p:spPr>
              <a:xfrm>
                <a:off x="1936275" y="2508875"/>
                <a:ext cx="82225" cy="180000"/>
              </a:xfrm>
              <a:custGeom>
                <a:avLst/>
                <a:gdLst/>
                <a:ahLst/>
                <a:cxnLst/>
                <a:rect l="l" t="t" r="r" b="b"/>
                <a:pathLst>
                  <a:path w="3289" h="7200" extrusionOk="0">
                    <a:moveTo>
                      <a:pt x="2386" y="1"/>
                    </a:moveTo>
                    <a:cubicBezTo>
                      <a:pt x="2376" y="1"/>
                      <a:pt x="2355" y="1"/>
                      <a:pt x="2345" y="11"/>
                    </a:cubicBezTo>
                    <a:cubicBezTo>
                      <a:pt x="1982" y="146"/>
                      <a:pt x="1639" y="395"/>
                      <a:pt x="1339" y="748"/>
                    </a:cubicBezTo>
                    <a:cubicBezTo>
                      <a:pt x="1069" y="1069"/>
                      <a:pt x="841" y="1453"/>
                      <a:pt x="634" y="1930"/>
                    </a:cubicBezTo>
                    <a:cubicBezTo>
                      <a:pt x="447" y="2335"/>
                      <a:pt x="302" y="2791"/>
                      <a:pt x="198" y="3279"/>
                    </a:cubicBezTo>
                    <a:cubicBezTo>
                      <a:pt x="94" y="3715"/>
                      <a:pt x="42" y="4139"/>
                      <a:pt x="11" y="4554"/>
                    </a:cubicBezTo>
                    <a:cubicBezTo>
                      <a:pt x="0" y="4741"/>
                      <a:pt x="0" y="4939"/>
                      <a:pt x="11" y="5135"/>
                    </a:cubicBezTo>
                    <a:cubicBezTo>
                      <a:pt x="32" y="5374"/>
                      <a:pt x="53" y="5602"/>
                      <a:pt x="94" y="5810"/>
                    </a:cubicBezTo>
                    <a:cubicBezTo>
                      <a:pt x="146" y="6048"/>
                      <a:pt x="219" y="6266"/>
                      <a:pt x="322" y="6453"/>
                    </a:cubicBezTo>
                    <a:cubicBezTo>
                      <a:pt x="374" y="6546"/>
                      <a:pt x="436" y="6640"/>
                      <a:pt x="509" y="6733"/>
                    </a:cubicBezTo>
                    <a:cubicBezTo>
                      <a:pt x="571" y="6806"/>
                      <a:pt x="654" y="6889"/>
                      <a:pt x="747" y="6951"/>
                    </a:cubicBezTo>
                    <a:cubicBezTo>
                      <a:pt x="934" y="7096"/>
                      <a:pt x="1183" y="7179"/>
                      <a:pt x="1443" y="7200"/>
                    </a:cubicBezTo>
                    <a:lnTo>
                      <a:pt x="1515" y="7200"/>
                    </a:lnTo>
                    <a:cubicBezTo>
                      <a:pt x="1743" y="7200"/>
                      <a:pt x="1961" y="7138"/>
                      <a:pt x="2169" y="7013"/>
                    </a:cubicBezTo>
                    <a:cubicBezTo>
                      <a:pt x="2376" y="6899"/>
                      <a:pt x="2563" y="6723"/>
                      <a:pt x="2718" y="6495"/>
                    </a:cubicBezTo>
                    <a:cubicBezTo>
                      <a:pt x="2791" y="6391"/>
                      <a:pt x="2853" y="6287"/>
                      <a:pt x="2916" y="6163"/>
                    </a:cubicBezTo>
                    <a:cubicBezTo>
                      <a:pt x="2967" y="6038"/>
                      <a:pt x="3009" y="5914"/>
                      <a:pt x="3061" y="5768"/>
                    </a:cubicBezTo>
                    <a:cubicBezTo>
                      <a:pt x="3133" y="5499"/>
                      <a:pt x="3195" y="5197"/>
                      <a:pt x="3237" y="4856"/>
                    </a:cubicBezTo>
                    <a:cubicBezTo>
                      <a:pt x="3268" y="4565"/>
                      <a:pt x="3289" y="4254"/>
                      <a:pt x="3289" y="3901"/>
                    </a:cubicBezTo>
                    <a:cubicBezTo>
                      <a:pt x="3289" y="3611"/>
                      <a:pt x="3278" y="3300"/>
                      <a:pt x="3248" y="2947"/>
                    </a:cubicBezTo>
                    <a:cubicBezTo>
                      <a:pt x="3216" y="2594"/>
                      <a:pt x="3185" y="2304"/>
                      <a:pt x="3123" y="2003"/>
                    </a:cubicBezTo>
                    <a:cubicBezTo>
                      <a:pt x="2988" y="1297"/>
                      <a:pt x="2708" y="644"/>
                      <a:pt x="2469" y="146"/>
                    </a:cubicBezTo>
                    <a:cubicBezTo>
                      <a:pt x="2469" y="135"/>
                      <a:pt x="2469" y="125"/>
                      <a:pt x="2459" y="125"/>
                    </a:cubicBezTo>
                    <a:cubicBezTo>
                      <a:pt x="2459" y="115"/>
                      <a:pt x="2459" y="115"/>
                      <a:pt x="2469" y="115"/>
                    </a:cubicBezTo>
                    <a:cubicBezTo>
                      <a:pt x="2469" y="94"/>
                      <a:pt x="2469" y="63"/>
                      <a:pt x="2459" y="42"/>
                    </a:cubicBezTo>
                    <a:cubicBezTo>
                      <a:pt x="2448" y="32"/>
                      <a:pt x="2428" y="11"/>
                      <a:pt x="24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63"/>
              <p:cNvSpPr/>
              <p:nvPr/>
            </p:nvSpPr>
            <p:spPr>
              <a:xfrm>
                <a:off x="1961675" y="2540000"/>
                <a:ext cx="56825" cy="148875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5955" extrusionOk="0">
                    <a:moveTo>
                      <a:pt x="1910" y="1"/>
                    </a:moveTo>
                    <a:cubicBezTo>
                      <a:pt x="1889" y="31"/>
                      <a:pt x="1868" y="52"/>
                      <a:pt x="1847" y="84"/>
                    </a:cubicBezTo>
                    <a:cubicBezTo>
                      <a:pt x="1681" y="301"/>
                      <a:pt x="1515" y="529"/>
                      <a:pt x="1381" y="768"/>
                    </a:cubicBezTo>
                    <a:cubicBezTo>
                      <a:pt x="1236" y="1007"/>
                      <a:pt x="1121" y="1246"/>
                      <a:pt x="1007" y="1504"/>
                    </a:cubicBezTo>
                    <a:cubicBezTo>
                      <a:pt x="914" y="1743"/>
                      <a:pt x="821" y="1992"/>
                      <a:pt x="748" y="2241"/>
                    </a:cubicBezTo>
                    <a:cubicBezTo>
                      <a:pt x="676" y="2500"/>
                      <a:pt x="613" y="2760"/>
                      <a:pt x="561" y="3030"/>
                    </a:cubicBezTo>
                    <a:cubicBezTo>
                      <a:pt x="530" y="3175"/>
                      <a:pt x="510" y="3320"/>
                      <a:pt x="478" y="3475"/>
                    </a:cubicBezTo>
                    <a:cubicBezTo>
                      <a:pt x="457" y="3631"/>
                      <a:pt x="437" y="3787"/>
                      <a:pt x="416" y="3932"/>
                    </a:cubicBezTo>
                    <a:cubicBezTo>
                      <a:pt x="374" y="4243"/>
                      <a:pt x="333" y="4554"/>
                      <a:pt x="281" y="4855"/>
                    </a:cubicBezTo>
                    <a:cubicBezTo>
                      <a:pt x="219" y="5167"/>
                      <a:pt x="146" y="5467"/>
                      <a:pt x="42" y="5757"/>
                    </a:cubicBezTo>
                    <a:cubicBezTo>
                      <a:pt x="32" y="5789"/>
                      <a:pt x="22" y="5830"/>
                      <a:pt x="1" y="5861"/>
                    </a:cubicBezTo>
                    <a:cubicBezTo>
                      <a:pt x="136" y="5913"/>
                      <a:pt x="281" y="5944"/>
                      <a:pt x="427" y="5955"/>
                    </a:cubicBezTo>
                    <a:lnTo>
                      <a:pt x="499" y="5955"/>
                    </a:lnTo>
                    <a:cubicBezTo>
                      <a:pt x="727" y="5955"/>
                      <a:pt x="945" y="5893"/>
                      <a:pt x="1153" y="5768"/>
                    </a:cubicBezTo>
                    <a:cubicBezTo>
                      <a:pt x="1360" y="5654"/>
                      <a:pt x="1547" y="5478"/>
                      <a:pt x="1702" y="5250"/>
                    </a:cubicBezTo>
                    <a:cubicBezTo>
                      <a:pt x="1775" y="5146"/>
                      <a:pt x="1837" y="5042"/>
                      <a:pt x="1900" y="4918"/>
                    </a:cubicBezTo>
                    <a:cubicBezTo>
                      <a:pt x="1951" y="4803"/>
                      <a:pt x="1993" y="4669"/>
                      <a:pt x="2045" y="4523"/>
                    </a:cubicBezTo>
                    <a:cubicBezTo>
                      <a:pt x="2128" y="4264"/>
                      <a:pt x="2179" y="3963"/>
                      <a:pt x="2221" y="3611"/>
                    </a:cubicBezTo>
                    <a:cubicBezTo>
                      <a:pt x="2262" y="3320"/>
                      <a:pt x="2273" y="3009"/>
                      <a:pt x="2273" y="2656"/>
                    </a:cubicBezTo>
                    <a:cubicBezTo>
                      <a:pt x="2273" y="2366"/>
                      <a:pt x="2262" y="2055"/>
                      <a:pt x="2232" y="1702"/>
                    </a:cubicBezTo>
                    <a:cubicBezTo>
                      <a:pt x="2200" y="1349"/>
                      <a:pt x="2169" y="1059"/>
                      <a:pt x="2117" y="758"/>
                    </a:cubicBezTo>
                    <a:cubicBezTo>
                      <a:pt x="2066" y="499"/>
                      <a:pt x="1993" y="239"/>
                      <a:pt x="1910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63"/>
              <p:cNvSpPr/>
              <p:nvPr/>
            </p:nvSpPr>
            <p:spPr>
              <a:xfrm>
                <a:off x="2174600" y="2249550"/>
                <a:ext cx="52400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5841" extrusionOk="0">
                    <a:moveTo>
                      <a:pt x="84" y="1"/>
                    </a:moveTo>
                    <a:cubicBezTo>
                      <a:pt x="63" y="11"/>
                      <a:pt x="42" y="11"/>
                      <a:pt x="31" y="32"/>
                    </a:cubicBezTo>
                    <a:cubicBezTo>
                      <a:pt x="11" y="42"/>
                      <a:pt x="1" y="63"/>
                      <a:pt x="1" y="84"/>
                    </a:cubicBezTo>
                    <a:cubicBezTo>
                      <a:pt x="1" y="115"/>
                      <a:pt x="11" y="135"/>
                      <a:pt x="31" y="146"/>
                    </a:cubicBezTo>
                    <a:cubicBezTo>
                      <a:pt x="42" y="156"/>
                      <a:pt x="63" y="177"/>
                      <a:pt x="84" y="177"/>
                    </a:cubicBezTo>
                    <a:cubicBezTo>
                      <a:pt x="135" y="167"/>
                      <a:pt x="187" y="167"/>
                      <a:pt x="239" y="167"/>
                    </a:cubicBezTo>
                    <a:lnTo>
                      <a:pt x="363" y="167"/>
                    </a:lnTo>
                    <a:cubicBezTo>
                      <a:pt x="259" y="748"/>
                      <a:pt x="229" y="1359"/>
                      <a:pt x="270" y="2117"/>
                    </a:cubicBezTo>
                    <a:cubicBezTo>
                      <a:pt x="291" y="2666"/>
                      <a:pt x="363" y="3227"/>
                      <a:pt x="425" y="3756"/>
                    </a:cubicBezTo>
                    <a:cubicBezTo>
                      <a:pt x="436" y="3901"/>
                      <a:pt x="457" y="4036"/>
                      <a:pt x="467" y="4171"/>
                    </a:cubicBezTo>
                    <a:cubicBezTo>
                      <a:pt x="529" y="4658"/>
                      <a:pt x="581" y="5187"/>
                      <a:pt x="591" y="5706"/>
                    </a:cubicBezTo>
                    <a:cubicBezTo>
                      <a:pt x="591" y="5737"/>
                      <a:pt x="612" y="5768"/>
                      <a:pt x="633" y="5778"/>
                    </a:cubicBezTo>
                    <a:cubicBezTo>
                      <a:pt x="633" y="5799"/>
                      <a:pt x="644" y="5810"/>
                      <a:pt x="654" y="5820"/>
                    </a:cubicBezTo>
                    <a:cubicBezTo>
                      <a:pt x="664" y="5831"/>
                      <a:pt x="685" y="5841"/>
                      <a:pt x="716" y="5841"/>
                    </a:cubicBezTo>
                    <a:cubicBezTo>
                      <a:pt x="737" y="5841"/>
                      <a:pt x="757" y="5831"/>
                      <a:pt x="768" y="5820"/>
                    </a:cubicBezTo>
                    <a:cubicBezTo>
                      <a:pt x="1214" y="5384"/>
                      <a:pt x="1525" y="4959"/>
                      <a:pt x="1732" y="4513"/>
                    </a:cubicBezTo>
                    <a:cubicBezTo>
                      <a:pt x="1836" y="4295"/>
                      <a:pt x="1919" y="4046"/>
                      <a:pt x="1981" y="3797"/>
                    </a:cubicBezTo>
                    <a:cubicBezTo>
                      <a:pt x="2044" y="3558"/>
                      <a:pt x="2075" y="3300"/>
                      <a:pt x="2085" y="3009"/>
                    </a:cubicBezTo>
                    <a:cubicBezTo>
                      <a:pt x="2096" y="2874"/>
                      <a:pt x="2096" y="2729"/>
                      <a:pt x="2096" y="2573"/>
                    </a:cubicBezTo>
                    <a:cubicBezTo>
                      <a:pt x="2085" y="2459"/>
                      <a:pt x="2085" y="2355"/>
                      <a:pt x="2064" y="2262"/>
                    </a:cubicBezTo>
                    <a:cubicBezTo>
                      <a:pt x="2044" y="2044"/>
                      <a:pt x="2002" y="1837"/>
                      <a:pt x="1930" y="1629"/>
                    </a:cubicBezTo>
                    <a:cubicBezTo>
                      <a:pt x="1868" y="1412"/>
                      <a:pt x="1785" y="1204"/>
                      <a:pt x="1681" y="1007"/>
                    </a:cubicBezTo>
                    <a:cubicBezTo>
                      <a:pt x="1566" y="799"/>
                      <a:pt x="1442" y="623"/>
                      <a:pt x="1297" y="467"/>
                    </a:cubicBezTo>
                    <a:cubicBezTo>
                      <a:pt x="1131" y="301"/>
                      <a:pt x="955" y="177"/>
                      <a:pt x="757" y="94"/>
                    </a:cubicBezTo>
                    <a:cubicBezTo>
                      <a:pt x="591" y="32"/>
                      <a:pt x="416" y="1"/>
                      <a:pt x="239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63"/>
              <p:cNvSpPr/>
              <p:nvPr/>
            </p:nvSpPr>
            <p:spPr>
              <a:xfrm>
                <a:off x="1994875" y="2431600"/>
                <a:ext cx="1815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4845" extrusionOk="0">
                    <a:moveTo>
                      <a:pt x="2356" y="1"/>
                    </a:moveTo>
                    <a:cubicBezTo>
                      <a:pt x="2345" y="1"/>
                      <a:pt x="2335" y="1"/>
                      <a:pt x="2324" y="11"/>
                    </a:cubicBezTo>
                    <a:cubicBezTo>
                      <a:pt x="2303" y="11"/>
                      <a:pt x="2283" y="32"/>
                      <a:pt x="2273" y="52"/>
                    </a:cubicBezTo>
                    <a:cubicBezTo>
                      <a:pt x="2273" y="63"/>
                      <a:pt x="2262" y="94"/>
                      <a:pt x="2273" y="114"/>
                    </a:cubicBezTo>
                    <a:cubicBezTo>
                      <a:pt x="2345" y="280"/>
                      <a:pt x="2397" y="436"/>
                      <a:pt x="2428" y="602"/>
                    </a:cubicBezTo>
                    <a:cubicBezTo>
                      <a:pt x="2449" y="748"/>
                      <a:pt x="2459" y="893"/>
                      <a:pt x="2449" y="1038"/>
                    </a:cubicBezTo>
                    <a:cubicBezTo>
                      <a:pt x="2428" y="1173"/>
                      <a:pt x="2397" y="1297"/>
                      <a:pt x="2356" y="1422"/>
                    </a:cubicBezTo>
                    <a:cubicBezTo>
                      <a:pt x="2303" y="1546"/>
                      <a:pt x="2231" y="1681"/>
                      <a:pt x="2148" y="1806"/>
                    </a:cubicBezTo>
                    <a:lnTo>
                      <a:pt x="2137" y="1816"/>
                    </a:lnTo>
                    <a:cubicBezTo>
                      <a:pt x="2034" y="1961"/>
                      <a:pt x="1899" y="2096"/>
                      <a:pt x="1743" y="2231"/>
                    </a:cubicBezTo>
                    <a:cubicBezTo>
                      <a:pt x="1619" y="2324"/>
                      <a:pt x="1484" y="2417"/>
                      <a:pt x="1339" y="2511"/>
                    </a:cubicBezTo>
                    <a:cubicBezTo>
                      <a:pt x="1173" y="2604"/>
                      <a:pt x="996" y="2698"/>
                      <a:pt x="830" y="2770"/>
                    </a:cubicBezTo>
                    <a:lnTo>
                      <a:pt x="748" y="2811"/>
                    </a:lnTo>
                    <a:cubicBezTo>
                      <a:pt x="509" y="2915"/>
                      <a:pt x="270" y="3030"/>
                      <a:pt x="42" y="3175"/>
                    </a:cubicBezTo>
                    <a:cubicBezTo>
                      <a:pt x="21" y="3185"/>
                      <a:pt x="1" y="3216"/>
                      <a:pt x="1" y="3247"/>
                    </a:cubicBezTo>
                    <a:lnTo>
                      <a:pt x="1" y="3268"/>
                    </a:lnTo>
                    <a:cubicBezTo>
                      <a:pt x="1" y="3289"/>
                      <a:pt x="1" y="3309"/>
                      <a:pt x="11" y="3330"/>
                    </a:cubicBezTo>
                    <a:cubicBezTo>
                      <a:pt x="187" y="3673"/>
                      <a:pt x="489" y="3973"/>
                      <a:pt x="924" y="4222"/>
                    </a:cubicBezTo>
                    <a:cubicBezTo>
                      <a:pt x="1100" y="4337"/>
                      <a:pt x="1318" y="4430"/>
                      <a:pt x="1567" y="4513"/>
                    </a:cubicBezTo>
                    <a:cubicBezTo>
                      <a:pt x="1775" y="4596"/>
                      <a:pt x="2003" y="4658"/>
                      <a:pt x="2252" y="4710"/>
                    </a:cubicBezTo>
                    <a:cubicBezTo>
                      <a:pt x="2480" y="4752"/>
                      <a:pt x="2708" y="4793"/>
                      <a:pt x="2947" y="4814"/>
                    </a:cubicBezTo>
                    <a:cubicBezTo>
                      <a:pt x="3133" y="4835"/>
                      <a:pt x="3320" y="4845"/>
                      <a:pt x="3507" y="4845"/>
                    </a:cubicBezTo>
                    <a:lnTo>
                      <a:pt x="3601" y="4845"/>
                    </a:lnTo>
                    <a:cubicBezTo>
                      <a:pt x="4140" y="4835"/>
                      <a:pt x="4689" y="4720"/>
                      <a:pt x="5208" y="4492"/>
                    </a:cubicBezTo>
                    <a:cubicBezTo>
                      <a:pt x="5592" y="4337"/>
                      <a:pt x="5955" y="4129"/>
                      <a:pt x="6297" y="3870"/>
                    </a:cubicBezTo>
                    <a:cubicBezTo>
                      <a:pt x="6453" y="3745"/>
                      <a:pt x="6619" y="3611"/>
                      <a:pt x="6775" y="3465"/>
                    </a:cubicBezTo>
                    <a:cubicBezTo>
                      <a:pt x="6920" y="3320"/>
                      <a:pt x="7096" y="3154"/>
                      <a:pt x="7231" y="2947"/>
                    </a:cubicBezTo>
                    <a:cubicBezTo>
                      <a:pt x="7252" y="2926"/>
                      <a:pt x="7262" y="2915"/>
                      <a:pt x="7262" y="2885"/>
                    </a:cubicBezTo>
                    <a:cubicBezTo>
                      <a:pt x="7252" y="2864"/>
                      <a:pt x="7241" y="2843"/>
                      <a:pt x="7231" y="2832"/>
                    </a:cubicBezTo>
                    <a:cubicBezTo>
                      <a:pt x="7220" y="2811"/>
                      <a:pt x="7200" y="2811"/>
                      <a:pt x="7179" y="2802"/>
                    </a:cubicBezTo>
                    <a:cubicBezTo>
                      <a:pt x="7034" y="2708"/>
                      <a:pt x="6868" y="2636"/>
                      <a:pt x="6733" y="2573"/>
                    </a:cubicBezTo>
                    <a:cubicBezTo>
                      <a:pt x="6598" y="2511"/>
                      <a:pt x="6463" y="2449"/>
                      <a:pt x="6318" y="2397"/>
                    </a:cubicBezTo>
                    <a:lnTo>
                      <a:pt x="6204" y="2345"/>
                    </a:lnTo>
                    <a:cubicBezTo>
                      <a:pt x="5862" y="2200"/>
                      <a:pt x="5488" y="2044"/>
                      <a:pt x="5156" y="1816"/>
                    </a:cubicBezTo>
                    <a:cubicBezTo>
                      <a:pt x="5021" y="1723"/>
                      <a:pt x="4908" y="1619"/>
                      <a:pt x="4804" y="1504"/>
                    </a:cubicBezTo>
                    <a:cubicBezTo>
                      <a:pt x="4742" y="1432"/>
                      <a:pt x="4689" y="1359"/>
                      <a:pt x="4648" y="1276"/>
                    </a:cubicBezTo>
                    <a:cubicBezTo>
                      <a:pt x="4617" y="1204"/>
                      <a:pt x="4596" y="1121"/>
                      <a:pt x="4576" y="1038"/>
                    </a:cubicBezTo>
                    <a:cubicBezTo>
                      <a:pt x="4565" y="955"/>
                      <a:pt x="4555" y="861"/>
                      <a:pt x="4565" y="768"/>
                    </a:cubicBezTo>
                    <a:cubicBezTo>
                      <a:pt x="4576" y="706"/>
                      <a:pt x="4586" y="644"/>
                      <a:pt x="4596" y="571"/>
                    </a:cubicBezTo>
                    <a:cubicBezTo>
                      <a:pt x="4606" y="529"/>
                      <a:pt x="4576" y="488"/>
                      <a:pt x="4534" y="478"/>
                    </a:cubicBezTo>
                    <a:cubicBezTo>
                      <a:pt x="4534" y="467"/>
                      <a:pt x="4523" y="467"/>
                      <a:pt x="4513" y="467"/>
                    </a:cubicBezTo>
                    <a:cubicBezTo>
                      <a:pt x="4472" y="467"/>
                      <a:pt x="4440" y="499"/>
                      <a:pt x="4430" y="540"/>
                    </a:cubicBezTo>
                    <a:cubicBezTo>
                      <a:pt x="4420" y="602"/>
                      <a:pt x="4410" y="675"/>
                      <a:pt x="4399" y="737"/>
                    </a:cubicBezTo>
                    <a:cubicBezTo>
                      <a:pt x="4306" y="644"/>
                      <a:pt x="4191" y="561"/>
                      <a:pt x="4067" y="488"/>
                    </a:cubicBezTo>
                    <a:cubicBezTo>
                      <a:pt x="3922" y="405"/>
                      <a:pt x="3756" y="333"/>
                      <a:pt x="3569" y="280"/>
                    </a:cubicBezTo>
                    <a:cubicBezTo>
                      <a:pt x="3403" y="239"/>
                      <a:pt x="3227" y="208"/>
                      <a:pt x="3020" y="197"/>
                    </a:cubicBezTo>
                    <a:cubicBezTo>
                      <a:pt x="2967" y="197"/>
                      <a:pt x="2916" y="188"/>
                      <a:pt x="2864" y="188"/>
                    </a:cubicBezTo>
                    <a:cubicBezTo>
                      <a:pt x="2750" y="188"/>
                      <a:pt x="2615" y="197"/>
                      <a:pt x="2490" y="218"/>
                    </a:cubicBezTo>
                    <a:cubicBezTo>
                      <a:pt x="2469" y="167"/>
                      <a:pt x="2459" y="114"/>
                      <a:pt x="2428" y="63"/>
                    </a:cubicBezTo>
                    <a:cubicBezTo>
                      <a:pt x="2418" y="42"/>
                      <a:pt x="2407" y="22"/>
                      <a:pt x="2386" y="11"/>
                    </a:cubicBezTo>
                    <a:cubicBezTo>
                      <a:pt x="2376" y="11"/>
                      <a:pt x="2366" y="1"/>
                      <a:pt x="2356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63"/>
              <p:cNvSpPr/>
              <p:nvPr/>
            </p:nvSpPr>
            <p:spPr>
              <a:xfrm>
                <a:off x="2051400" y="2431600"/>
                <a:ext cx="604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1458" extrusionOk="0">
                    <a:moveTo>
                      <a:pt x="95" y="1"/>
                    </a:moveTo>
                    <a:cubicBezTo>
                      <a:pt x="84" y="1"/>
                      <a:pt x="74" y="1"/>
                      <a:pt x="63" y="11"/>
                    </a:cubicBezTo>
                    <a:cubicBezTo>
                      <a:pt x="42" y="11"/>
                      <a:pt x="22" y="32"/>
                      <a:pt x="12" y="52"/>
                    </a:cubicBezTo>
                    <a:cubicBezTo>
                      <a:pt x="1" y="63"/>
                      <a:pt x="1" y="94"/>
                      <a:pt x="12" y="114"/>
                    </a:cubicBezTo>
                    <a:cubicBezTo>
                      <a:pt x="74" y="280"/>
                      <a:pt x="125" y="436"/>
                      <a:pt x="157" y="602"/>
                    </a:cubicBezTo>
                    <a:cubicBezTo>
                      <a:pt x="188" y="748"/>
                      <a:pt x="188" y="882"/>
                      <a:pt x="178" y="1017"/>
                    </a:cubicBezTo>
                    <a:cubicBezTo>
                      <a:pt x="219" y="1048"/>
                      <a:pt x="250" y="1069"/>
                      <a:pt x="291" y="1090"/>
                    </a:cubicBezTo>
                    <a:cubicBezTo>
                      <a:pt x="374" y="1142"/>
                      <a:pt x="447" y="1183"/>
                      <a:pt x="530" y="1225"/>
                    </a:cubicBezTo>
                    <a:lnTo>
                      <a:pt x="540" y="1225"/>
                    </a:lnTo>
                    <a:lnTo>
                      <a:pt x="852" y="1349"/>
                    </a:lnTo>
                    <a:cubicBezTo>
                      <a:pt x="966" y="1380"/>
                      <a:pt x="1070" y="1401"/>
                      <a:pt x="1183" y="1422"/>
                    </a:cubicBezTo>
                    <a:lnTo>
                      <a:pt x="1174" y="1422"/>
                    </a:lnTo>
                    <a:cubicBezTo>
                      <a:pt x="1298" y="1442"/>
                      <a:pt x="1422" y="1453"/>
                      <a:pt x="1547" y="1453"/>
                    </a:cubicBezTo>
                    <a:cubicBezTo>
                      <a:pt x="1580" y="1456"/>
                      <a:pt x="1613" y="1457"/>
                      <a:pt x="1646" y="1457"/>
                    </a:cubicBezTo>
                    <a:cubicBezTo>
                      <a:pt x="1728" y="1457"/>
                      <a:pt x="1811" y="1450"/>
                      <a:pt x="1900" y="1442"/>
                    </a:cubicBezTo>
                    <a:cubicBezTo>
                      <a:pt x="1993" y="1432"/>
                      <a:pt x="2086" y="1422"/>
                      <a:pt x="2179" y="1391"/>
                    </a:cubicBezTo>
                    <a:cubicBezTo>
                      <a:pt x="2262" y="1380"/>
                      <a:pt x="2345" y="1349"/>
                      <a:pt x="2418" y="1329"/>
                    </a:cubicBezTo>
                    <a:cubicBezTo>
                      <a:pt x="2408" y="1308"/>
                      <a:pt x="2398" y="1287"/>
                      <a:pt x="2398" y="1276"/>
                    </a:cubicBezTo>
                    <a:cubicBezTo>
                      <a:pt x="2356" y="1193"/>
                      <a:pt x="2335" y="1121"/>
                      <a:pt x="2315" y="1038"/>
                    </a:cubicBezTo>
                    <a:cubicBezTo>
                      <a:pt x="2304" y="955"/>
                      <a:pt x="2304" y="861"/>
                      <a:pt x="2304" y="768"/>
                    </a:cubicBezTo>
                    <a:cubicBezTo>
                      <a:pt x="2315" y="706"/>
                      <a:pt x="2325" y="644"/>
                      <a:pt x="2335" y="571"/>
                    </a:cubicBezTo>
                    <a:cubicBezTo>
                      <a:pt x="2345" y="550"/>
                      <a:pt x="2335" y="529"/>
                      <a:pt x="2325" y="509"/>
                    </a:cubicBezTo>
                    <a:cubicBezTo>
                      <a:pt x="2315" y="488"/>
                      <a:pt x="2294" y="478"/>
                      <a:pt x="2273" y="467"/>
                    </a:cubicBezTo>
                    <a:lnTo>
                      <a:pt x="2252" y="467"/>
                    </a:lnTo>
                    <a:cubicBezTo>
                      <a:pt x="2211" y="467"/>
                      <a:pt x="2179" y="499"/>
                      <a:pt x="2169" y="540"/>
                    </a:cubicBezTo>
                    <a:cubicBezTo>
                      <a:pt x="2159" y="602"/>
                      <a:pt x="2149" y="675"/>
                      <a:pt x="2138" y="737"/>
                    </a:cubicBezTo>
                    <a:cubicBezTo>
                      <a:pt x="2055" y="644"/>
                      <a:pt x="1941" y="561"/>
                      <a:pt x="1806" y="488"/>
                    </a:cubicBezTo>
                    <a:cubicBezTo>
                      <a:pt x="1661" y="405"/>
                      <a:pt x="1495" y="333"/>
                      <a:pt x="1308" y="280"/>
                    </a:cubicBezTo>
                    <a:cubicBezTo>
                      <a:pt x="1142" y="229"/>
                      <a:pt x="966" y="208"/>
                      <a:pt x="759" y="197"/>
                    </a:cubicBezTo>
                    <a:cubicBezTo>
                      <a:pt x="706" y="188"/>
                      <a:pt x="655" y="188"/>
                      <a:pt x="603" y="188"/>
                    </a:cubicBezTo>
                    <a:cubicBezTo>
                      <a:pt x="489" y="188"/>
                      <a:pt x="364" y="197"/>
                      <a:pt x="229" y="218"/>
                    </a:cubicBezTo>
                    <a:cubicBezTo>
                      <a:pt x="219" y="167"/>
                      <a:pt x="198" y="114"/>
                      <a:pt x="178" y="63"/>
                    </a:cubicBezTo>
                    <a:cubicBezTo>
                      <a:pt x="167" y="42"/>
                      <a:pt x="157" y="22"/>
                      <a:pt x="136" y="11"/>
                    </a:cubicBezTo>
                    <a:cubicBezTo>
                      <a:pt x="115" y="1"/>
                      <a:pt x="105" y="1"/>
                      <a:pt x="95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63"/>
              <p:cNvSpPr/>
              <p:nvPr/>
            </p:nvSpPr>
            <p:spPr>
              <a:xfrm>
                <a:off x="2188075" y="2362625"/>
                <a:ext cx="415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972" extrusionOk="0">
                    <a:moveTo>
                      <a:pt x="945" y="1"/>
                    </a:moveTo>
                    <a:cubicBezTo>
                      <a:pt x="914" y="1"/>
                      <a:pt x="893" y="11"/>
                      <a:pt x="862" y="11"/>
                    </a:cubicBezTo>
                    <a:cubicBezTo>
                      <a:pt x="810" y="21"/>
                      <a:pt x="758" y="42"/>
                      <a:pt x="706" y="84"/>
                    </a:cubicBezTo>
                    <a:cubicBezTo>
                      <a:pt x="654" y="125"/>
                      <a:pt x="603" y="177"/>
                      <a:pt x="561" y="250"/>
                    </a:cubicBezTo>
                    <a:cubicBezTo>
                      <a:pt x="540" y="291"/>
                      <a:pt x="550" y="342"/>
                      <a:pt x="592" y="363"/>
                    </a:cubicBezTo>
                    <a:cubicBezTo>
                      <a:pt x="467" y="633"/>
                      <a:pt x="384" y="923"/>
                      <a:pt x="312" y="1204"/>
                    </a:cubicBezTo>
                    <a:cubicBezTo>
                      <a:pt x="271" y="1401"/>
                      <a:pt x="218" y="1598"/>
                      <a:pt x="146" y="1785"/>
                    </a:cubicBezTo>
                    <a:cubicBezTo>
                      <a:pt x="135" y="1785"/>
                      <a:pt x="115" y="1785"/>
                      <a:pt x="105" y="1774"/>
                    </a:cubicBezTo>
                    <a:lnTo>
                      <a:pt x="84" y="1774"/>
                    </a:lnTo>
                    <a:cubicBezTo>
                      <a:pt x="52" y="1774"/>
                      <a:pt x="11" y="1805"/>
                      <a:pt x="1" y="1836"/>
                    </a:cubicBezTo>
                    <a:cubicBezTo>
                      <a:pt x="1" y="1857"/>
                      <a:pt x="1" y="1888"/>
                      <a:pt x="11" y="1909"/>
                    </a:cubicBezTo>
                    <a:cubicBezTo>
                      <a:pt x="22" y="1919"/>
                      <a:pt x="42" y="1940"/>
                      <a:pt x="63" y="1940"/>
                    </a:cubicBezTo>
                    <a:cubicBezTo>
                      <a:pt x="156" y="1961"/>
                      <a:pt x="260" y="1971"/>
                      <a:pt x="354" y="1971"/>
                    </a:cubicBezTo>
                    <a:cubicBezTo>
                      <a:pt x="426" y="1971"/>
                      <a:pt x="509" y="1971"/>
                      <a:pt x="592" y="1961"/>
                    </a:cubicBezTo>
                    <a:cubicBezTo>
                      <a:pt x="665" y="1940"/>
                      <a:pt x="737" y="1930"/>
                      <a:pt x="799" y="1909"/>
                    </a:cubicBezTo>
                    <a:cubicBezTo>
                      <a:pt x="862" y="1888"/>
                      <a:pt x="914" y="1868"/>
                      <a:pt x="986" y="1836"/>
                    </a:cubicBezTo>
                    <a:cubicBezTo>
                      <a:pt x="1214" y="1732"/>
                      <a:pt x="1401" y="1557"/>
                      <a:pt x="1515" y="1349"/>
                    </a:cubicBezTo>
                    <a:cubicBezTo>
                      <a:pt x="1629" y="1131"/>
                      <a:pt x="1661" y="872"/>
                      <a:pt x="1608" y="623"/>
                    </a:cubicBezTo>
                    <a:cubicBezTo>
                      <a:pt x="1598" y="571"/>
                      <a:pt x="1578" y="519"/>
                      <a:pt x="1557" y="467"/>
                    </a:cubicBezTo>
                    <a:cubicBezTo>
                      <a:pt x="1536" y="425"/>
                      <a:pt x="1505" y="374"/>
                      <a:pt x="1463" y="322"/>
                    </a:cubicBezTo>
                    <a:cubicBezTo>
                      <a:pt x="1391" y="229"/>
                      <a:pt x="1308" y="146"/>
                      <a:pt x="1214" y="84"/>
                    </a:cubicBezTo>
                    <a:cubicBezTo>
                      <a:pt x="1131" y="31"/>
                      <a:pt x="1027" y="1"/>
                      <a:pt x="945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63"/>
              <p:cNvSpPr/>
              <p:nvPr/>
            </p:nvSpPr>
            <p:spPr>
              <a:xfrm>
                <a:off x="2195075" y="2371175"/>
                <a:ext cx="2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634" extrusionOk="0">
                    <a:moveTo>
                      <a:pt x="851" y="0"/>
                    </a:moveTo>
                    <a:cubicBezTo>
                      <a:pt x="789" y="0"/>
                      <a:pt x="717" y="11"/>
                      <a:pt x="655" y="21"/>
                    </a:cubicBezTo>
                    <a:cubicBezTo>
                      <a:pt x="613" y="32"/>
                      <a:pt x="572" y="53"/>
                      <a:pt x="530" y="63"/>
                    </a:cubicBezTo>
                    <a:cubicBezTo>
                      <a:pt x="489" y="83"/>
                      <a:pt x="447" y="104"/>
                      <a:pt x="406" y="136"/>
                    </a:cubicBezTo>
                    <a:cubicBezTo>
                      <a:pt x="333" y="187"/>
                      <a:pt x="260" y="249"/>
                      <a:pt x="198" y="312"/>
                    </a:cubicBezTo>
                    <a:cubicBezTo>
                      <a:pt x="136" y="374"/>
                      <a:pt x="74" y="457"/>
                      <a:pt x="21" y="540"/>
                    </a:cubicBezTo>
                    <a:cubicBezTo>
                      <a:pt x="1" y="561"/>
                      <a:pt x="21" y="613"/>
                      <a:pt x="53" y="623"/>
                    </a:cubicBezTo>
                    <a:cubicBezTo>
                      <a:pt x="64" y="630"/>
                      <a:pt x="75" y="634"/>
                      <a:pt x="86" y="634"/>
                    </a:cubicBezTo>
                    <a:cubicBezTo>
                      <a:pt x="105" y="634"/>
                      <a:pt x="123" y="622"/>
                      <a:pt x="136" y="602"/>
                    </a:cubicBezTo>
                    <a:cubicBezTo>
                      <a:pt x="157" y="571"/>
                      <a:pt x="187" y="540"/>
                      <a:pt x="208" y="509"/>
                    </a:cubicBezTo>
                    <a:cubicBezTo>
                      <a:pt x="281" y="405"/>
                      <a:pt x="364" y="322"/>
                      <a:pt x="468" y="249"/>
                    </a:cubicBezTo>
                    <a:cubicBezTo>
                      <a:pt x="538" y="200"/>
                      <a:pt x="608" y="149"/>
                      <a:pt x="688" y="118"/>
                    </a:cubicBezTo>
                    <a:lnTo>
                      <a:pt x="688" y="118"/>
                    </a:lnTo>
                    <a:cubicBezTo>
                      <a:pt x="685" y="121"/>
                      <a:pt x="685" y="125"/>
                      <a:pt x="685" y="125"/>
                    </a:cubicBezTo>
                    <a:cubicBezTo>
                      <a:pt x="727" y="104"/>
                      <a:pt x="768" y="94"/>
                      <a:pt x="821" y="83"/>
                    </a:cubicBezTo>
                    <a:lnTo>
                      <a:pt x="913" y="83"/>
                    </a:lnTo>
                    <a:cubicBezTo>
                      <a:pt x="934" y="83"/>
                      <a:pt x="955" y="63"/>
                      <a:pt x="955" y="42"/>
                    </a:cubicBezTo>
                    <a:cubicBezTo>
                      <a:pt x="955" y="21"/>
                      <a:pt x="934" y="0"/>
                      <a:pt x="913" y="0"/>
                    </a:cubicBezTo>
                    <a:close/>
                  </a:path>
                </a:pathLst>
              </a:custGeom>
              <a:solidFill>
                <a:srgbClr val="D08C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63"/>
              <p:cNvSpPr/>
              <p:nvPr/>
            </p:nvSpPr>
            <p:spPr>
              <a:xfrm>
                <a:off x="2021325" y="2260975"/>
                <a:ext cx="188575" cy="197350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7894" extrusionOk="0">
                    <a:moveTo>
                      <a:pt x="6339" y="0"/>
                    </a:moveTo>
                    <a:cubicBezTo>
                      <a:pt x="6287" y="21"/>
                      <a:pt x="6235" y="31"/>
                      <a:pt x="6183" y="42"/>
                    </a:cubicBezTo>
                    <a:cubicBezTo>
                      <a:pt x="6132" y="52"/>
                      <a:pt x="6079" y="52"/>
                      <a:pt x="6028" y="52"/>
                    </a:cubicBezTo>
                    <a:lnTo>
                      <a:pt x="5966" y="63"/>
                    </a:lnTo>
                    <a:lnTo>
                      <a:pt x="5851" y="63"/>
                    </a:lnTo>
                    <a:lnTo>
                      <a:pt x="5717" y="73"/>
                    </a:lnTo>
                    <a:lnTo>
                      <a:pt x="5249" y="104"/>
                    </a:lnTo>
                    <a:cubicBezTo>
                      <a:pt x="4897" y="125"/>
                      <a:pt x="4606" y="156"/>
                      <a:pt x="4337" y="187"/>
                    </a:cubicBezTo>
                    <a:cubicBezTo>
                      <a:pt x="4005" y="238"/>
                      <a:pt x="3714" y="291"/>
                      <a:pt x="3445" y="363"/>
                    </a:cubicBezTo>
                    <a:cubicBezTo>
                      <a:pt x="3154" y="436"/>
                      <a:pt x="2854" y="540"/>
                      <a:pt x="2573" y="664"/>
                    </a:cubicBezTo>
                    <a:cubicBezTo>
                      <a:pt x="2283" y="799"/>
                      <a:pt x="2003" y="955"/>
                      <a:pt x="1743" y="1141"/>
                    </a:cubicBezTo>
                    <a:cubicBezTo>
                      <a:pt x="1505" y="1297"/>
                      <a:pt x="1298" y="1483"/>
                      <a:pt x="1111" y="1670"/>
                    </a:cubicBezTo>
                    <a:cubicBezTo>
                      <a:pt x="934" y="1847"/>
                      <a:pt x="779" y="2043"/>
                      <a:pt x="644" y="2251"/>
                    </a:cubicBezTo>
                    <a:cubicBezTo>
                      <a:pt x="530" y="2438"/>
                      <a:pt x="416" y="2645"/>
                      <a:pt x="333" y="2884"/>
                    </a:cubicBezTo>
                    <a:cubicBezTo>
                      <a:pt x="177" y="3278"/>
                      <a:pt x="84" y="3735"/>
                      <a:pt x="42" y="4263"/>
                    </a:cubicBezTo>
                    <a:cubicBezTo>
                      <a:pt x="1" y="4813"/>
                      <a:pt x="32" y="5363"/>
                      <a:pt x="74" y="5778"/>
                    </a:cubicBezTo>
                    <a:lnTo>
                      <a:pt x="104" y="6245"/>
                    </a:lnTo>
                    <a:cubicBezTo>
                      <a:pt x="115" y="6266"/>
                      <a:pt x="115" y="6286"/>
                      <a:pt x="136" y="6296"/>
                    </a:cubicBezTo>
                    <a:cubicBezTo>
                      <a:pt x="136" y="6307"/>
                      <a:pt x="146" y="6307"/>
                      <a:pt x="146" y="6317"/>
                    </a:cubicBezTo>
                    <a:cubicBezTo>
                      <a:pt x="302" y="6535"/>
                      <a:pt x="499" y="6732"/>
                      <a:pt x="717" y="6909"/>
                    </a:cubicBezTo>
                    <a:cubicBezTo>
                      <a:pt x="934" y="7085"/>
                      <a:pt x="1183" y="7241"/>
                      <a:pt x="1453" y="7375"/>
                    </a:cubicBezTo>
                    <a:cubicBezTo>
                      <a:pt x="1702" y="7500"/>
                      <a:pt x="1982" y="7603"/>
                      <a:pt x="2262" y="7697"/>
                    </a:cubicBezTo>
                    <a:cubicBezTo>
                      <a:pt x="2522" y="7769"/>
                      <a:pt x="2781" y="7822"/>
                      <a:pt x="3050" y="7863"/>
                    </a:cubicBezTo>
                    <a:cubicBezTo>
                      <a:pt x="3216" y="7884"/>
                      <a:pt x="3393" y="7894"/>
                      <a:pt x="3569" y="7894"/>
                    </a:cubicBezTo>
                    <a:cubicBezTo>
                      <a:pt x="3912" y="7894"/>
                      <a:pt x="4254" y="7852"/>
                      <a:pt x="4586" y="7769"/>
                    </a:cubicBezTo>
                    <a:cubicBezTo>
                      <a:pt x="5094" y="7645"/>
                      <a:pt x="5581" y="7427"/>
                      <a:pt x="5976" y="7126"/>
                    </a:cubicBezTo>
                    <a:cubicBezTo>
                      <a:pt x="6183" y="6971"/>
                      <a:pt x="6381" y="6794"/>
                      <a:pt x="6536" y="6598"/>
                    </a:cubicBezTo>
                    <a:cubicBezTo>
                      <a:pt x="6712" y="6390"/>
                      <a:pt x="6868" y="6162"/>
                      <a:pt x="7003" y="5881"/>
                    </a:cubicBezTo>
                    <a:cubicBezTo>
                      <a:pt x="7273" y="5342"/>
                      <a:pt x="7439" y="4730"/>
                      <a:pt x="7511" y="4056"/>
                    </a:cubicBezTo>
                    <a:cubicBezTo>
                      <a:pt x="7532" y="3786"/>
                      <a:pt x="7542" y="3496"/>
                      <a:pt x="7522" y="3184"/>
                    </a:cubicBezTo>
                    <a:cubicBezTo>
                      <a:pt x="7511" y="2956"/>
                      <a:pt x="7501" y="2739"/>
                      <a:pt x="7480" y="2531"/>
                    </a:cubicBezTo>
                    <a:cubicBezTo>
                      <a:pt x="7407" y="1940"/>
                      <a:pt x="7314" y="1483"/>
                      <a:pt x="7158" y="1079"/>
                    </a:cubicBezTo>
                    <a:cubicBezTo>
                      <a:pt x="7075" y="861"/>
                      <a:pt x="6982" y="674"/>
                      <a:pt x="6878" y="519"/>
                    </a:cubicBezTo>
                    <a:cubicBezTo>
                      <a:pt x="6826" y="436"/>
                      <a:pt x="6764" y="353"/>
                      <a:pt x="6702" y="280"/>
                    </a:cubicBezTo>
                    <a:cubicBezTo>
                      <a:pt x="6639" y="218"/>
                      <a:pt x="6567" y="156"/>
                      <a:pt x="6484" y="83"/>
                    </a:cubicBezTo>
                    <a:cubicBezTo>
                      <a:pt x="6473" y="83"/>
                      <a:pt x="6464" y="73"/>
                      <a:pt x="6443" y="73"/>
                    </a:cubicBezTo>
                    <a:lnTo>
                      <a:pt x="6443" y="63"/>
                    </a:lnTo>
                    <a:cubicBezTo>
                      <a:pt x="6443" y="42"/>
                      <a:pt x="6422" y="21"/>
                      <a:pt x="6401" y="10"/>
                    </a:cubicBezTo>
                    <a:cubicBezTo>
                      <a:pt x="6390" y="0"/>
                      <a:pt x="6381" y="0"/>
                      <a:pt x="6360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63"/>
              <p:cNvSpPr/>
              <p:nvPr/>
            </p:nvSpPr>
            <p:spPr>
              <a:xfrm>
                <a:off x="2021325" y="2260700"/>
                <a:ext cx="185700" cy="183625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7345" extrusionOk="0">
                    <a:moveTo>
                      <a:pt x="6360" y="1"/>
                    </a:moveTo>
                    <a:cubicBezTo>
                      <a:pt x="6349" y="1"/>
                      <a:pt x="6349" y="11"/>
                      <a:pt x="6339" y="11"/>
                    </a:cubicBezTo>
                    <a:cubicBezTo>
                      <a:pt x="6287" y="32"/>
                      <a:pt x="6235" y="42"/>
                      <a:pt x="6183" y="53"/>
                    </a:cubicBezTo>
                    <a:cubicBezTo>
                      <a:pt x="6132" y="63"/>
                      <a:pt x="6079" y="63"/>
                      <a:pt x="6028" y="63"/>
                    </a:cubicBezTo>
                    <a:lnTo>
                      <a:pt x="5966" y="63"/>
                    </a:lnTo>
                    <a:lnTo>
                      <a:pt x="5851" y="74"/>
                    </a:lnTo>
                    <a:lnTo>
                      <a:pt x="5717" y="84"/>
                    </a:lnTo>
                    <a:lnTo>
                      <a:pt x="5249" y="115"/>
                    </a:lnTo>
                    <a:cubicBezTo>
                      <a:pt x="4887" y="136"/>
                      <a:pt x="4596" y="167"/>
                      <a:pt x="4337" y="198"/>
                    </a:cubicBezTo>
                    <a:cubicBezTo>
                      <a:pt x="4005" y="240"/>
                      <a:pt x="3714" y="302"/>
                      <a:pt x="3445" y="374"/>
                    </a:cubicBezTo>
                    <a:cubicBezTo>
                      <a:pt x="3154" y="447"/>
                      <a:pt x="2854" y="551"/>
                      <a:pt x="2573" y="675"/>
                    </a:cubicBezTo>
                    <a:cubicBezTo>
                      <a:pt x="2283" y="800"/>
                      <a:pt x="2003" y="966"/>
                      <a:pt x="1733" y="1152"/>
                    </a:cubicBezTo>
                    <a:cubicBezTo>
                      <a:pt x="1505" y="1308"/>
                      <a:pt x="1298" y="1484"/>
                      <a:pt x="1111" y="1671"/>
                    </a:cubicBezTo>
                    <a:cubicBezTo>
                      <a:pt x="934" y="1858"/>
                      <a:pt x="779" y="2054"/>
                      <a:pt x="644" y="2262"/>
                    </a:cubicBezTo>
                    <a:cubicBezTo>
                      <a:pt x="530" y="2449"/>
                      <a:pt x="416" y="2656"/>
                      <a:pt x="333" y="2895"/>
                    </a:cubicBezTo>
                    <a:cubicBezTo>
                      <a:pt x="177" y="3289"/>
                      <a:pt x="84" y="3746"/>
                      <a:pt x="42" y="4274"/>
                    </a:cubicBezTo>
                    <a:cubicBezTo>
                      <a:pt x="1" y="4824"/>
                      <a:pt x="32" y="5374"/>
                      <a:pt x="63" y="5789"/>
                    </a:cubicBezTo>
                    <a:cubicBezTo>
                      <a:pt x="74" y="5945"/>
                      <a:pt x="94" y="6100"/>
                      <a:pt x="104" y="6256"/>
                    </a:cubicBezTo>
                    <a:cubicBezTo>
                      <a:pt x="104" y="6277"/>
                      <a:pt x="115" y="6297"/>
                      <a:pt x="136" y="6318"/>
                    </a:cubicBezTo>
                    <a:lnTo>
                      <a:pt x="146" y="6328"/>
                    </a:lnTo>
                    <a:cubicBezTo>
                      <a:pt x="302" y="6546"/>
                      <a:pt x="499" y="6743"/>
                      <a:pt x="717" y="6920"/>
                    </a:cubicBezTo>
                    <a:cubicBezTo>
                      <a:pt x="914" y="7075"/>
                      <a:pt x="1132" y="7220"/>
                      <a:pt x="1370" y="7345"/>
                    </a:cubicBezTo>
                    <a:cubicBezTo>
                      <a:pt x="1287" y="7137"/>
                      <a:pt x="1245" y="6930"/>
                      <a:pt x="1215" y="6722"/>
                    </a:cubicBezTo>
                    <a:cubicBezTo>
                      <a:pt x="1173" y="6463"/>
                      <a:pt x="1162" y="6204"/>
                      <a:pt x="1183" y="5945"/>
                    </a:cubicBezTo>
                    <a:cubicBezTo>
                      <a:pt x="1194" y="5820"/>
                      <a:pt x="1204" y="5696"/>
                      <a:pt x="1225" y="5581"/>
                    </a:cubicBezTo>
                    <a:cubicBezTo>
                      <a:pt x="1256" y="5457"/>
                      <a:pt x="1287" y="5322"/>
                      <a:pt x="1328" y="5208"/>
                    </a:cubicBezTo>
                    <a:cubicBezTo>
                      <a:pt x="1422" y="4938"/>
                      <a:pt x="1547" y="4700"/>
                      <a:pt x="1660" y="4451"/>
                    </a:cubicBezTo>
                    <a:cubicBezTo>
                      <a:pt x="1785" y="4202"/>
                      <a:pt x="1899" y="3953"/>
                      <a:pt x="1972" y="3683"/>
                    </a:cubicBezTo>
                    <a:lnTo>
                      <a:pt x="1972" y="3693"/>
                    </a:lnTo>
                    <a:lnTo>
                      <a:pt x="2034" y="3444"/>
                    </a:lnTo>
                    <a:cubicBezTo>
                      <a:pt x="2045" y="3361"/>
                      <a:pt x="2055" y="3278"/>
                      <a:pt x="2055" y="3195"/>
                    </a:cubicBezTo>
                    <a:cubicBezTo>
                      <a:pt x="2055" y="3123"/>
                      <a:pt x="2055" y="3061"/>
                      <a:pt x="2045" y="2988"/>
                    </a:cubicBezTo>
                    <a:cubicBezTo>
                      <a:pt x="2034" y="2926"/>
                      <a:pt x="2024" y="2854"/>
                      <a:pt x="2013" y="2791"/>
                    </a:cubicBezTo>
                    <a:cubicBezTo>
                      <a:pt x="2003" y="2771"/>
                      <a:pt x="2003" y="2760"/>
                      <a:pt x="2003" y="2750"/>
                    </a:cubicBezTo>
                    <a:cubicBezTo>
                      <a:pt x="1992" y="2739"/>
                      <a:pt x="1992" y="2729"/>
                      <a:pt x="2003" y="2729"/>
                    </a:cubicBezTo>
                    <a:lnTo>
                      <a:pt x="2003" y="2718"/>
                    </a:lnTo>
                    <a:cubicBezTo>
                      <a:pt x="2003" y="2708"/>
                      <a:pt x="2013" y="2708"/>
                      <a:pt x="2013" y="2698"/>
                    </a:cubicBezTo>
                    <a:cubicBezTo>
                      <a:pt x="2024" y="2698"/>
                      <a:pt x="2024" y="2688"/>
                      <a:pt x="2034" y="2688"/>
                    </a:cubicBezTo>
                    <a:cubicBezTo>
                      <a:pt x="2045" y="2688"/>
                      <a:pt x="2045" y="2698"/>
                      <a:pt x="2055" y="2698"/>
                    </a:cubicBezTo>
                    <a:cubicBezTo>
                      <a:pt x="2086" y="2739"/>
                      <a:pt x="2117" y="2771"/>
                      <a:pt x="2148" y="2801"/>
                    </a:cubicBezTo>
                    <a:cubicBezTo>
                      <a:pt x="2169" y="2822"/>
                      <a:pt x="2200" y="2843"/>
                      <a:pt x="2221" y="2864"/>
                    </a:cubicBezTo>
                    <a:lnTo>
                      <a:pt x="2231" y="2864"/>
                    </a:lnTo>
                    <a:lnTo>
                      <a:pt x="2231" y="2874"/>
                    </a:lnTo>
                    <a:cubicBezTo>
                      <a:pt x="2335" y="2946"/>
                      <a:pt x="2449" y="3020"/>
                      <a:pt x="2573" y="3071"/>
                    </a:cubicBezTo>
                    <a:cubicBezTo>
                      <a:pt x="2573" y="3071"/>
                      <a:pt x="2573" y="3067"/>
                      <a:pt x="2571" y="3064"/>
                    </a:cubicBezTo>
                    <a:lnTo>
                      <a:pt x="2571" y="3064"/>
                    </a:lnTo>
                    <a:cubicBezTo>
                      <a:pt x="2755" y="3145"/>
                      <a:pt x="2939" y="3186"/>
                      <a:pt x="3133" y="3216"/>
                    </a:cubicBezTo>
                    <a:cubicBezTo>
                      <a:pt x="3247" y="3232"/>
                      <a:pt x="3362" y="3240"/>
                      <a:pt x="3476" y="3240"/>
                    </a:cubicBezTo>
                    <a:cubicBezTo>
                      <a:pt x="3590" y="3240"/>
                      <a:pt x="3704" y="3232"/>
                      <a:pt x="3818" y="3216"/>
                    </a:cubicBezTo>
                    <a:cubicBezTo>
                      <a:pt x="4036" y="3195"/>
                      <a:pt x="4244" y="3144"/>
                      <a:pt x="4440" y="3061"/>
                    </a:cubicBezTo>
                    <a:lnTo>
                      <a:pt x="4430" y="3061"/>
                    </a:lnTo>
                    <a:cubicBezTo>
                      <a:pt x="4565" y="3009"/>
                      <a:pt x="4700" y="2937"/>
                      <a:pt x="4814" y="2843"/>
                    </a:cubicBezTo>
                    <a:cubicBezTo>
                      <a:pt x="4897" y="2781"/>
                      <a:pt x="4980" y="2708"/>
                      <a:pt x="5042" y="2615"/>
                    </a:cubicBezTo>
                    <a:lnTo>
                      <a:pt x="5074" y="2584"/>
                    </a:lnTo>
                    <a:cubicBezTo>
                      <a:pt x="5074" y="2573"/>
                      <a:pt x="5083" y="2573"/>
                      <a:pt x="5094" y="2573"/>
                    </a:cubicBezTo>
                    <a:lnTo>
                      <a:pt x="5115" y="2573"/>
                    </a:lnTo>
                    <a:lnTo>
                      <a:pt x="5146" y="2605"/>
                    </a:lnTo>
                    <a:cubicBezTo>
                      <a:pt x="5166" y="2625"/>
                      <a:pt x="5198" y="2635"/>
                      <a:pt x="5219" y="2656"/>
                    </a:cubicBezTo>
                    <a:cubicBezTo>
                      <a:pt x="5249" y="2667"/>
                      <a:pt x="5270" y="2677"/>
                      <a:pt x="5291" y="2688"/>
                    </a:cubicBezTo>
                    <a:cubicBezTo>
                      <a:pt x="5322" y="2698"/>
                      <a:pt x="5343" y="2708"/>
                      <a:pt x="5374" y="2718"/>
                    </a:cubicBezTo>
                    <a:cubicBezTo>
                      <a:pt x="5405" y="2729"/>
                      <a:pt x="5436" y="2729"/>
                      <a:pt x="5468" y="2739"/>
                    </a:cubicBezTo>
                    <a:lnTo>
                      <a:pt x="5664" y="2739"/>
                    </a:lnTo>
                    <a:cubicBezTo>
                      <a:pt x="5717" y="2729"/>
                      <a:pt x="5758" y="2718"/>
                      <a:pt x="5810" y="2708"/>
                    </a:cubicBezTo>
                    <a:cubicBezTo>
                      <a:pt x="5851" y="2688"/>
                      <a:pt x="5893" y="2677"/>
                      <a:pt x="5934" y="2656"/>
                    </a:cubicBezTo>
                    <a:lnTo>
                      <a:pt x="5934" y="2667"/>
                    </a:lnTo>
                    <a:cubicBezTo>
                      <a:pt x="6059" y="2605"/>
                      <a:pt x="6183" y="2532"/>
                      <a:pt x="6298" y="2449"/>
                    </a:cubicBezTo>
                    <a:lnTo>
                      <a:pt x="6287" y="2449"/>
                    </a:lnTo>
                    <a:cubicBezTo>
                      <a:pt x="6422" y="2356"/>
                      <a:pt x="6536" y="2231"/>
                      <a:pt x="6639" y="2107"/>
                    </a:cubicBezTo>
                    <a:cubicBezTo>
                      <a:pt x="6712" y="2013"/>
                      <a:pt x="6775" y="1909"/>
                      <a:pt x="6816" y="1805"/>
                    </a:cubicBezTo>
                    <a:cubicBezTo>
                      <a:pt x="6816" y="1805"/>
                      <a:pt x="6816" y="1795"/>
                      <a:pt x="6826" y="1785"/>
                    </a:cubicBezTo>
                    <a:cubicBezTo>
                      <a:pt x="6826" y="1775"/>
                      <a:pt x="6826" y="1775"/>
                      <a:pt x="6837" y="1764"/>
                    </a:cubicBezTo>
                    <a:lnTo>
                      <a:pt x="6868" y="1764"/>
                    </a:lnTo>
                    <a:cubicBezTo>
                      <a:pt x="6868" y="1764"/>
                      <a:pt x="6878" y="1764"/>
                      <a:pt x="6888" y="1775"/>
                    </a:cubicBezTo>
                    <a:cubicBezTo>
                      <a:pt x="6899" y="1805"/>
                      <a:pt x="6920" y="1826"/>
                      <a:pt x="6941" y="1858"/>
                    </a:cubicBezTo>
                    <a:cubicBezTo>
                      <a:pt x="6961" y="1878"/>
                      <a:pt x="6982" y="1899"/>
                      <a:pt x="6992" y="1920"/>
                    </a:cubicBezTo>
                    <a:lnTo>
                      <a:pt x="7003" y="1930"/>
                    </a:lnTo>
                    <a:cubicBezTo>
                      <a:pt x="7024" y="1951"/>
                      <a:pt x="7054" y="1982"/>
                      <a:pt x="7086" y="2003"/>
                    </a:cubicBezTo>
                    <a:cubicBezTo>
                      <a:pt x="7117" y="2034"/>
                      <a:pt x="7158" y="2054"/>
                      <a:pt x="7190" y="2075"/>
                    </a:cubicBezTo>
                    <a:cubicBezTo>
                      <a:pt x="7231" y="2096"/>
                      <a:pt x="7273" y="2127"/>
                      <a:pt x="7324" y="2148"/>
                    </a:cubicBezTo>
                    <a:cubicBezTo>
                      <a:pt x="7356" y="2158"/>
                      <a:pt x="7397" y="2169"/>
                      <a:pt x="7428" y="2179"/>
                    </a:cubicBezTo>
                    <a:cubicBezTo>
                      <a:pt x="7366" y="1764"/>
                      <a:pt x="7283" y="1411"/>
                      <a:pt x="7158" y="1090"/>
                    </a:cubicBezTo>
                    <a:cubicBezTo>
                      <a:pt x="7075" y="872"/>
                      <a:pt x="6992" y="685"/>
                      <a:pt x="6878" y="530"/>
                    </a:cubicBezTo>
                    <a:cubicBezTo>
                      <a:pt x="6826" y="447"/>
                      <a:pt x="6775" y="374"/>
                      <a:pt x="6702" y="291"/>
                    </a:cubicBezTo>
                    <a:cubicBezTo>
                      <a:pt x="6639" y="229"/>
                      <a:pt x="6567" y="157"/>
                      <a:pt x="6484" y="94"/>
                    </a:cubicBezTo>
                    <a:cubicBezTo>
                      <a:pt x="6473" y="94"/>
                      <a:pt x="6464" y="84"/>
                      <a:pt x="6443" y="84"/>
                    </a:cubicBezTo>
                    <a:cubicBezTo>
                      <a:pt x="6453" y="84"/>
                      <a:pt x="6453" y="74"/>
                      <a:pt x="6443" y="74"/>
                    </a:cubicBezTo>
                    <a:cubicBezTo>
                      <a:pt x="6443" y="53"/>
                      <a:pt x="6422" y="32"/>
                      <a:pt x="6401" y="21"/>
                    </a:cubicBezTo>
                    <a:cubicBezTo>
                      <a:pt x="6390" y="11"/>
                      <a:pt x="6381" y="1"/>
                      <a:pt x="6360" y="1"/>
                    </a:cubicBez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63"/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63"/>
              <p:cNvSpPr/>
              <p:nvPr/>
            </p:nvSpPr>
            <p:spPr>
              <a:xfrm>
                <a:off x="2071650" y="2330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63"/>
              <p:cNvSpPr/>
              <p:nvPr/>
            </p:nvSpPr>
            <p:spPr>
              <a:xfrm>
                <a:off x="2077100" y="23322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63"/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63"/>
              <p:cNvSpPr/>
              <p:nvPr/>
            </p:nvSpPr>
            <p:spPr>
              <a:xfrm>
                <a:off x="2076825" y="2332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A1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63"/>
              <p:cNvSpPr/>
              <p:nvPr/>
            </p:nvSpPr>
            <p:spPr>
              <a:xfrm>
                <a:off x="1948475" y="2213500"/>
                <a:ext cx="266325" cy="258325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10333" extrusionOk="0">
                    <a:moveTo>
                      <a:pt x="6027" y="1"/>
                    </a:moveTo>
                    <a:cubicBezTo>
                      <a:pt x="5508" y="1"/>
                      <a:pt x="4969" y="74"/>
                      <a:pt x="4440" y="208"/>
                    </a:cubicBezTo>
                    <a:cubicBezTo>
                      <a:pt x="3993" y="323"/>
                      <a:pt x="3558" y="489"/>
                      <a:pt x="3133" y="696"/>
                    </a:cubicBezTo>
                    <a:cubicBezTo>
                      <a:pt x="2718" y="904"/>
                      <a:pt x="2334" y="1142"/>
                      <a:pt x="1960" y="1432"/>
                    </a:cubicBezTo>
                    <a:cubicBezTo>
                      <a:pt x="1608" y="1713"/>
                      <a:pt x="1287" y="2034"/>
                      <a:pt x="1027" y="2376"/>
                    </a:cubicBezTo>
                    <a:cubicBezTo>
                      <a:pt x="882" y="2552"/>
                      <a:pt x="757" y="2739"/>
                      <a:pt x="653" y="2916"/>
                    </a:cubicBezTo>
                    <a:cubicBezTo>
                      <a:pt x="550" y="3103"/>
                      <a:pt x="457" y="3299"/>
                      <a:pt x="374" y="3507"/>
                    </a:cubicBezTo>
                    <a:cubicBezTo>
                      <a:pt x="176" y="3995"/>
                      <a:pt x="63" y="4523"/>
                      <a:pt x="31" y="5094"/>
                    </a:cubicBezTo>
                    <a:cubicBezTo>
                      <a:pt x="0" y="5623"/>
                      <a:pt x="42" y="6173"/>
                      <a:pt x="176" y="6712"/>
                    </a:cubicBezTo>
                    <a:cubicBezTo>
                      <a:pt x="425" y="7812"/>
                      <a:pt x="996" y="8787"/>
                      <a:pt x="1794" y="9461"/>
                    </a:cubicBezTo>
                    <a:cubicBezTo>
                      <a:pt x="1919" y="9575"/>
                      <a:pt x="2054" y="9679"/>
                      <a:pt x="2220" y="9783"/>
                    </a:cubicBezTo>
                    <a:cubicBezTo>
                      <a:pt x="2407" y="9917"/>
                      <a:pt x="2594" y="10021"/>
                      <a:pt x="2769" y="10104"/>
                    </a:cubicBezTo>
                    <a:cubicBezTo>
                      <a:pt x="2967" y="10198"/>
                      <a:pt x="3164" y="10260"/>
                      <a:pt x="3361" y="10302"/>
                    </a:cubicBezTo>
                    <a:cubicBezTo>
                      <a:pt x="3465" y="10311"/>
                      <a:pt x="3569" y="10332"/>
                      <a:pt x="3672" y="10332"/>
                    </a:cubicBezTo>
                    <a:lnTo>
                      <a:pt x="3724" y="10332"/>
                    </a:lnTo>
                    <a:cubicBezTo>
                      <a:pt x="3807" y="10332"/>
                      <a:pt x="3901" y="10322"/>
                      <a:pt x="3993" y="10311"/>
                    </a:cubicBezTo>
                    <a:cubicBezTo>
                      <a:pt x="4014" y="10311"/>
                      <a:pt x="4035" y="10291"/>
                      <a:pt x="4046" y="10270"/>
                    </a:cubicBezTo>
                    <a:cubicBezTo>
                      <a:pt x="4046" y="10228"/>
                      <a:pt x="4035" y="10198"/>
                      <a:pt x="4035" y="10156"/>
                    </a:cubicBezTo>
                    <a:lnTo>
                      <a:pt x="4035" y="10073"/>
                    </a:lnTo>
                    <a:cubicBezTo>
                      <a:pt x="3963" y="9596"/>
                      <a:pt x="3931" y="9067"/>
                      <a:pt x="3901" y="8434"/>
                    </a:cubicBezTo>
                    <a:cubicBezTo>
                      <a:pt x="3890" y="8040"/>
                      <a:pt x="3890" y="7625"/>
                      <a:pt x="3880" y="7241"/>
                    </a:cubicBezTo>
                    <a:cubicBezTo>
                      <a:pt x="3880" y="6837"/>
                      <a:pt x="3869" y="6422"/>
                      <a:pt x="3859" y="6017"/>
                    </a:cubicBezTo>
                    <a:lnTo>
                      <a:pt x="3859" y="6017"/>
                    </a:lnTo>
                    <a:cubicBezTo>
                      <a:pt x="3911" y="6100"/>
                      <a:pt x="3973" y="6152"/>
                      <a:pt x="4035" y="6194"/>
                    </a:cubicBezTo>
                    <a:cubicBezTo>
                      <a:pt x="4076" y="6215"/>
                      <a:pt x="4118" y="6235"/>
                      <a:pt x="4159" y="6235"/>
                    </a:cubicBezTo>
                    <a:cubicBezTo>
                      <a:pt x="4170" y="6235"/>
                      <a:pt x="4180" y="6245"/>
                      <a:pt x="4191" y="6245"/>
                    </a:cubicBezTo>
                    <a:cubicBezTo>
                      <a:pt x="4212" y="6245"/>
                      <a:pt x="4222" y="6235"/>
                      <a:pt x="4242" y="6235"/>
                    </a:cubicBezTo>
                    <a:cubicBezTo>
                      <a:pt x="4274" y="6235"/>
                      <a:pt x="4295" y="6215"/>
                      <a:pt x="4315" y="6204"/>
                    </a:cubicBezTo>
                    <a:cubicBezTo>
                      <a:pt x="4336" y="6194"/>
                      <a:pt x="4357" y="6183"/>
                      <a:pt x="4378" y="6162"/>
                    </a:cubicBezTo>
                    <a:cubicBezTo>
                      <a:pt x="4408" y="6142"/>
                      <a:pt x="4419" y="6121"/>
                      <a:pt x="4440" y="6100"/>
                    </a:cubicBezTo>
                    <a:cubicBezTo>
                      <a:pt x="4481" y="6049"/>
                      <a:pt x="4512" y="5986"/>
                      <a:pt x="4544" y="5913"/>
                    </a:cubicBezTo>
                    <a:cubicBezTo>
                      <a:pt x="4585" y="5810"/>
                      <a:pt x="4616" y="5696"/>
                      <a:pt x="4627" y="5561"/>
                    </a:cubicBezTo>
                    <a:cubicBezTo>
                      <a:pt x="4647" y="5436"/>
                      <a:pt x="4657" y="5312"/>
                      <a:pt x="4657" y="5156"/>
                    </a:cubicBezTo>
                    <a:cubicBezTo>
                      <a:pt x="4657" y="4897"/>
                      <a:pt x="4637" y="4638"/>
                      <a:pt x="4606" y="4337"/>
                    </a:cubicBezTo>
                    <a:lnTo>
                      <a:pt x="4595" y="4264"/>
                    </a:lnTo>
                    <a:lnTo>
                      <a:pt x="4585" y="4191"/>
                    </a:lnTo>
                    <a:lnTo>
                      <a:pt x="4585" y="4191"/>
                    </a:lnTo>
                    <a:cubicBezTo>
                      <a:pt x="4637" y="4223"/>
                      <a:pt x="4699" y="4254"/>
                      <a:pt x="4772" y="4285"/>
                    </a:cubicBezTo>
                    <a:cubicBezTo>
                      <a:pt x="4886" y="4327"/>
                      <a:pt x="5010" y="4347"/>
                      <a:pt x="5155" y="4357"/>
                    </a:cubicBezTo>
                    <a:cubicBezTo>
                      <a:pt x="5176" y="4357"/>
                      <a:pt x="5208" y="4368"/>
                      <a:pt x="5228" y="4368"/>
                    </a:cubicBezTo>
                    <a:cubicBezTo>
                      <a:pt x="5332" y="4368"/>
                      <a:pt x="5425" y="4347"/>
                      <a:pt x="5529" y="4327"/>
                    </a:cubicBezTo>
                    <a:cubicBezTo>
                      <a:pt x="5632" y="4306"/>
                      <a:pt x="5736" y="4264"/>
                      <a:pt x="5819" y="4212"/>
                    </a:cubicBezTo>
                    <a:cubicBezTo>
                      <a:pt x="5892" y="4264"/>
                      <a:pt x="5975" y="4306"/>
                      <a:pt x="6037" y="4337"/>
                    </a:cubicBezTo>
                    <a:cubicBezTo>
                      <a:pt x="6162" y="4389"/>
                      <a:pt x="6286" y="4430"/>
                      <a:pt x="6411" y="4451"/>
                    </a:cubicBezTo>
                    <a:cubicBezTo>
                      <a:pt x="6494" y="4461"/>
                      <a:pt x="6577" y="4472"/>
                      <a:pt x="6670" y="4472"/>
                    </a:cubicBezTo>
                    <a:cubicBezTo>
                      <a:pt x="6826" y="4472"/>
                      <a:pt x="7002" y="4451"/>
                      <a:pt x="7168" y="4399"/>
                    </a:cubicBezTo>
                    <a:cubicBezTo>
                      <a:pt x="7407" y="4337"/>
                      <a:pt x="7645" y="4223"/>
                      <a:pt x="7894" y="4067"/>
                    </a:cubicBezTo>
                    <a:cubicBezTo>
                      <a:pt x="7967" y="4015"/>
                      <a:pt x="8029" y="3974"/>
                      <a:pt x="8091" y="3922"/>
                    </a:cubicBezTo>
                    <a:lnTo>
                      <a:pt x="8091" y="3942"/>
                    </a:lnTo>
                    <a:cubicBezTo>
                      <a:pt x="8080" y="3995"/>
                      <a:pt x="8091" y="4046"/>
                      <a:pt x="8122" y="4088"/>
                    </a:cubicBezTo>
                    <a:cubicBezTo>
                      <a:pt x="8133" y="4129"/>
                      <a:pt x="8163" y="4161"/>
                      <a:pt x="8205" y="4191"/>
                    </a:cubicBezTo>
                    <a:cubicBezTo>
                      <a:pt x="8236" y="4223"/>
                      <a:pt x="8278" y="4244"/>
                      <a:pt x="8340" y="4264"/>
                    </a:cubicBezTo>
                    <a:cubicBezTo>
                      <a:pt x="8392" y="4274"/>
                      <a:pt x="8444" y="4285"/>
                      <a:pt x="8495" y="4285"/>
                    </a:cubicBezTo>
                    <a:lnTo>
                      <a:pt x="8527" y="4285"/>
                    </a:lnTo>
                    <a:cubicBezTo>
                      <a:pt x="8568" y="4285"/>
                      <a:pt x="8610" y="4285"/>
                      <a:pt x="8661" y="4274"/>
                    </a:cubicBezTo>
                    <a:cubicBezTo>
                      <a:pt x="8755" y="4254"/>
                      <a:pt x="8859" y="4212"/>
                      <a:pt x="8963" y="4150"/>
                    </a:cubicBezTo>
                    <a:cubicBezTo>
                      <a:pt x="9056" y="4098"/>
                      <a:pt x="9149" y="4015"/>
                      <a:pt x="9242" y="3922"/>
                    </a:cubicBezTo>
                    <a:cubicBezTo>
                      <a:pt x="9325" y="3839"/>
                      <a:pt x="9398" y="3735"/>
                      <a:pt x="9481" y="3610"/>
                    </a:cubicBezTo>
                    <a:cubicBezTo>
                      <a:pt x="9543" y="3518"/>
                      <a:pt x="9606" y="3403"/>
                      <a:pt x="9657" y="3289"/>
                    </a:cubicBezTo>
                    <a:cubicBezTo>
                      <a:pt x="9678" y="3248"/>
                      <a:pt x="9689" y="3216"/>
                      <a:pt x="9699" y="3175"/>
                    </a:cubicBezTo>
                    <a:cubicBezTo>
                      <a:pt x="9709" y="3206"/>
                      <a:pt x="9719" y="3237"/>
                      <a:pt x="9740" y="3258"/>
                    </a:cubicBezTo>
                    <a:cubicBezTo>
                      <a:pt x="9782" y="3362"/>
                      <a:pt x="9844" y="3455"/>
                      <a:pt x="9938" y="3559"/>
                    </a:cubicBezTo>
                    <a:cubicBezTo>
                      <a:pt x="10000" y="3642"/>
                      <a:pt x="10093" y="3714"/>
                      <a:pt x="10197" y="3797"/>
                    </a:cubicBezTo>
                    <a:cubicBezTo>
                      <a:pt x="10280" y="3859"/>
                      <a:pt x="10383" y="3912"/>
                      <a:pt x="10508" y="3963"/>
                    </a:cubicBezTo>
                    <a:cubicBezTo>
                      <a:pt x="10519" y="3963"/>
                      <a:pt x="10529" y="3974"/>
                      <a:pt x="10529" y="3974"/>
                    </a:cubicBezTo>
                    <a:cubicBezTo>
                      <a:pt x="10549" y="3974"/>
                      <a:pt x="10560" y="3963"/>
                      <a:pt x="10581" y="3953"/>
                    </a:cubicBezTo>
                    <a:cubicBezTo>
                      <a:pt x="10591" y="3942"/>
                      <a:pt x="10611" y="3922"/>
                      <a:pt x="10611" y="3912"/>
                    </a:cubicBezTo>
                    <a:cubicBezTo>
                      <a:pt x="10643" y="3808"/>
                      <a:pt x="10653" y="3714"/>
                      <a:pt x="10653" y="3610"/>
                    </a:cubicBezTo>
                    <a:cubicBezTo>
                      <a:pt x="10653" y="3527"/>
                      <a:pt x="10643" y="3435"/>
                      <a:pt x="10622" y="3331"/>
                    </a:cubicBezTo>
                    <a:cubicBezTo>
                      <a:pt x="10581" y="3165"/>
                      <a:pt x="10508" y="2988"/>
                      <a:pt x="10394" y="2781"/>
                    </a:cubicBezTo>
                    <a:cubicBezTo>
                      <a:pt x="10290" y="2594"/>
                      <a:pt x="10166" y="2418"/>
                      <a:pt x="10051" y="2273"/>
                    </a:cubicBezTo>
                    <a:cubicBezTo>
                      <a:pt x="9989" y="2190"/>
                      <a:pt x="9917" y="2096"/>
                      <a:pt x="9844" y="2003"/>
                    </a:cubicBezTo>
                    <a:cubicBezTo>
                      <a:pt x="9782" y="1930"/>
                      <a:pt x="9730" y="1858"/>
                      <a:pt x="9668" y="1785"/>
                    </a:cubicBezTo>
                    <a:cubicBezTo>
                      <a:pt x="9606" y="1713"/>
                      <a:pt x="9543" y="1619"/>
                      <a:pt x="9481" y="1526"/>
                    </a:cubicBezTo>
                    <a:cubicBezTo>
                      <a:pt x="9491" y="1526"/>
                      <a:pt x="9491" y="1515"/>
                      <a:pt x="9491" y="1505"/>
                    </a:cubicBezTo>
                    <a:cubicBezTo>
                      <a:pt x="9491" y="1484"/>
                      <a:pt x="9481" y="1464"/>
                      <a:pt x="9470" y="1443"/>
                    </a:cubicBezTo>
                    <a:lnTo>
                      <a:pt x="9450" y="1422"/>
                    </a:lnTo>
                    <a:cubicBezTo>
                      <a:pt x="9149" y="1079"/>
                      <a:pt x="8786" y="800"/>
                      <a:pt x="8392" y="582"/>
                    </a:cubicBezTo>
                    <a:cubicBezTo>
                      <a:pt x="8018" y="374"/>
                      <a:pt x="7593" y="219"/>
                      <a:pt x="7147" y="115"/>
                    </a:cubicBezTo>
                    <a:cubicBezTo>
                      <a:pt x="6794" y="42"/>
                      <a:pt x="6411" y="1"/>
                      <a:pt x="6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63"/>
              <p:cNvSpPr/>
              <p:nvPr/>
            </p:nvSpPr>
            <p:spPr>
              <a:xfrm>
                <a:off x="2177200" y="2246450"/>
                <a:ext cx="109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87" extrusionOk="0">
                    <a:moveTo>
                      <a:pt x="93" y="0"/>
                    </a:moveTo>
                    <a:cubicBezTo>
                      <a:pt x="73" y="0"/>
                      <a:pt x="52" y="0"/>
                      <a:pt x="42" y="21"/>
                    </a:cubicBezTo>
                    <a:cubicBezTo>
                      <a:pt x="10" y="52"/>
                      <a:pt x="0" y="104"/>
                      <a:pt x="42" y="135"/>
                    </a:cubicBezTo>
                    <a:cubicBezTo>
                      <a:pt x="125" y="208"/>
                      <a:pt x="197" y="291"/>
                      <a:pt x="280" y="363"/>
                    </a:cubicBezTo>
                    <a:cubicBezTo>
                      <a:pt x="296" y="379"/>
                      <a:pt x="316" y="387"/>
                      <a:pt x="338" y="387"/>
                    </a:cubicBezTo>
                    <a:cubicBezTo>
                      <a:pt x="360" y="387"/>
                      <a:pt x="384" y="379"/>
                      <a:pt x="404" y="363"/>
                    </a:cubicBezTo>
                    <a:cubicBezTo>
                      <a:pt x="436" y="332"/>
                      <a:pt x="436" y="280"/>
                      <a:pt x="404" y="249"/>
                    </a:cubicBezTo>
                    <a:cubicBezTo>
                      <a:pt x="321" y="166"/>
                      <a:pt x="238" y="93"/>
                      <a:pt x="155" y="21"/>
                    </a:cubicBezTo>
                    <a:cubicBezTo>
                      <a:pt x="135" y="0"/>
                      <a:pt x="114" y="0"/>
                      <a:pt x="93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63"/>
              <p:cNvSpPr/>
              <p:nvPr/>
            </p:nvSpPr>
            <p:spPr>
              <a:xfrm>
                <a:off x="2177725" y="2245925"/>
                <a:ext cx="10625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21" extrusionOk="0">
                    <a:moveTo>
                      <a:pt x="93" y="1"/>
                    </a:moveTo>
                    <a:cubicBezTo>
                      <a:pt x="83" y="1"/>
                      <a:pt x="72" y="1"/>
                      <a:pt x="72" y="11"/>
                    </a:cubicBezTo>
                    <a:cubicBezTo>
                      <a:pt x="52" y="11"/>
                      <a:pt x="31" y="21"/>
                      <a:pt x="21" y="42"/>
                    </a:cubicBezTo>
                    <a:cubicBezTo>
                      <a:pt x="10" y="63"/>
                      <a:pt x="0" y="84"/>
                      <a:pt x="10" y="104"/>
                    </a:cubicBezTo>
                    <a:cubicBezTo>
                      <a:pt x="21" y="135"/>
                      <a:pt x="31" y="146"/>
                      <a:pt x="52" y="156"/>
                    </a:cubicBezTo>
                    <a:cubicBezTo>
                      <a:pt x="52" y="167"/>
                      <a:pt x="62" y="167"/>
                      <a:pt x="62" y="167"/>
                    </a:cubicBezTo>
                    <a:cubicBezTo>
                      <a:pt x="114" y="218"/>
                      <a:pt x="166" y="260"/>
                      <a:pt x="208" y="312"/>
                    </a:cubicBezTo>
                    <a:cubicBezTo>
                      <a:pt x="228" y="333"/>
                      <a:pt x="238" y="353"/>
                      <a:pt x="249" y="374"/>
                    </a:cubicBezTo>
                    <a:cubicBezTo>
                      <a:pt x="269" y="402"/>
                      <a:pt x="295" y="420"/>
                      <a:pt x="321" y="420"/>
                    </a:cubicBezTo>
                    <a:cubicBezTo>
                      <a:pt x="335" y="420"/>
                      <a:pt x="349" y="415"/>
                      <a:pt x="363" y="405"/>
                    </a:cubicBezTo>
                    <a:cubicBezTo>
                      <a:pt x="404" y="384"/>
                      <a:pt x="425" y="333"/>
                      <a:pt x="394" y="291"/>
                    </a:cubicBezTo>
                    <a:cubicBezTo>
                      <a:pt x="363" y="239"/>
                      <a:pt x="321" y="197"/>
                      <a:pt x="291" y="146"/>
                    </a:cubicBezTo>
                    <a:cubicBezTo>
                      <a:pt x="238" y="94"/>
                      <a:pt x="187" y="52"/>
                      <a:pt x="134" y="11"/>
                    </a:cubicBezTo>
                    <a:cubicBezTo>
                      <a:pt x="125" y="11"/>
                      <a:pt x="104" y="1"/>
                      <a:pt x="93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63"/>
              <p:cNvSpPr/>
              <p:nvPr/>
            </p:nvSpPr>
            <p:spPr>
              <a:xfrm>
                <a:off x="2176400" y="2245150"/>
                <a:ext cx="130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39" extrusionOk="0">
                    <a:moveTo>
                      <a:pt x="95" y="0"/>
                    </a:moveTo>
                    <a:cubicBezTo>
                      <a:pt x="63" y="0"/>
                      <a:pt x="32" y="21"/>
                      <a:pt x="22" y="42"/>
                    </a:cubicBezTo>
                    <a:cubicBezTo>
                      <a:pt x="1" y="83"/>
                      <a:pt x="12" y="135"/>
                      <a:pt x="53" y="156"/>
                    </a:cubicBezTo>
                    <a:cubicBezTo>
                      <a:pt x="105" y="187"/>
                      <a:pt x="146" y="228"/>
                      <a:pt x="198" y="260"/>
                    </a:cubicBezTo>
                    <a:cubicBezTo>
                      <a:pt x="261" y="311"/>
                      <a:pt x="312" y="353"/>
                      <a:pt x="364" y="415"/>
                    </a:cubicBezTo>
                    <a:cubicBezTo>
                      <a:pt x="380" y="431"/>
                      <a:pt x="400" y="439"/>
                      <a:pt x="422" y="439"/>
                    </a:cubicBezTo>
                    <a:cubicBezTo>
                      <a:pt x="445" y="439"/>
                      <a:pt x="468" y="431"/>
                      <a:pt x="489" y="415"/>
                    </a:cubicBezTo>
                    <a:cubicBezTo>
                      <a:pt x="519" y="384"/>
                      <a:pt x="519" y="322"/>
                      <a:pt x="489" y="291"/>
                    </a:cubicBezTo>
                    <a:cubicBezTo>
                      <a:pt x="374" y="187"/>
                      <a:pt x="261" y="94"/>
                      <a:pt x="136" y="11"/>
                    </a:cubicBezTo>
                    <a:cubicBezTo>
                      <a:pt x="125" y="11"/>
                      <a:pt x="105" y="0"/>
                      <a:pt x="95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63"/>
              <p:cNvSpPr/>
              <p:nvPr/>
            </p:nvSpPr>
            <p:spPr>
              <a:xfrm>
                <a:off x="1948475" y="2218700"/>
                <a:ext cx="111000" cy="253125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10125" extrusionOk="0">
                    <a:moveTo>
                      <a:pt x="4440" y="0"/>
                    </a:moveTo>
                    <a:lnTo>
                      <a:pt x="4440" y="0"/>
                    </a:lnTo>
                    <a:cubicBezTo>
                      <a:pt x="3993" y="115"/>
                      <a:pt x="3558" y="281"/>
                      <a:pt x="3133" y="488"/>
                    </a:cubicBezTo>
                    <a:cubicBezTo>
                      <a:pt x="2718" y="685"/>
                      <a:pt x="2324" y="934"/>
                      <a:pt x="1960" y="1224"/>
                    </a:cubicBezTo>
                    <a:cubicBezTo>
                      <a:pt x="1608" y="1505"/>
                      <a:pt x="1287" y="1816"/>
                      <a:pt x="1027" y="2168"/>
                    </a:cubicBezTo>
                    <a:cubicBezTo>
                      <a:pt x="882" y="2344"/>
                      <a:pt x="757" y="2521"/>
                      <a:pt x="653" y="2708"/>
                    </a:cubicBezTo>
                    <a:cubicBezTo>
                      <a:pt x="550" y="2895"/>
                      <a:pt x="446" y="3091"/>
                      <a:pt x="374" y="3299"/>
                    </a:cubicBezTo>
                    <a:cubicBezTo>
                      <a:pt x="176" y="3787"/>
                      <a:pt x="63" y="4315"/>
                      <a:pt x="31" y="4886"/>
                    </a:cubicBezTo>
                    <a:cubicBezTo>
                      <a:pt x="0" y="5415"/>
                      <a:pt x="42" y="5965"/>
                      <a:pt x="166" y="6504"/>
                    </a:cubicBezTo>
                    <a:cubicBezTo>
                      <a:pt x="425" y="7604"/>
                      <a:pt x="996" y="8579"/>
                      <a:pt x="1784" y="9253"/>
                    </a:cubicBezTo>
                    <a:cubicBezTo>
                      <a:pt x="1919" y="9367"/>
                      <a:pt x="2054" y="9471"/>
                      <a:pt x="2220" y="9585"/>
                    </a:cubicBezTo>
                    <a:cubicBezTo>
                      <a:pt x="2396" y="9709"/>
                      <a:pt x="2583" y="9813"/>
                      <a:pt x="2769" y="9896"/>
                    </a:cubicBezTo>
                    <a:cubicBezTo>
                      <a:pt x="2967" y="9990"/>
                      <a:pt x="3164" y="10052"/>
                      <a:pt x="3361" y="10094"/>
                    </a:cubicBezTo>
                    <a:cubicBezTo>
                      <a:pt x="3465" y="10114"/>
                      <a:pt x="3569" y="10124"/>
                      <a:pt x="3672" y="10124"/>
                    </a:cubicBezTo>
                    <a:lnTo>
                      <a:pt x="3838" y="10124"/>
                    </a:lnTo>
                    <a:cubicBezTo>
                      <a:pt x="3703" y="10020"/>
                      <a:pt x="3579" y="9907"/>
                      <a:pt x="3465" y="9782"/>
                    </a:cubicBezTo>
                    <a:cubicBezTo>
                      <a:pt x="3299" y="9616"/>
                      <a:pt x="3164" y="9419"/>
                      <a:pt x="3039" y="9222"/>
                    </a:cubicBezTo>
                    <a:cubicBezTo>
                      <a:pt x="2905" y="9025"/>
                      <a:pt x="2790" y="8817"/>
                      <a:pt x="2686" y="8600"/>
                    </a:cubicBezTo>
                    <a:cubicBezTo>
                      <a:pt x="2583" y="8392"/>
                      <a:pt x="2490" y="8195"/>
                      <a:pt x="2396" y="7987"/>
                    </a:cubicBezTo>
                    <a:lnTo>
                      <a:pt x="2334" y="7832"/>
                    </a:lnTo>
                    <a:cubicBezTo>
                      <a:pt x="2313" y="7791"/>
                      <a:pt x="2303" y="7759"/>
                      <a:pt x="2282" y="7718"/>
                    </a:cubicBezTo>
                    <a:cubicBezTo>
                      <a:pt x="2251" y="7635"/>
                      <a:pt x="2220" y="7542"/>
                      <a:pt x="2189" y="7459"/>
                    </a:cubicBezTo>
                    <a:lnTo>
                      <a:pt x="2189" y="7469"/>
                    </a:lnTo>
                    <a:cubicBezTo>
                      <a:pt x="2158" y="7397"/>
                      <a:pt x="2116" y="7314"/>
                      <a:pt x="2075" y="7251"/>
                    </a:cubicBezTo>
                    <a:lnTo>
                      <a:pt x="2013" y="7189"/>
                    </a:lnTo>
                    <a:cubicBezTo>
                      <a:pt x="2002" y="7178"/>
                      <a:pt x="1981" y="7168"/>
                      <a:pt x="1971" y="7168"/>
                    </a:cubicBezTo>
                    <a:cubicBezTo>
                      <a:pt x="1960" y="7158"/>
                      <a:pt x="1950" y="7158"/>
                      <a:pt x="1940" y="7158"/>
                    </a:cubicBezTo>
                    <a:lnTo>
                      <a:pt x="1898" y="7158"/>
                    </a:lnTo>
                    <a:cubicBezTo>
                      <a:pt x="1888" y="7158"/>
                      <a:pt x="1867" y="7168"/>
                      <a:pt x="1857" y="7168"/>
                    </a:cubicBezTo>
                    <a:cubicBezTo>
                      <a:pt x="1836" y="7178"/>
                      <a:pt x="1815" y="7189"/>
                      <a:pt x="1805" y="7199"/>
                    </a:cubicBezTo>
                    <a:lnTo>
                      <a:pt x="1753" y="7251"/>
                    </a:lnTo>
                    <a:lnTo>
                      <a:pt x="1722" y="7314"/>
                    </a:lnTo>
                    <a:cubicBezTo>
                      <a:pt x="1701" y="7365"/>
                      <a:pt x="1691" y="7406"/>
                      <a:pt x="1681" y="7459"/>
                    </a:cubicBezTo>
                    <a:cubicBezTo>
                      <a:pt x="1670" y="7572"/>
                      <a:pt x="1681" y="7687"/>
                      <a:pt x="1691" y="7791"/>
                    </a:cubicBezTo>
                    <a:cubicBezTo>
                      <a:pt x="1711" y="7957"/>
                      <a:pt x="1753" y="8123"/>
                      <a:pt x="1805" y="8278"/>
                    </a:cubicBezTo>
                    <a:cubicBezTo>
                      <a:pt x="1836" y="8402"/>
                      <a:pt x="1877" y="8517"/>
                      <a:pt x="1919" y="8641"/>
                    </a:cubicBezTo>
                    <a:cubicBezTo>
                      <a:pt x="1919" y="8651"/>
                      <a:pt x="1909" y="8672"/>
                      <a:pt x="1898" y="8672"/>
                    </a:cubicBezTo>
                    <a:cubicBezTo>
                      <a:pt x="1888" y="8672"/>
                      <a:pt x="1867" y="8672"/>
                      <a:pt x="1867" y="8662"/>
                    </a:cubicBezTo>
                    <a:cubicBezTo>
                      <a:pt x="1587" y="8216"/>
                      <a:pt x="1370" y="7728"/>
                      <a:pt x="1234" y="7220"/>
                    </a:cubicBezTo>
                    <a:cubicBezTo>
                      <a:pt x="1079" y="6660"/>
                      <a:pt x="1017" y="6069"/>
                      <a:pt x="1027" y="5477"/>
                    </a:cubicBezTo>
                    <a:cubicBezTo>
                      <a:pt x="1038" y="4896"/>
                      <a:pt x="1131" y="4305"/>
                      <a:pt x="1297" y="3745"/>
                    </a:cubicBezTo>
                    <a:cubicBezTo>
                      <a:pt x="1379" y="3465"/>
                      <a:pt x="1473" y="3195"/>
                      <a:pt x="1587" y="2936"/>
                    </a:cubicBezTo>
                    <a:cubicBezTo>
                      <a:pt x="1711" y="2666"/>
                      <a:pt x="1857" y="2407"/>
                      <a:pt x="2013" y="2168"/>
                    </a:cubicBezTo>
                    <a:cubicBezTo>
                      <a:pt x="2334" y="1691"/>
                      <a:pt x="2718" y="1256"/>
                      <a:pt x="3164" y="882"/>
                    </a:cubicBezTo>
                    <a:cubicBezTo>
                      <a:pt x="3382" y="696"/>
                      <a:pt x="3610" y="530"/>
                      <a:pt x="3859" y="364"/>
                    </a:cubicBezTo>
                    <a:cubicBezTo>
                      <a:pt x="4046" y="239"/>
                      <a:pt x="4242" y="115"/>
                      <a:pt x="444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63"/>
              <p:cNvSpPr/>
              <p:nvPr/>
            </p:nvSpPr>
            <p:spPr>
              <a:xfrm>
                <a:off x="1992275" y="2399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63"/>
              <p:cNvSpPr/>
              <p:nvPr/>
            </p:nvSpPr>
            <p:spPr>
              <a:xfrm>
                <a:off x="1990475" y="240487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63"/>
              <p:cNvSpPr/>
              <p:nvPr/>
            </p:nvSpPr>
            <p:spPr>
              <a:xfrm>
                <a:off x="2023675" y="2326325"/>
                <a:ext cx="12200" cy="1141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65" extrusionOk="0">
                    <a:moveTo>
                      <a:pt x="259" y="0"/>
                    </a:moveTo>
                    <a:cubicBezTo>
                      <a:pt x="208" y="0"/>
                      <a:pt x="156" y="42"/>
                      <a:pt x="146" y="93"/>
                    </a:cubicBezTo>
                    <a:cubicBezTo>
                      <a:pt x="73" y="446"/>
                      <a:pt x="31" y="809"/>
                      <a:pt x="10" y="1172"/>
                    </a:cubicBezTo>
                    <a:cubicBezTo>
                      <a:pt x="0" y="1349"/>
                      <a:pt x="0" y="1525"/>
                      <a:pt x="10" y="1702"/>
                    </a:cubicBezTo>
                    <a:cubicBezTo>
                      <a:pt x="10" y="1877"/>
                      <a:pt x="21" y="2054"/>
                      <a:pt x="42" y="2230"/>
                    </a:cubicBezTo>
                    <a:cubicBezTo>
                      <a:pt x="52" y="2407"/>
                      <a:pt x="73" y="2583"/>
                      <a:pt x="93" y="2760"/>
                    </a:cubicBezTo>
                    <a:cubicBezTo>
                      <a:pt x="125" y="2936"/>
                      <a:pt x="146" y="3112"/>
                      <a:pt x="176" y="3278"/>
                    </a:cubicBezTo>
                    <a:cubicBezTo>
                      <a:pt x="239" y="3631"/>
                      <a:pt x="322" y="3984"/>
                      <a:pt x="395" y="4336"/>
                    </a:cubicBezTo>
                    <a:cubicBezTo>
                      <a:pt x="405" y="4408"/>
                      <a:pt x="425" y="4471"/>
                      <a:pt x="436" y="4544"/>
                    </a:cubicBezTo>
                    <a:cubicBezTo>
                      <a:pt x="436" y="4564"/>
                      <a:pt x="457" y="4564"/>
                      <a:pt x="467" y="4564"/>
                    </a:cubicBezTo>
                    <a:cubicBezTo>
                      <a:pt x="488" y="4564"/>
                      <a:pt x="488" y="4544"/>
                      <a:pt x="488" y="4533"/>
                    </a:cubicBezTo>
                    <a:cubicBezTo>
                      <a:pt x="425" y="4212"/>
                      <a:pt x="374" y="3890"/>
                      <a:pt x="322" y="3569"/>
                    </a:cubicBezTo>
                    <a:lnTo>
                      <a:pt x="322" y="3579"/>
                    </a:lnTo>
                    <a:cubicBezTo>
                      <a:pt x="291" y="3361"/>
                      <a:pt x="259" y="3143"/>
                      <a:pt x="239" y="2926"/>
                    </a:cubicBezTo>
                    <a:lnTo>
                      <a:pt x="208" y="2614"/>
                    </a:lnTo>
                    <a:cubicBezTo>
                      <a:pt x="197" y="2500"/>
                      <a:pt x="197" y="2386"/>
                      <a:pt x="187" y="2272"/>
                    </a:cubicBezTo>
                    <a:cubicBezTo>
                      <a:pt x="187" y="2168"/>
                      <a:pt x="176" y="2064"/>
                      <a:pt x="176" y="1960"/>
                    </a:cubicBezTo>
                    <a:cubicBezTo>
                      <a:pt x="176" y="1847"/>
                      <a:pt x="176" y="1732"/>
                      <a:pt x="187" y="1619"/>
                    </a:cubicBezTo>
                    <a:cubicBezTo>
                      <a:pt x="187" y="1504"/>
                      <a:pt x="197" y="1390"/>
                      <a:pt x="197" y="1276"/>
                    </a:cubicBezTo>
                    <a:lnTo>
                      <a:pt x="229" y="934"/>
                    </a:lnTo>
                    <a:lnTo>
                      <a:pt x="229" y="965"/>
                    </a:lnTo>
                    <a:cubicBezTo>
                      <a:pt x="259" y="685"/>
                      <a:pt x="312" y="415"/>
                      <a:pt x="374" y="146"/>
                    </a:cubicBezTo>
                    <a:cubicBezTo>
                      <a:pt x="395" y="83"/>
                      <a:pt x="353" y="21"/>
                      <a:pt x="291" y="10"/>
                    </a:cubicBezTo>
                    <a:cubicBezTo>
                      <a:pt x="280" y="0"/>
                      <a:pt x="270" y="0"/>
                      <a:pt x="259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63"/>
              <p:cNvSpPr/>
              <p:nvPr/>
            </p:nvSpPr>
            <p:spPr>
              <a:xfrm>
                <a:off x="2005000" y="2230100"/>
                <a:ext cx="8067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6520" extrusionOk="0">
                    <a:moveTo>
                      <a:pt x="2200" y="864"/>
                    </a:moveTo>
                    <a:lnTo>
                      <a:pt x="2200" y="864"/>
                    </a:lnTo>
                    <a:cubicBezTo>
                      <a:pt x="2196" y="866"/>
                      <a:pt x="2192" y="869"/>
                      <a:pt x="2189" y="872"/>
                    </a:cubicBezTo>
                    <a:cubicBezTo>
                      <a:pt x="2189" y="872"/>
                      <a:pt x="2198" y="872"/>
                      <a:pt x="2200" y="864"/>
                    </a:cubicBezTo>
                    <a:close/>
                    <a:moveTo>
                      <a:pt x="3019" y="1"/>
                    </a:moveTo>
                    <a:cubicBezTo>
                      <a:pt x="2770" y="104"/>
                      <a:pt x="2532" y="249"/>
                      <a:pt x="2313" y="395"/>
                    </a:cubicBezTo>
                    <a:cubicBezTo>
                      <a:pt x="2096" y="551"/>
                      <a:pt x="1889" y="717"/>
                      <a:pt x="1702" y="893"/>
                    </a:cubicBezTo>
                    <a:cubicBezTo>
                      <a:pt x="1515" y="1069"/>
                      <a:pt x="1349" y="1256"/>
                      <a:pt x="1193" y="1453"/>
                    </a:cubicBezTo>
                    <a:cubicBezTo>
                      <a:pt x="1038" y="1660"/>
                      <a:pt x="893" y="1878"/>
                      <a:pt x="757" y="2096"/>
                    </a:cubicBezTo>
                    <a:cubicBezTo>
                      <a:pt x="508" y="2542"/>
                      <a:pt x="333" y="3029"/>
                      <a:pt x="197" y="3517"/>
                    </a:cubicBezTo>
                    <a:cubicBezTo>
                      <a:pt x="167" y="3642"/>
                      <a:pt x="135" y="3766"/>
                      <a:pt x="114" y="3891"/>
                    </a:cubicBezTo>
                    <a:cubicBezTo>
                      <a:pt x="94" y="4015"/>
                      <a:pt x="73" y="4150"/>
                      <a:pt x="52" y="4274"/>
                    </a:cubicBezTo>
                    <a:cubicBezTo>
                      <a:pt x="21" y="4523"/>
                      <a:pt x="1" y="4783"/>
                      <a:pt x="1" y="5042"/>
                    </a:cubicBezTo>
                    <a:cubicBezTo>
                      <a:pt x="1" y="5281"/>
                      <a:pt x="1" y="5530"/>
                      <a:pt x="31" y="5779"/>
                    </a:cubicBezTo>
                    <a:cubicBezTo>
                      <a:pt x="52" y="6017"/>
                      <a:pt x="94" y="6256"/>
                      <a:pt x="135" y="6505"/>
                    </a:cubicBezTo>
                    <a:cubicBezTo>
                      <a:pt x="143" y="6512"/>
                      <a:pt x="150" y="6519"/>
                      <a:pt x="161" y="6519"/>
                    </a:cubicBezTo>
                    <a:cubicBezTo>
                      <a:pt x="165" y="6519"/>
                      <a:pt x="170" y="6518"/>
                      <a:pt x="177" y="6515"/>
                    </a:cubicBezTo>
                    <a:cubicBezTo>
                      <a:pt x="187" y="6515"/>
                      <a:pt x="197" y="6494"/>
                      <a:pt x="187" y="6484"/>
                    </a:cubicBezTo>
                    <a:lnTo>
                      <a:pt x="156" y="6297"/>
                    </a:lnTo>
                    <a:lnTo>
                      <a:pt x="156" y="6307"/>
                    </a:lnTo>
                    <a:cubicBezTo>
                      <a:pt x="125" y="6048"/>
                      <a:pt x="94" y="5779"/>
                      <a:pt x="94" y="5509"/>
                    </a:cubicBezTo>
                    <a:cubicBezTo>
                      <a:pt x="84" y="5249"/>
                      <a:pt x="104" y="4980"/>
                      <a:pt x="125" y="4710"/>
                    </a:cubicBezTo>
                    <a:cubicBezTo>
                      <a:pt x="135" y="4710"/>
                      <a:pt x="135" y="4710"/>
                      <a:pt x="135" y="4700"/>
                    </a:cubicBezTo>
                    <a:lnTo>
                      <a:pt x="135" y="4700"/>
                    </a:lnTo>
                    <a:cubicBezTo>
                      <a:pt x="135" y="4700"/>
                      <a:pt x="135" y="4700"/>
                      <a:pt x="135" y="4700"/>
                    </a:cubicBezTo>
                    <a:cubicBezTo>
                      <a:pt x="146" y="4575"/>
                      <a:pt x="167" y="4451"/>
                      <a:pt x="187" y="4327"/>
                    </a:cubicBezTo>
                    <a:cubicBezTo>
                      <a:pt x="208" y="4181"/>
                      <a:pt x="239" y="4057"/>
                      <a:pt x="270" y="3922"/>
                    </a:cubicBezTo>
                    <a:cubicBezTo>
                      <a:pt x="312" y="3787"/>
                      <a:pt x="343" y="3663"/>
                      <a:pt x="384" y="3538"/>
                    </a:cubicBezTo>
                    <a:cubicBezTo>
                      <a:pt x="425" y="3403"/>
                      <a:pt x="478" y="3278"/>
                      <a:pt x="519" y="3144"/>
                    </a:cubicBezTo>
                    <a:lnTo>
                      <a:pt x="519" y="3165"/>
                    </a:lnTo>
                    <a:cubicBezTo>
                      <a:pt x="612" y="2926"/>
                      <a:pt x="727" y="2688"/>
                      <a:pt x="851" y="2469"/>
                    </a:cubicBezTo>
                    <a:cubicBezTo>
                      <a:pt x="974" y="2245"/>
                      <a:pt x="1106" y="2041"/>
                      <a:pt x="1258" y="1837"/>
                    </a:cubicBezTo>
                    <a:lnTo>
                      <a:pt x="1258" y="1837"/>
                    </a:lnTo>
                    <a:cubicBezTo>
                      <a:pt x="1257" y="1837"/>
                      <a:pt x="1256" y="1837"/>
                      <a:pt x="1255" y="1837"/>
                    </a:cubicBezTo>
                    <a:lnTo>
                      <a:pt x="1266" y="1826"/>
                    </a:lnTo>
                    <a:lnTo>
                      <a:pt x="1266" y="1826"/>
                    </a:lnTo>
                    <a:cubicBezTo>
                      <a:pt x="1263" y="1830"/>
                      <a:pt x="1261" y="1833"/>
                      <a:pt x="1258" y="1837"/>
                    </a:cubicBezTo>
                    <a:lnTo>
                      <a:pt x="1258" y="1837"/>
                    </a:lnTo>
                    <a:cubicBezTo>
                      <a:pt x="1266" y="1835"/>
                      <a:pt x="1266" y="1826"/>
                      <a:pt x="1266" y="1826"/>
                    </a:cubicBezTo>
                    <a:lnTo>
                      <a:pt x="1266" y="1826"/>
                    </a:lnTo>
                    <a:cubicBezTo>
                      <a:pt x="1266" y="1826"/>
                      <a:pt x="1266" y="1826"/>
                      <a:pt x="1266" y="1826"/>
                    </a:cubicBezTo>
                    <a:cubicBezTo>
                      <a:pt x="1276" y="1816"/>
                      <a:pt x="1276" y="1816"/>
                      <a:pt x="1276" y="1805"/>
                    </a:cubicBezTo>
                    <a:lnTo>
                      <a:pt x="1276" y="1805"/>
                    </a:lnTo>
                    <a:cubicBezTo>
                      <a:pt x="1276" y="1806"/>
                      <a:pt x="1276" y="1816"/>
                      <a:pt x="1266" y="1816"/>
                    </a:cubicBezTo>
                    <a:cubicBezTo>
                      <a:pt x="1536" y="1464"/>
                      <a:pt x="1847" y="1142"/>
                      <a:pt x="2200" y="862"/>
                    </a:cubicBezTo>
                    <a:lnTo>
                      <a:pt x="2200" y="862"/>
                    </a:lnTo>
                    <a:cubicBezTo>
                      <a:pt x="2200" y="862"/>
                      <a:pt x="2200" y="863"/>
                      <a:pt x="2200" y="864"/>
                    </a:cubicBezTo>
                    <a:lnTo>
                      <a:pt x="2200" y="864"/>
                    </a:lnTo>
                    <a:cubicBezTo>
                      <a:pt x="2342" y="753"/>
                      <a:pt x="2494" y="652"/>
                      <a:pt x="2645" y="551"/>
                    </a:cubicBezTo>
                    <a:cubicBezTo>
                      <a:pt x="2801" y="457"/>
                      <a:pt x="2967" y="364"/>
                      <a:pt x="3133" y="281"/>
                    </a:cubicBezTo>
                    <a:cubicBezTo>
                      <a:pt x="3196" y="249"/>
                      <a:pt x="3226" y="166"/>
                      <a:pt x="3205" y="104"/>
                    </a:cubicBezTo>
                    <a:cubicBezTo>
                      <a:pt x="3196" y="74"/>
                      <a:pt x="3164" y="42"/>
                      <a:pt x="3133" y="21"/>
                    </a:cubicBezTo>
                    <a:cubicBezTo>
                      <a:pt x="3113" y="11"/>
                      <a:pt x="3081" y="1"/>
                      <a:pt x="306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63"/>
              <p:cNvSpPr/>
              <p:nvPr/>
            </p:nvSpPr>
            <p:spPr>
              <a:xfrm>
                <a:off x="2051400" y="2315150"/>
                <a:ext cx="4700" cy="3892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557" extrusionOk="0">
                    <a:moveTo>
                      <a:pt x="74" y="1"/>
                    </a:moveTo>
                    <a:cubicBezTo>
                      <a:pt x="63" y="1"/>
                      <a:pt x="42" y="12"/>
                      <a:pt x="22" y="22"/>
                    </a:cubicBezTo>
                    <a:cubicBezTo>
                      <a:pt x="12" y="32"/>
                      <a:pt x="12" y="42"/>
                      <a:pt x="1" y="63"/>
                    </a:cubicBezTo>
                    <a:lnTo>
                      <a:pt x="1" y="105"/>
                    </a:lnTo>
                    <a:cubicBezTo>
                      <a:pt x="12" y="157"/>
                      <a:pt x="22" y="198"/>
                      <a:pt x="33" y="250"/>
                    </a:cubicBezTo>
                    <a:lnTo>
                      <a:pt x="33" y="261"/>
                    </a:lnTo>
                    <a:cubicBezTo>
                      <a:pt x="53" y="427"/>
                      <a:pt x="74" y="603"/>
                      <a:pt x="84" y="779"/>
                    </a:cubicBezTo>
                    <a:cubicBezTo>
                      <a:pt x="105" y="955"/>
                      <a:pt x="105" y="1132"/>
                      <a:pt x="84" y="1308"/>
                    </a:cubicBezTo>
                    <a:cubicBezTo>
                      <a:pt x="74" y="1381"/>
                      <a:pt x="63" y="1453"/>
                      <a:pt x="53" y="1515"/>
                    </a:cubicBezTo>
                    <a:cubicBezTo>
                      <a:pt x="42" y="1536"/>
                      <a:pt x="53" y="1547"/>
                      <a:pt x="74" y="1557"/>
                    </a:cubicBezTo>
                    <a:cubicBezTo>
                      <a:pt x="84" y="1557"/>
                      <a:pt x="105" y="1547"/>
                      <a:pt x="105" y="1536"/>
                    </a:cubicBezTo>
                    <a:cubicBezTo>
                      <a:pt x="125" y="1412"/>
                      <a:pt x="146" y="1298"/>
                      <a:pt x="157" y="1183"/>
                    </a:cubicBezTo>
                    <a:cubicBezTo>
                      <a:pt x="178" y="1059"/>
                      <a:pt x="188" y="934"/>
                      <a:pt x="188" y="810"/>
                    </a:cubicBezTo>
                    <a:lnTo>
                      <a:pt x="188" y="644"/>
                    </a:lnTo>
                    <a:lnTo>
                      <a:pt x="188" y="457"/>
                    </a:lnTo>
                    <a:cubicBezTo>
                      <a:pt x="178" y="333"/>
                      <a:pt x="167" y="208"/>
                      <a:pt x="157" y="74"/>
                    </a:cubicBezTo>
                    <a:cubicBezTo>
                      <a:pt x="157" y="53"/>
                      <a:pt x="146" y="42"/>
                      <a:pt x="136" y="22"/>
                    </a:cubicBezTo>
                    <a:cubicBezTo>
                      <a:pt x="125" y="12"/>
                      <a:pt x="105" y="1"/>
                      <a:pt x="84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63"/>
              <p:cNvSpPr/>
              <p:nvPr/>
            </p:nvSpPr>
            <p:spPr>
              <a:xfrm>
                <a:off x="2115200" y="2263050"/>
                <a:ext cx="50600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142" extrusionOk="0">
                    <a:moveTo>
                      <a:pt x="1899" y="0"/>
                    </a:moveTo>
                    <a:cubicBezTo>
                      <a:pt x="1847" y="0"/>
                      <a:pt x="1806" y="31"/>
                      <a:pt x="1796" y="83"/>
                    </a:cubicBezTo>
                    <a:cubicBezTo>
                      <a:pt x="1764" y="176"/>
                      <a:pt x="1733" y="270"/>
                      <a:pt x="1692" y="363"/>
                    </a:cubicBezTo>
                    <a:cubicBezTo>
                      <a:pt x="1650" y="487"/>
                      <a:pt x="1588" y="612"/>
                      <a:pt x="1526" y="726"/>
                    </a:cubicBezTo>
                    <a:cubicBezTo>
                      <a:pt x="1484" y="789"/>
                      <a:pt x="1453" y="851"/>
                      <a:pt x="1411" y="913"/>
                    </a:cubicBezTo>
                    <a:cubicBezTo>
                      <a:pt x="1381" y="975"/>
                      <a:pt x="1339" y="1027"/>
                      <a:pt x="1298" y="1079"/>
                    </a:cubicBezTo>
                    <a:cubicBezTo>
                      <a:pt x="1215" y="1193"/>
                      <a:pt x="1121" y="1297"/>
                      <a:pt x="1028" y="1400"/>
                    </a:cubicBezTo>
                    <a:cubicBezTo>
                      <a:pt x="934" y="1494"/>
                      <a:pt x="831" y="1587"/>
                      <a:pt x="717" y="1681"/>
                    </a:cubicBezTo>
                    <a:cubicBezTo>
                      <a:pt x="540" y="1815"/>
                      <a:pt x="343" y="1940"/>
                      <a:pt x="125" y="2033"/>
                    </a:cubicBezTo>
                    <a:cubicBezTo>
                      <a:pt x="95" y="2043"/>
                      <a:pt x="63" y="2064"/>
                      <a:pt x="32" y="2075"/>
                    </a:cubicBezTo>
                    <a:cubicBezTo>
                      <a:pt x="12" y="2085"/>
                      <a:pt x="1" y="2096"/>
                      <a:pt x="1" y="2116"/>
                    </a:cubicBezTo>
                    <a:cubicBezTo>
                      <a:pt x="9" y="2132"/>
                      <a:pt x="22" y="2141"/>
                      <a:pt x="32" y="2141"/>
                    </a:cubicBezTo>
                    <a:cubicBezTo>
                      <a:pt x="36" y="2141"/>
                      <a:pt x="40" y="2140"/>
                      <a:pt x="42" y="2137"/>
                    </a:cubicBezTo>
                    <a:cubicBezTo>
                      <a:pt x="157" y="2096"/>
                      <a:pt x="260" y="2054"/>
                      <a:pt x="364" y="2002"/>
                    </a:cubicBezTo>
                    <a:cubicBezTo>
                      <a:pt x="468" y="1950"/>
                      <a:pt x="572" y="1888"/>
                      <a:pt x="675" y="1826"/>
                    </a:cubicBezTo>
                    <a:cubicBezTo>
                      <a:pt x="883" y="1701"/>
                      <a:pt x="1070" y="1545"/>
                      <a:pt x="1246" y="1380"/>
                    </a:cubicBezTo>
                    <a:cubicBezTo>
                      <a:pt x="1328" y="1297"/>
                      <a:pt x="1402" y="1204"/>
                      <a:pt x="1484" y="1110"/>
                    </a:cubicBezTo>
                    <a:cubicBezTo>
                      <a:pt x="1557" y="1017"/>
                      <a:pt x="1630" y="913"/>
                      <a:pt x="1702" y="809"/>
                    </a:cubicBezTo>
                    <a:cubicBezTo>
                      <a:pt x="1837" y="602"/>
                      <a:pt x="1941" y="374"/>
                      <a:pt x="2003" y="135"/>
                    </a:cubicBezTo>
                    <a:cubicBezTo>
                      <a:pt x="2024" y="73"/>
                      <a:pt x="1982" y="10"/>
                      <a:pt x="1930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63"/>
              <p:cNvSpPr/>
              <p:nvPr/>
            </p:nvSpPr>
            <p:spPr>
              <a:xfrm>
                <a:off x="2162675" y="2256025"/>
                <a:ext cx="218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2104" extrusionOk="0">
                    <a:moveTo>
                      <a:pt x="695" y="1"/>
                    </a:moveTo>
                    <a:cubicBezTo>
                      <a:pt x="685" y="1"/>
                      <a:pt x="674" y="12"/>
                      <a:pt x="664" y="12"/>
                    </a:cubicBezTo>
                    <a:cubicBezTo>
                      <a:pt x="633" y="22"/>
                      <a:pt x="602" y="42"/>
                      <a:pt x="581" y="74"/>
                    </a:cubicBezTo>
                    <a:cubicBezTo>
                      <a:pt x="571" y="105"/>
                      <a:pt x="561" y="136"/>
                      <a:pt x="571" y="178"/>
                    </a:cubicBezTo>
                    <a:cubicBezTo>
                      <a:pt x="581" y="229"/>
                      <a:pt x="591" y="271"/>
                      <a:pt x="602" y="323"/>
                    </a:cubicBezTo>
                    <a:cubicBezTo>
                      <a:pt x="612" y="395"/>
                      <a:pt x="623" y="457"/>
                      <a:pt x="623" y="519"/>
                    </a:cubicBezTo>
                    <a:cubicBezTo>
                      <a:pt x="623" y="593"/>
                      <a:pt x="623" y="655"/>
                      <a:pt x="612" y="727"/>
                    </a:cubicBezTo>
                    <a:cubicBezTo>
                      <a:pt x="602" y="821"/>
                      <a:pt x="581" y="914"/>
                      <a:pt x="561" y="997"/>
                    </a:cubicBezTo>
                    <a:cubicBezTo>
                      <a:pt x="540" y="1100"/>
                      <a:pt x="508" y="1194"/>
                      <a:pt x="467" y="1287"/>
                    </a:cubicBezTo>
                    <a:cubicBezTo>
                      <a:pt x="467" y="1287"/>
                      <a:pt x="468" y="1286"/>
                      <a:pt x="470" y="1284"/>
                    </a:cubicBezTo>
                    <a:lnTo>
                      <a:pt x="470" y="1284"/>
                    </a:lnTo>
                    <a:cubicBezTo>
                      <a:pt x="421" y="1393"/>
                      <a:pt x="381" y="1500"/>
                      <a:pt x="322" y="1598"/>
                    </a:cubicBezTo>
                    <a:cubicBezTo>
                      <a:pt x="259" y="1713"/>
                      <a:pt x="197" y="1817"/>
                      <a:pt x="114" y="1909"/>
                    </a:cubicBezTo>
                    <a:cubicBezTo>
                      <a:pt x="116" y="1909"/>
                      <a:pt x="117" y="1909"/>
                      <a:pt x="119" y="1909"/>
                    </a:cubicBezTo>
                    <a:lnTo>
                      <a:pt x="119" y="1909"/>
                    </a:lnTo>
                    <a:cubicBezTo>
                      <a:pt x="88" y="1956"/>
                      <a:pt x="50" y="1995"/>
                      <a:pt x="21" y="2034"/>
                    </a:cubicBezTo>
                    <a:cubicBezTo>
                      <a:pt x="0" y="2055"/>
                      <a:pt x="0" y="2075"/>
                      <a:pt x="21" y="2096"/>
                    </a:cubicBezTo>
                    <a:cubicBezTo>
                      <a:pt x="25" y="2101"/>
                      <a:pt x="33" y="2103"/>
                      <a:pt x="42" y="2103"/>
                    </a:cubicBezTo>
                    <a:cubicBezTo>
                      <a:pt x="54" y="2103"/>
                      <a:pt x="67" y="2098"/>
                      <a:pt x="73" y="2086"/>
                    </a:cubicBezTo>
                    <a:cubicBezTo>
                      <a:pt x="187" y="1962"/>
                      <a:pt x="301" y="1826"/>
                      <a:pt x="395" y="1681"/>
                    </a:cubicBezTo>
                    <a:cubicBezTo>
                      <a:pt x="446" y="1609"/>
                      <a:pt x="498" y="1536"/>
                      <a:pt x="540" y="1453"/>
                    </a:cubicBezTo>
                    <a:cubicBezTo>
                      <a:pt x="591" y="1370"/>
                      <a:pt x="644" y="1287"/>
                      <a:pt x="685" y="1204"/>
                    </a:cubicBezTo>
                    <a:cubicBezTo>
                      <a:pt x="716" y="1121"/>
                      <a:pt x="747" y="1028"/>
                      <a:pt x="778" y="945"/>
                    </a:cubicBezTo>
                    <a:cubicBezTo>
                      <a:pt x="810" y="851"/>
                      <a:pt x="830" y="758"/>
                      <a:pt x="840" y="665"/>
                    </a:cubicBezTo>
                    <a:cubicBezTo>
                      <a:pt x="861" y="572"/>
                      <a:pt x="872" y="489"/>
                      <a:pt x="872" y="395"/>
                    </a:cubicBezTo>
                    <a:cubicBezTo>
                      <a:pt x="872" y="344"/>
                      <a:pt x="861" y="302"/>
                      <a:pt x="861" y="250"/>
                    </a:cubicBezTo>
                    <a:cubicBezTo>
                      <a:pt x="851" y="198"/>
                      <a:pt x="840" y="146"/>
                      <a:pt x="830" y="105"/>
                    </a:cubicBezTo>
                    <a:cubicBezTo>
                      <a:pt x="810" y="42"/>
                      <a:pt x="757" y="1"/>
                      <a:pt x="69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63"/>
              <p:cNvSpPr/>
              <p:nvPr/>
            </p:nvSpPr>
            <p:spPr>
              <a:xfrm>
                <a:off x="2110800" y="2201050"/>
                <a:ext cx="76525" cy="5320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2128" extrusionOk="0">
                    <a:moveTo>
                      <a:pt x="1723" y="638"/>
                    </a:moveTo>
                    <a:cubicBezTo>
                      <a:pt x="1725" y="644"/>
                      <a:pt x="1733" y="644"/>
                      <a:pt x="1733" y="644"/>
                    </a:cubicBezTo>
                    <a:cubicBezTo>
                      <a:pt x="1730" y="642"/>
                      <a:pt x="1726" y="640"/>
                      <a:pt x="1723" y="638"/>
                    </a:cubicBezTo>
                    <a:close/>
                    <a:moveTo>
                      <a:pt x="2470" y="1319"/>
                    </a:moveTo>
                    <a:cubicBezTo>
                      <a:pt x="2470" y="1319"/>
                      <a:pt x="2470" y="1327"/>
                      <a:pt x="2478" y="1328"/>
                    </a:cubicBezTo>
                    <a:lnTo>
                      <a:pt x="2478" y="1328"/>
                    </a:lnTo>
                    <a:cubicBezTo>
                      <a:pt x="2475" y="1325"/>
                      <a:pt x="2472" y="1322"/>
                      <a:pt x="2470" y="1319"/>
                    </a:cubicBezTo>
                    <a:close/>
                    <a:moveTo>
                      <a:pt x="353" y="1"/>
                    </a:moveTo>
                    <a:cubicBezTo>
                      <a:pt x="280" y="12"/>
                      <a:pt x="208" y="32"/>
                      <a:pt x="146" y="63"/>
                    </a:cubicBezTo>
                    <a:cubicBezTo>
                      <a:pt x="115" y="84"/>
                      <a:pt x="94" y="104"/>
                      <a:pt x="73" y="136"/>
                    </a:cubicBezTo>
                    <a:cubicBezTo>
                      <a:pt x="42" y="167"/>
                      <a:pt x="32" y="198"/>
                      <a:pt x="11" y="240"/>
                    </a:cubicBezTo>
                    <a:cubicBezTo>
                      <a:pt x="1" y="281"/>
                      <a:pt x="1" y="333"/>
                      <a:pt x="1" y="374"/>
                    </a:cubicBezTo>
                    <a:cubicBezTo>
                      <a:pt x="1" y="416"/>
                      <a:pt x="11" y="457"/>
                      <a:pt x="22" y="499"/>
                    </a:cubicBezTo>
                    <a:cubicBezTo>
                      <a:pt x="52" y="582"/>
                      <a:pt x="115" y="644"/>
                      <a:pt x="167" y="706"/>
                    </a:cubicBezTo>
                    <a:cubicBezTo>
                      <a:pt x="239" y="779"/>
                      <a:pt x="322" y="831"/>
                      <a:pt x="395" y="883"/>
                    </a:cubicBezTo>
                    <a:cubicBezTo>
                      <a:pt x="550" y="987"/>
                      <a:pt x="716" y="1059"/>
                      <a:pt x="872" y="1142"/>
                    </a:cubicBezTo>
                    <a:cubicBezTo>
                      <a:pt x="883" y="1149"/>
                      <a:pt x="894" y="1153"/>
                      <a:pt x="905" y="1153"/>
                    </a:cubicBezTo>
                    <a:cubicBezTo>
                      <a:pt x="924" y="1153"/>
                      <a:pt x="942" y="1141"/>
                      <a:pt x="955" y="1121"/>
                    </a:cubicBezTo>
                    <a:cubicBezTo>
                      <a:pt x="965" y="1090"/>
                      <a:pt x="955" y="1059"/>
                      <a:pt x="924" y="1049"/>
                    </a:cubicBezTo>
                    <a:cubicBezTo>
                      <a:pt x="751" y="957"/>
                      <a:pt x="568" y="866"/>
                      <a:pt x="404" y="754"/>
                    </a:cubicBezTo>
                    <a:lnTo>
                      <a:pt x="404" y="754"/>
                    </a:lnTo>
                    <a:cubicBezTo>
                      <a:pt x="404" y="753"/>
                      <a:pt x="403" y="751"/>
                      <a:pt x="402" y="751"/>
                    </a:cubicBezTo>
                    <a:lnTo>
                      <a:pt x="402" y="751"/>
                    </a:lnTo>
                    <a:cubicBezTo>
                      <a:pt x="403" y="752"/>
                      <a:pt x="404" y="753"/>
                      <a:pt x="404" y="754"/>
                    </a:cubicBezTo>
                    <a:lnTo>
                      <a:pt x="404" y="754"/>
                    </a:lnTo>
                    <a:cubicBezTo>
                      <a:pt x="401" y="752"/>
                      <a:pt x="398" y="750"/>
                      <a:pt x="395" y="748"/>
                    </a:cubicBezTo>
                    <a:lnTo>
                      <a:pt x="395" y="748"/>
                    </a:lnTo>
                    <a:cubicBezTo>
                      <a:pt x="395" y="748"/>
                      <a:pt x="399" y="748"/>
                      <a:pt x="402" y="751"/>
                    </a:cubicBezTo>
                    <a:lnTo>
                      <a:pt x="402" y="751"/>
                    </a:lnTo>
                    <a:cubicBezTo>
                      <a:pt x="401" y="749"/>
                      <a:pt x="398" y="748"/>
                      <a:pt x="395" y="748"/>
                    </a:cubicBezTo>
                    <a:cubicBezTo>
                      <a:pt x="322" y="696"/>
                      <a:pt x="260" y="644"/>
                      <a:pt x="197" y="582"/>
                    </a:cubicBezTo>
                    <a:lnTo>
                      <a:pt x="208" y="582"/>
                    </a:lnTo>
                    <a:cubicBezTo>
                      <a:pt x="177" y="551"/>
                      <a:pt x="156" y="519"/>
                      <a:pt x="135" y="478"/>
                    </a:cubicBezTo>
                    <a:cubicBezTo>
                      <a:pt x="125" y="457"/>
                      <a:pt x="115" y="436"/>
                      <a:pt x="115" y="406"/>
                    </a:cubicBezTo>
                    <a:cubicBezTo>
                      <a:pt x="115" y="385"/>
                      <a:pt x="105" y="364"/>
                      <a:pt x="115" y="343"/>
                    </a:cubicBezTo>
                    <a:cubicBezTo>
                      <a:pt x="115" y="312"/>
                      <a:pt x="115" y="281"/>
                      <a:pt x="125" y="260"/>
                    </a:cubicBezTo>
                    <a:cubicBezTo>
                      <a:pt x="135" y="240"/>
                      <a:pt x="135" y="229"/>
                      <a:pt x="146" y="208"/>
                    </a:cubicBezTo>
                    <a:cubicBezTo>
                      <a:pt x="156" y="198"/>
                      <a:pt x="167" y="187"/>
                      <a:pt x="188" y="177"/>
                    </a:cubicBezTo>
                    <a:cubicBezTo>
                      <a:pt x="197" y="167"/>
                      <a:pt x="218" y="157"/>
                      <a:pt x="229" y="146"/>
                    </a:cubicBezTo>
                    <a:cubicBezTo>
                      <a:pt x="250" y="136"/>
                      <a:pt x="280" y="125"/>
                      <a:pt x="301" y="125"/>
                    </a:cubicBezTo>
                    <a:cubicBezTo>
                      <a:pt x="359" y="116"/>
                      <a:pt x="409" y="115"/>
                      <a:pt x="457" y="115"/>
                    </a:cubicBezTo>
                    <a:lnTo>
                      <a:pt x="457" y="115"/>
                    </a:lnTo>
                    <a:cubicBezTo>
                      <a:pt x="623" y="125"/>
                      <a:pt x="789" y="178"/>
                      <a:pt x="944" y="229"/>
                    </a:cubicBezTo>
                    <a:lnTo>
                      <a:pt x="934" y="229"/>
                    </a:lnTo>
                    <a:cubicBezTo>
                      <a:pt x="1221" y="331"/>
                      <a:pt x="1477" y="474"/>
                      <a:pt x="1723" y="638"/>
                    </a:cubicBezTo>
                    <a:lnTo>
                      <a:pt x="1723" y="638"/>
                    </a:lnTo>
                    <a:cubicBezTo>
                      <a:pt x="1723" y="637"/>
                      <a:pt x="1723" y="635"/>
                      <a:pt x="1723" y="634"/>
                    </a:cubicBezTo>
                    <a:lnTo>
                      <a:pt x="1723" y="634"/>
                    </a:lnTo>
                    <a:cubicBezTo>
                      <a:pt x="2002" y="831"/>
                      <a:pt x="2262" y="1070"/>
                      <a:pt x="2480" y="1328"/>
                    </a:cubicBezTo>
                    <a:cubicBezTo>
                      <a:pt x="2479" y="1328"/>
                      <a:pt x="2478" y="1328"/>
                      <a:pt x="2478" y="1328"/>
                    </a:cubicBezTo>
                    <a:lnTo>
                      <a:pt x="2478" y="1328"/>
                    </a:lnTo>
                    <a:cubicBezTo>
                      <a:pt x="2640" y="1522"/>
                      <a:pt x="2783" y="1737"/>
                      <a:pt x="2885" y="1962"/>
                    </a:cubicBezTo>
                    <a:cubicBezTo>
                      <a:pt x="2905" y="2003"/>
                      <a:pt x="2926" y="2045"/>
                      <a:pt x="2936" y="2086"/>
                    </a:cubicBezTo>
                    <a:cubicBezTo>
                      <a:pt x="2957" y="2117"/>
                      <a:pt x="2977" y="2128"/>
                      <a:pt x="3009" y="2128"/>
                    </a:cubicBezTo>
                    <a:cubicBezTo>
                      <a:pt x="3040" y="2117"/>
                      <a:pt x="3060" y="2086"/>
                      <a:pt x="3050" y="2055"/>
                    </a:cubicBezTo>
                    <a:cubicBezTo>
                      <a:pt x="2947" y="1785"/>
                      <a:pt x="2791" y="1547"/>
                      <a:pt x="2615" y="1328"/>
                    </a:cubicBezTo>
                    <a:cubicBezTo>
                      <a:pt x="2438" y="1090"/>
                      <a:pt x="2221" y="883"/>
                      <a:pt x="1982" y="696"/>
                    </a:cubicBezTo>
                    <a:cubicBezTo>
                      <a:pt x="1753" y="509"/>
                      <a:pt x="1504" y="353"/>
                      <a:pt x="1235" y="229"/>
                    </a:cubicBezTo>
                    <a:cubicBezTo>
                      <a:pt x="1110" y="177"/>
                      <a:pt x="976" y="125"/>
                      <a:pt x="851" y="84"/>
                    </a:cubicBezTo>
                    <a:cubicBezTo>
                      <a:pt x="768" y="53"/>
                      <a:pt x="675" y="32"/>
                      <a:pt x="592" y="21"/>
                    </a:cubicBezTo>
                    <a:cubicBezTo>
                      <a:pt x="529" y="12"/>
                      <a:pt x="467" y="1"/>
                      <a:pt x="4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63"/>
              <p:cNvSpPr/>
              <p:nvPr/>
            </p:nvSpPr>
            <p:spPr>
              <a:xfrm>
                <a:off x="2051175" y="2202875"/>
                <a:ext cx="666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018" extrusionOk="0">
                    <a:moveTo>
                      <a:pt x="1089" y="1"/>
                    </a:moveTo>
                    <a:cubicBezTo>
                      <a:pt x="871" y="1"/>
                      <a:pt x="643" y="31"/>
                      <a:pt x="425" y="104"/>
                    </a:cubicBezTo>
                    <a:cubicBezTo>
                      <a:pt x="332" y="135"/>
                      <a:pt x="238" y="177"/>
                      <a:pt x="155" y="239"/>
                    </a:cubicBezTo>
                    <a:cubicBezTo>
                      <a:pt x="83" y="291"/>
                      <a:pt x="21" y="363"/>
                      <a:pt x="0" y="446"/>
                    </a:cubicBezTo>
                    <a:lnTo>
                      <a:pt x="0" y="540"/>
                    </a:lnTo>
                    <a:cubicBezTo>
                      <a:pt x="10" y="571"/>
                      <a:pt x="21" y="612"/>
                      <a:pt x="42" y="644"/>
                    </a:cubicBezTo>
                    <a:cubicBezTo>
                      <a:pt x="62" y="695"/>
                      <a:pt x="104" y="748"/>
                      <a:pt x="155" y="789"/>
                    </a:cubicBezTo>
                    <a:cubicBezTo>
                      <a:pt x="207" y="820"/>
                      <a:pt x="259" y="851"/>
                      <a:pt x="321" y="872"/>
                    </a:cubicBezTo>
                    <a:lnTo>
                      <a:pt x="539" y="934"/>
                    </a:lnTo>
                    <a:cubicBezTo>
                      <a:pt x="695" y="965"/>
                      <a:pt x="851" y="976"/>
                      <a:pt x="1006" y="986"/>
                    </a:cubicBezTo>
                    <a:cubicBezTo>
                      <a:pt x="1141" y="997"/>
                      <a:pt x="1286" y="997"/>
                      <a:pt x="1431" y="1007"/>
                    </a:cubicBezTo>
                    <a:lnTo>
                      <a:pt x="1421" y="1007"/>
                    </a:lnTo>
                    <a:cubicBezTo>
                      <a:pt x="1441" y="1007"/>
                      <a:pt x="1452" y="1007"/>
                      <a:pt x="1473" y="1017"/>
                    </a:cubicBezTo>
                    <a:cubicBezTo>
                      <a:pt x="1483" y="1017"/>
                      <a:pt x="1504" y="1017"/>
                      <a:pt x="1514" y="1007"/>
                    </a:cubicBezTo>
                    <a:cubicBezTo>
                      <a:pt x="1524" y="997"/>
                      <a:pt x="1535" y="986"/>
                      <a:pt x="1535" y="965"/>
                    </a:cubicBezTo>
                    <a:cubicBezTo>
                      <a:pt x="1545" y="955"/>
                      <a:pt x="1535" y="944"/>
                      <a:pt x="1535" y="934"/>
                    </a:cubicBezTo>
                    <a:cubicBezTo>
                      <a:pt x="1524" y="914"/>
                      <a:pt x="1514" y="903"/>
                      <a:pt x="1494" y="903"/>
                    </a:cubicBezTo>
                    <a:cubicBezTo>
                      <a:pt x="1411" y="893"/>
                      <a:pt x="1328" y="893"/>
                      <a:pt x="1245" y="893"/>
                    </a:cubicBezTo>
                    <a:cubicBezTo>
                      <a:pt x="1130" y="882"/>
                      <a:pt x="1027" y="882"/>
                      <a:pt x="923" y="872"/>
                    </a:cubicBezTo>
                    <a:cubicBezTo>
                      <a:pt x="736" y="851"/>
                      <a:pt x="549" y="831"/>
                      <a:pt x="373" y="768"/>
                    </a:cubicBezTo>
                    <a:cubicBezTo>
                      <a:pt x="321" y="758"/>
                      <a:pt x="280" y="737"/>
                      <a:pt x="238" y="706"/>
                    </a:cubicBezTo>
                    <a:cubicBezTo>
                      <a:pt x="217" y="685"/>
                      <a:pt x="197" y="675"/>
                      <a:pt x="176" y="644"/>
                    </a:cubicBezTo>
                    <a:cubicBezTo>
                      <a:pt x="155" y="623"/>
                      <a:pt x="145" y="602"/>
                      <a:pt x="134" y="582"/>
                    </a:cubicBezTo>
                    <a:cubicBezTo>
                      <a:pt x="124" y="561"/>
                      <a:pt x="114" y="540"/>
                      <a:pt x="114" y="529"/>
                    </a:cubicBezTo>
                    <a:lnTo>
                      <a:pt x="114" y="488"/>
                    </a:lnTo>
                    <a:lnTo>
                      <a:pt x="114" y="446"/>
                    </a:lnTo>
                    <a:cubicBezTo>
                      <a:pt x="124" y="426"/>
                      <a:pt x="134" y="416"/>
                      <a:pt x="134" y="405"/>
                    </a:cubicBezTo>
                    <a:lnTo>
                      <a:pt x="197" y="343"/>
                    </a:lnTo>
                    <a:cubicBezTo>
                      <a:pt x="238" y="312"/>
                      <a:pt x="280" y="291"/>
                      <a:pt x="332" y="260"/>
                    </a:cubicBezTo>
                    <a:cubicBezTo>
                      <a:pt x="446" y="208"/>
                      <a:pt x="560" y="177"/>
                      <a:pt x="685" y="156"/>
                    </a:cubicBezTo>
                    <a:cubicBezTo>
                      <a:pt x="822" y="128"/>
                      <a:pt x="964" y="115"/>
                      <a:pt x="1105" y="115"/>
                    </a:cubicBezTo>
                    <a:cubicBezTo>
                      <a:pt x="1176" y="115"/>
                      <a:pt x="1247" y="118"/>
                      <a:pt x="1317" y="125"/>
                    </a:cubicBezTo>
                    <a:lnTo>
                      <a:pt x="1307" y="125"/>
                    </a:lnTo>
                    <a:cubicBezTo>
                      <a:pt x="1545" y="146"/>
                      <a:pt x="1784" y="187"/>
                      <a:pt x="2022" y="270"/>
                    </a:cubicBezTo>
                    <a:lnTo>
                      <a:pt x="2012" y="270"/>
                    </a:lnTo>
                    <a:cubicBezTo>
                      <a:pt x="2178" y="333"/>
                      <a:pt x="2344" y="405"/>
                      <a:pt x="2490" y="509"/>
                    </a:cubicBezTo>
                    <a:cubicBezTo>
                      <a:pt x="2510" y="529"/>
                      <a:pt x="2541" y="550"/>
                      <a:pt x="2562" y="571"/>
                    </a:cubicBezTo>
                    <a:cubicBezTo>
                      <a:pt x="2578" y="576"/>
                      <a:pt x="2593" y="581"/>
                      <a:pt x="2607" y="581"/>
                    </a:cubicBezTo>
                    <a:cubicBezTo>
                      <a:pt x="2621" y="581"/>
                      <a:pt x="2634" y="576"/>
                      <a:pt x="2645" y="561"/>
                    </a:cubicBezTo>
                    <a:cubicBezTo>
                      <a:pt x="2665" y="540"/>
                      <a:pt x="2665" y="509"/>
                      <a:pt x="2645" y="488"/>
                    </a:cubicBezTo>
                    <a:cubicBezTo>
                      <a:pt x="2541" y="405"/>
                      <a:pt x="2427" y="333"/>
                      <a:pt x="2313" y="280"/>
                    </a:cubicBezTo>
                    <a:cubicBezTo>
                      <a:pt x="2188" y="218"/>
                      <a:pt x="2064" y="167"/>
                      <a:pt x="1929" y="125"/>
                    </a:cubicBezTo>
                    <a:cubicBezTo>
                      <a:pt x="1670" y="42"/>
                      <a:pt x="1390" y="11"/>
                      <a:pt x="1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63"/>
              <p:cNvSpPr/>
              <p:nvPr/>
            </p:nvSpPr>
            <p:spPr>
              <a:xfrm>
                <a:off x="2112875" y="2203400"/>
                <a:ext cx="679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1712" extrusionOk="0">
                    <a:moveTo>
                      <a:pt x="716" y="353"/>
                    </a:moveTo>
                    <a:lnTo>
                      <a:pt x="716" y="353"/>
                    </a:lnTo>
                    <a:cubicBezTo>
                      <a:pt x="737" y="363"/>
                      <a:pt x="758" y="363"/>
                      <a:pt x="768" y="374"/>
                    </a:cubicBezTo>
                    <a:cubicBezTo>
                      <a:pt x="789" y="374"/>
                      <a:pt x="799" y="384"/>
                      <a:pt x="820" y="395"/>
                    </a:cubicBezTo>
                    <a:cubicBezTo>
                      <a:pt x="831" y="395"/>
                      <a:pt x="841" y="405"/>
                      <a:pt x="851" y="415"/>
                    </a:cubicBezTo>
                    <a:cubicBezTo>
                      <a:pt x="820" y="405"/>
                      <a:pt x="799" y="395"/>
                      <a:pt x="768" y="395"/>
                    </a:cubicBezTo>
                    <a:cubicBezTo>
                      <a:pt x="768" y="384"/>
                      <a:pt x="758" y="384"/>
                      <a:pt x="748" y="374"/>
                    </a:cubicBezTo>
                    <a:cubicBezTo>
                      <a:pt x="737" y="374"/>
                      <a:pt x="727" y="363"/>
                      <a:pt x="716" y="353"/>
                    </a:cubicBezTo>
                    <a:close/>
                    <a:moveTo>
                      <a:pt x="280" y="1"/>
                    </a:moveTo>
                    <a:cubicBezTo>
                      <a:pt x="250" y="1"/>
                      <a:pt x="218" y="1"/>
                      <a:pt x="188" y="10"/>
                    </a:cubicBezTo>
                    <a:cubicBezTo>
                      <a:pt x="156" y="21"/>
                      <a:pt x="135" y="31"/>
                      <a:pt x="114" y="52"/>
                    </a:cubicBezTo>
                    <a:lnTo>
                      <a:pt x="114" y="63"/>
                    </a:lnTo>
                    <a:lnTo>
                      <a:pt x="105" y="63"/>
                    </a:lnTo>
                    <a:cubicBezTo>
                      <a:pt x="94" y="63"/>
                      <a:pt x="84" y="73"/>
                      <a:pt x="84" y="73"/>
                    </a:cubicBezTo>
                    <a:cubicBezTo>
                      <a:pt x="63" y="83"/>
                      <a:pt x="42" y="104"/>
                      <a:pt x="32" y="135"/>
                    </a:cubicBezTo>
                    <a:cubicBezTo>
                      <a:pt x="32" y="146"/>
                      <a:pt x="22" y="156"/>
                      <a:pt x="22" y="166"/>
                    </a:cubicBezTo>
                    <a:cubicBezTo>
                      <a:pt x="11" y="176"/>
                      <a:pt x="11" y="187"/>
                      <a:pt x="11" y="187"/>
                    </a:cubicBezTo>
                    <a:cubicBezTo>
                      <a:pt x="1" y="218"/>
                      <a:pt x="1" y="239"/>
                      <a:pt x="1" y="259"/>
                    </a:cubicBezTo>
                    <a:cubicBezTo>
                      <a:pt x="1" y="270"/>
                      <a:pt x="1" y="280"/>
                      <a:pt x="11" y="291"/>
                    </a:cubicBezTo>
                    <a:lnTo>
                      <a:pt x="11" y="322"/>
                    </a:lnTo>
                    <a:cubicBezTo>
                      <a:pt x="11" y="363"/>
                      <a:pt x="11" y="395"/>
                      <a:pt x="22" y="436"/>
                    </a:cubicBezTo>
                    <a:cubicBezTo>
                      <a:pt x="22" y="446"/>
                      <a:pt x="32" y="467"/>
                      <a:pt x="32" y="478"/>
                    </a:cubicBezTo>
                    <a:cubicBezTo>
                      <a:pt x="42" y="488"/>
                      <a:pt x="63" y="498"/>
                      <a:pt x="73" y="508"/>
                    </a:cubicBezTo>
                    <a:cubicBezTo>
                      <a:pt x="84" y="508"/>
                      <a:pt x="94" y="519"/>
                      <a:pt x="105" y="519"/>
                    </a:cubicBezTo>
                    <a:lnTo>
                      <a:pt x="125" y="519"/>
                    </a:lnTo>
                    <a:cubicBezTo>
                      <a:pt x="135" y="540"/>
                      <a:pt x="156" y="561"/>
                      <a:pt x="167" y="581"/>
                    </a:cubicBezTo>
                    <a:cubicBezTo>
                      <a:pt x="188" y="612"/>
                      <a:pt x="208" y="633"/>
                      <a:pt x="239" y="644"/>
                    </a:cubicBezTo>
                    <a:cubicBezTo>
                      <a:pt x="250" y="654"/>
                      <a:pt x="260" y="664"/>
                      <a:pt x="280" y="664"/>
                    </a:cubicBezTo>
                    <a:cubicBezTo>
                      <a:pt x="291" y="664"/>
                      <a:pt x="301" y="654"/>
                      <a:pt x="312" y="644"/>
                    </a:cubicBezTo>
                    <a:cubicBezTo>
                      <a:pt x="322" y="633"/>
                      <a:pt x="333" y="623"/>
                      <a:pt x="333" y="602"/>
                    </a:cubicBezTo>
                    <a:cubicBezTo>
                      <a:pt x="333" y="591"/>
                      <a:pt x="322" y="571"/>
                      <a:pt x="312" y="571"/>
                    </a:cubicBezTo>
                    <a:cubicBezTo>
                      <a:pt x="322" y="571"/>
                      <a:pt x="343" y="571"/>
                      <a:pt x="353" y="581"/>
                    </a:cubicBezTo>
                    <a:cubicBezTo>
                      <a:pt x="395" y="591"/>
                      <a:pt x="436" y="591"/>
                      <a:pt x="488" y="591"/>
                    </a:cubicBezTo>
                    <a:cubicBezTo>
                      <a:pt x="509" y="591"/>
                      <a:pt x="529" y="581"/>
                      <a:pt x="550" y="581"/>
                    </a:cubicBezTo>
                    <a:cubicBezTo>
                      <a:pt x="571" y="581"/>
                      <a:pt x="582" y="571"/>
                      <a:pt x="602" y="561"/>
                    </a:cubicBezTo>
                    <a:cubicBezTo>
                      <a:pt x="612" y="561"/>
                      <a:pt x="612" y="550"/>
                      <a:pt x="623" y="550"/>
                    </a:cubicBezTo>
                    <a:cubicBezTo>
                      <a:pt x="644" y="550"/>
                      <a:pt x="665" y="561"/>
                      <a:pt x="685" y="561"/>
                    </a:cubicBezTo>
                    <a:cubicBezTo>
                      <a:pt x="903" y="664"/>
                      <a:pt x="1121" y="757"/>
                      <a:pt x="1339" y="851"/>
                    </a:cubicBezTo>
                    <a:cubicBezTo>
                      <a:pt x="1640" y="1006"/>
                      <a:pt x="1930" y="1152"/>
                      <a:pt x="2210" y="1338"/>
                    </a:cubicBezTo>
                    <a:cubicBezTo>
                      <a:pt x="2213" y="1341"/>
                      <a:pt x="2218" y="1343"/>
                      <a:pt x="2224" y="1343"/>
                    </a:cubicBezTo>
                    <a:cubicBezTo>
                      <a:pt x="2238" y="1343"/>
                      <a:pt x="2257" y="1335"/>
                      <a:pt x="2272" y="1328"/>
                    </a:cubicBezTo>
                    <a:lnTo>
                      <a:pt x="2283" y="1328"/>
                    </a:lnTo>
                    <a:cubicBezTo>
                      <a:pt x="2345" y="1400"/>
                      <a:pt x="2417" y="1483"/>
                      <a:pt x="2490" y="1566"/>
                    </a:cubicBezTo>
                    <a:cubicBezTo>
                      <a:pt x="2503" y="1579"/>
                      <a:pt x="2515" y="1584"/>
                      <a:pt x="2527" y="1584"/>
                    </a:cubicBezTo>
                    <a:cubicBezTo>
                      <a:pt x="2536" y="1584"/>
                      <a:pt x="2544" y="1581"/>
                      <a:pt x="2553" y="1577"/>
                    </a:cubicBezTo>
                    <a:cubicBezTo>
                      <a:pt x="2563" y="1598"/>
                      <a:pt x="2573" y="1608"/>
                      <a:pt x="2573" y="1629"/>
                    </a:cubicBezTo>
                    <a:cubicBezTo>
                      <a:pt x="2583" y="1639"/>
                      <a:pt x="2594" y="1660"/>
                      <a:pt x="2594" y="1670"/>
                    </a:cubicBezTo>
                    <a:lnTo>
                      <a:pt x="2625" y="1702"/>
                    </a:lnTo>
                    <a:cubicBezTo>
                      <a:pt x="2636" y="1712"/>
                      <a:pt x="2656" y="1712"/>
                      <a:pt x="2666" y="1712"/>
                    </a:cubicBezTo>
                    <a:cubicBezTo>
                      <a:pt x="2698" y="1702"/>
                      <a:pt x="2719" y="1660"/>
                      <a:pt x="2708" y="1639"/>
                    </a:cubicBezTo>
                    <a:cubicBezTo>
                      <a:pt x="2677" y="1566"/>
                      <a:pt x="2646" y="1504"/>
                      <a:pt x="2604" y="1442"/>
                    </a:cubicBezTo>
                    <a:cubicBezTo>
                      <a:pt x="2573" y="1391"/>
                      <a:pt x="2532" y="1328"/>
                      <a:pt x="2480" y="1276"/>
                    </a:cubicBezTo>
                    <a:cubicBezTo>
                      <a:pt x="2407" y="1183"/>
                      <a:pt x="2334" y="1110"/>
                      <a:pt x="2251" y="1027"/>
                    </a:cubicBezTo>
                    <a:cubicBezTo>
                      <a:pt x="2241" y="1017"/>
                      <a:pt x="2241" y="1006"/>
                      <a:pt x="2231" y="996"/>
                    </a:cubicBezTo>
                    <a:cubicBezTo>
                      <a:pt x="2168" y="934"/>
                      <a:pt x="2106" y="882"/>
                      <a:pt x="2044" y="820"/>
                    </a:cubicBezTo>
                    <a:cubicBezTo>
                      <a:pt x="1992" y="768"/>
                      <a:pt x="1940" y="727"/>
                      <a:pt x="1889" y="674"/>
                    </a:cubicBezTo>
                    <a:cubicBezTo>
                      <a:pt x="1753" y="550"/>
                      <a:pt x="1608" y="436"/>
                      <a:pt x="1453" y="332"/>
                    </a:cubicBezTo>
                    <a:cubicBezTo>
                      <a:pt x="1308" y="239"/>
                      <a:pt x="1142" y="166"/>
                      <a:pt x="976" y="104"/>
                    </a:cubicBezTo>
                    <a:lnTo>
                      <a:pt x="955" y="104"/>
                    </a:lnTo>
                    <a:cubicBezTo>
                      <a:pt x="872" y="73"/>
                      <a:pt x="789" y="52"/>
                      <a:pt x="706" y="31"/>
                    </a:cubicBezTo>
                    <a:cubicBezTo>
                      <a:pt x="685" y="31"/>
                      <a:pt x="654" y="42"/>
                      <a:pt x="644" y="63"/>
                    </a:cubicBezTo>
                    <a:lnTo>
                      <a:pt x="644" y="83"/>
                    </a:lnTo>
                    <a:cubicBezTo>
                      <a:pt x="633" y="83"/>
                      <a:pt x="633" y="73"/>
                      <a:pt x="623" y="73"/>
                    </a:cubicBezTo>
                    <a:cubicBezTo>
                      <a:pt x="623" y="73"/>
                      <a:pt x="612" y="73"/>
                      <a:pt x="612" y="63"/>
                    </a:cubicBezTo>
                    <a:cubicBezTo>
                      <a:pt x="582" y="52"/>
                      <a:pt x="561" y="42"/>
                      <a:pt x="529" y="31"/>
                    </a:cubicBezTo>
                    <a:cubicBezTo>
                      <a:pt x="509" y="21"/>
                      <a:pt x="478" y="21"/>
                      <a:pt x="446" y="10"/>
                    </a:cubicBezTo>
                    <a:lnTo>
                      <a:pt x="384" y="10"/>
                    </a:lnTo>
                    <a:cubicBezTo>
                      <a:pt x="353" y="1"/>
                      <a:pt x="322" y="1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63"/>
              <p:cNvSpPr/>
              <p:nvPr/>
            </p:nvSpPr>
            <p:spPr>
              <a:xfrm>
                <a:off x="2122225" y="2203925"/>
                <a:ext cx="18700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50" extrusionOk="0">
                    <a:moveTo>
                      <a:pt x="208" y="0"/>
                    </a:moveTo>
                    <a:cubicBezTo>
                      <a:pt x="187" y="0"/>
                      <a:pt x="166" y="10"/>
                      <a:pt x="155" y="31"/>
                    </a:cubicBezTo>
                    <a:cubicBezTo>
                      <a:pt x="135" y="31"/>
                      <a:pt x="114" y="21"/>
                      <a:pt x="93" y="21"/>
                    </a:cubicBezTo>
                    <a:lnTo>
                      <a:pt x="42" y="21"/>
                    </a:lnTo>
                    <a:lnTo>
                      <a:pt x="10" y="52"/>
                    </a:lnTo>
                    <a:cubicBezTo>
                      <a:pt x="0" y="83"/>
                      <a:pt x="10" y="114"/>
                      <a:pt x="42" y="125"/>
                    </a:cubicBezTo>
                    <a:cubicBezTo>
                      <a:pt x="52" y="135"/>
                      <a:pt x="72" y="145"/>
                      <a:pt x="93" y="155"/>
                    </a:cubicBezTo>
                    <a:cubicBezTo>
                      <a:pt x="72" y="155"/>
                      <a:pt x="62" y="166"/>
                      <a:pt x="52" y="176"/>
                    </a:cubicBezTo>
                    <a:lnTo>
                      <a:pt x="52" y="208"/>
                    </a:lnTo>
                    <a:cubicBezTo>
                      <a:pt x="52" y="228"/>
                      <a:pt x="62" y="238"/>
                      <a:pt x="72" y="249"/>
                    </a:cubicBezTo>
                    <a:cubicBezTo>
                      <a:pt x="125" y="311"/>
                      <a:pt x="187" y="363"/>
                      <a:pt x="259" y="404"/>
                    </a:cubicBezTo>
                    <a:cubicBezTo>
                      <a:pt x="342" y="457"/>
                      <a:pt x="425" y="487"/>
                      <a:pt x="519" y="508"/>
                    </a:cubicBezTo>
                    <a:cubicBezTo>
                      <a:pt x="540" y="508"/>
                      <a:pt x="560" y="498"/>
                      <a:pt x="570" y="487"/>
                    </a:cubicBezTo>
                    <a:lnTo>
                      <a:pt x="664" y="550"/>
                    </a:lnTo>
                    <a:lnTo>
                      <a:pt x="706" y="550"/>
                    </a:lnTo>
                    <a:cubicBezTo>
                      <a:pt x="726" y="550"/>
                      <a:pt x="736" y="540"/>
                      <a:pt x="747" y="519"/>
                    </a:cubicBezTo>
                    <a:lnTo>
                      <a:pt x="747" y="477"/>
                    </a:lnTo>
                    <a:lnTo>
                      <a:pt x="716" y="446"/>
                    </a:lnTo>
                    <a:lnTo>
                      <a:pt x="467" y="291"/>
                    </a:lnTo>
                    <a:cubicBezTo>
                      <a:pt x="477" y="280"/>
                      <a:pt x="477" y="259"/>
                      <a:pt x="467" y="238"/>
                    </a:cubicBezTo>
                    <a:cubicBezTo>
                      <a:pt x="457" y="218"/>
                      <a:pt x="436" y="197"/>
                      <a:pt x="425" y="176"/>
                    </a:cubicBezTo>
                    <a:cubicBezTo>
                      <a:pt x="425" y="176"/>
                      <a:pt x="436" y="166"/>
                      <a:pt x="436" y="155"/>
                    </a:cubicBezTo>
                    <a:cubicBezTo>
                      <a:pt x="446" y="145"/>
                      <a:pt x="446" y="125"/>
                      <a:pt x="446" y="114"/>
                    </a:cubicBezTo>
                    <a:cubicBezTo>
                      <a:pt x="436" y="104"/>
                      <a:pt x="436" y="93"/>
                      <a:pt x="425" y="93"/>
                    </a:cubicBezTo>
                    <a:lnTo>
                      <a:pt x="425" y="83"/>
                    </a:lnTo>
                    <a:cubicBezTo>
                      <a:pt x="425" y="72"/>
                      <a:pt x="415" y="62"/>
                      <a:pt x="394" y="52"/>
                    </a:cubicBezTo>
                    <a:cubicBezTo>
                      <a:pt x="342" y="31"/>
                      <a:pt x="280" y="1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63"/>
              <p:cNvSpPr/>
              <p:nvPr/>
            </p:nvSpPr>
            <p:spPr>
              <a:xfrm>
                <a:off x="2053225" y="2204175"/>
                <a:ext cx="62525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752" extrusionOk="0">
                    <a:moveTo>
                      <a:pt x="1101" y="0"/>
                    </a:moveTo>
                    <a:cubicBezTo>
                      <a:pt x="1038" y="0"/>
                      <a:pt x="976" y="11"/>
                      <a:pt x="903" y="11"/>
                    </a:cubicBezTo>
                    <a:cubicBezTo>
                      <a:pt x="841" y="21"/>
                      <a:pt x="779" y="21"/>
                      <a:pt x="716" y="32"/>
                    </a:cubicBezTo>
                    <a:cubicBezTo>
                      <a:pt x="665" y="42"/>
                      <a:pt x="613" y="52"/>
                      <a:pt x="571" y="73"/>
                    </a:cubicBezTo>
                    <a:cubicBezTo>
                      <a:pt x="478" y="94"/>
                      <a:pt x="395" y="135"/>
                      <a:pt x="312" y="177"/>
                    </a:cubicBezTo>
                    <a:cubicBezTo>
                      <a:pt x="229" y="218"/>
                      <a:pt x="156" y="270"/>
                      <a:pt x="94" y="332"/>
                    </a:cubicBezTo>
                    <a:cubicBezTo>
                      <a:pt x="42" y="384"/>
                      <a:pt x="1" y="467"/>
                      <a:pt x="11" y="540"/>
                    </a:cubicBezTo>
                    <a:cubicBezTo>
                      <a:pt x="22" y="581"/>
                      <a:pt x="52" y="623"/>
                      <a:pt x="94" y="654"/>
                    </a:cubicBezTo>
                    <a:cubicBezTo>
                      <a:pt x="146" y="706"/>
                      <a:pt x="218" y="726"/>
                      <a:pt x="291" y="747"/>
                    </a:cubicBezTo>
                    <a:cubicBezTo>
                      <a:pt x="298" y="751"/>
                      <a:pt x="304" y="752"/>
                      <a:pt x="309" y="752"/>
                    </a:cubicBezTo>
                    <a:cubicBezTo>
                      <a:pt x="319" y="752"/>
                      <a:pt x="326" y="747"/>
                      <a:pt x="333" y="747"/>
                    </a:cubicBezTo>
                    <a:cubicBezTo>
                      <a:pt x="343" y="737"/>
                      <a:pt x="354" y="726"/>
                      <a:pt x="364" y="706"/>
                    </a:cubicBezTo>
                    <a:cubicBezTo>
                      <a:pt x="364" y="696"/>
                      <a:pt x="364" y="685"/>
                      <a:pt x="354" y="664"/>
                    </a:cubicBezTo>
                    <a:cubicBezTo>
                      <a:pt x="343" y="654"/>
                      <a:pt x="333" y="643"/>
                      <a:pt x="322" y="643"/>
                    </a:cubicBezTo>
                    <a:cubicBezTo>
                      <a:pt x="312" y="643"/>
                      <a:pt x="301" y="643"/>
                      <a:pt x="301" y="633"/>
                    </a:cubicBezTo>
                    <a:lnTo>
                      <a:pt x="301" y="643"/>
                    </a:lnTo>
                    <a:lnTo>
                      <a:pt x="177" y="581"/>
                    </a:lnTo>
                    <a:lnTo>
                      <a:pt x="146" y="550"/>
                    </a:lnTo>
                    <a:cubicBezTo>
                      <a:pt x="135" y="540"/>
                      <a:pt x="135" y="530"/>
                      <a:pt x="125" y="530"/>
                    </a:cubicBezTo>
                    <a:lnTo>
                      <a:pt x="125" y="509"/>
                    </a:lnTo>
                    <a:lnTo>
                      <a:pt x="125" y="498"/>
                    </a:lnTo>
                    <a:lnTo>
                      <a:pt x="125" y="477"/>
                    </a:lnTo>
                    <a:cubicBezTo>
                      <a:pt x="135" y="467"/>
                      <a:pt x="135" y="457"/>
                      <a:pt x="146" y="447"/>
                    </a:cubicBezTo>
                    <a:cubicBezTo>
                      <a:pt x="167" y="415"/>
                      <a:pt x="188" y="394"/>
                      <a:pt x="208" y="374"/>
                    </a:cubicBezTo>
                    <a:cubicBezTo>
                      <a:pt x="281" y="322"/>
                      <a:pt x="354" y="281"/>
                      <a:pt x="437" y="239"/>
                    </a:cubicBezTo>
                    <a:lnTo>
                      <a:pt x="426" y="239"/>
                    </a:lnTo>
                    <a:cubicBezTo>
                      <a:pt x="467" y="218"/>
                      <a:pt x="520" y="208"/>
                      <a:pt x="571" y="187"/>
                    </a:cubicBezTo>
                    <a:cubicBezTo>
                      <a:pt x="613" y="166"/>
                      <a:pt x="665" y="156"/>
                      <a:pt x="706" y="145"/>
                    </a:cubicBezTo>
                    <a:cubicBezTo>
                      <a:pt x="834" y="126"/>
                      <a:pt x="957" y="114"/>
                      <a:pt x="1082" y="114"/>
                    </a:cubicBezTo>
                    <a:cubicBezTo>
                      <a:pt x="1150" y="114"/>
                      <a:pt x="1218" y="117"/>
                      <a:pt x="1287" y="125"/>
                    </a:cubicBezTo>
                    <a:cubicBezTo>
                      <a:pt x="1484" y="135"/>
                      <a:pt x="1681" y="177"/>
                      <a:pt x="1868" y="239"/>
                    </a:cubicBezTo>
                    <a:cubicBezTo>
                      <a:pt x="2013" y="291"/>
                      <a:pt x="2159" y="364"/>
                      <a:pt x="2293" y="457"/>
                    </a:cubicBezTo>
                    <a:cubicBezTo>
                      <a:pt x="2335" y="477"/>
                      <a:pt x="2366" y="509"/>
                      <a:pt x="2397" y="540"/>
                    </a:cubicBezTo>
                    <a:cubicBezTo>
                      <a:pt x="2406" y="549"/>
                      <a:pt x="2420" y="554"/>
                      <a:pt x="2434" y="554"/>
                    </a:cubicBezTo>
                    <a:cubicBezTo>
                      <a:pt x="2451" y="554"/>
                      <a:pt x="2468" y="547"/>
                      <a:pt x="2480" y="530"/>
                    </a:cubicBezTo>
                    <a:cubicBezTo>
                      <a:pt x="2500" y="509"/>
                      <a:pt x="2500" y="477"/>
                      <a:pt x="2470" y="457"/>
                    </a:cubicBezTo>
                    <a:cubicBezTo>
                      <a:pt x="2366" y="364"/>
                      <a:pt x="2252" y="291"/>
                      <a:pt x="2138" y="228"/>
                    </a:cubicBezTo>
                    <a:cubicBezTo>
                      <a:pt x="2013" y="166"/>
                      <a:pt x="1878" y="125"/>
                      <a:pt x="1744" y="83"/>
                    </a:cubicBezTo>
                    <a:cubicBezTo>
                      <a:pt x="1608" y="52"/>
                      <a:pt x="1463" y="21"/>
                      <a:pt x="1318" y="11"/>
                    </a:cubicBezTo>
                    <a:cubicBezTo>
                      <a:pt x="1246" y="11"/>
                      <a:pt x="1173" y="0"/>
                      <a:pt x="1101" y="0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63"/>
              <p:cNvSpPr/>
              <p:nvPr/>
            </p:nvSpPr>
            <p:spPr>
              <a:xfrm>
                <a:off x="2053225" y="2204175"/>
                <a:ext cx="5837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685" extrusionOk="0">
                    <a:moveTo>
                      <a:pt x="1744" y="311"/>
                    </a:moveTo>
                    <a:cubicBezTo>
                      <a:pt x="1754" y="311"/>
                      <a:pt x="1754" y="311"/>
                      <a:pt x="1754" y="322"/>
                    </a:cubicBezTo>
                    <a:lnTo>
                      <a:pt x="1744" y="322"/>
                    </a:lnTo>
                    <a:lnTo>
                      <a:pt x="1744" y="311"/>
                    </a:lnTo>
                    <a:close/>
                    <a:moveTo>
                      <a:pt x="1173" y="0"/>
                    </a:moveTo>
                    <a:cubicBezTo>
                      <a:pt x="1152" y="0"/>
                      <a:pt x="1131" y="0"/>
                      <a:pt x="1110" y="11"/>
                    </a:cubicBezTo>
                    <a:cubicBezTo>
                      <a:pt x="976" y="11"/>
                      <a:pt x="841" y="21"/>
                      <a:pt x="706" y="52"/>
                    </a:cubicBezTo>
                    <a:cubicBezTo>
                      <a:pt x="603" y="73"/>
                      <a:pt x="499" y="104"/>
                      <a:pt x="395" y="166"/>
                    </a:cubicBezTo>
                    <a:cubicBezTo>
                      <a:pt x="374" y="161"/>
                      <a:pt x="351" y="159"/>
                      <a:pt x="326" y="159"/>
                    </a:cubicBezTo>
                    <a:cubicBezTo>
                      <a:pt x="302" y="159"/>
                      <a:pt x="276" y="161"/>
                      <a:pt x="250" y="166"/>
                    </a:cubicBezTo>
                    <a:cubicBezTo>
                      <a:pt x="218" y="166"/>
                      <a:pt x="188" y="187"/>
                      <a:pt x="167" y="198"/>
                    </a:cubicBezTo>
                    <a:cubicBezTo>
                      <a:pt x="135" y="218"/>
                      <a:pt x="115" y="239"/>
                      <a:pt x="94" y="270"/>
                    </a:cubicBezTo>
                    <a:cubicBezTo>
                      <a:pt x="84" y="281"/>
                      <a:pt x="84" y="291"/>
                      <a:pt x="73" y="311"/>
                    </a:cubicBezTo>
                    <a:cubicBezTo>
                      <a:pt x="63" y="311"/>
                      <a:pt x="63" y="322"/>
                      <a:pt x="52" y="332"/>
                    </a:cubicBezTo>
                    <a:cubicBezTo>
                      <a:pt x="32" y="343"/>
                      <a:pt x="22" y="364"/>
                      <a:pt x="11" y="384"/>
                    </a:cubicBezTo>
                    <a:cubicBezTo>
                      <a:pt x="1" y="405"/>
                      <a:pt x="1" y="436"/>
                      <a:pt x="1" y="467"/>
                    </a:cubicBezTo>
                    <a:lnTo>
                      <a:pt x="1" y="509"/>
                    </a:lnTo>
                    <a:cubicBezTo>
                      <a:pt x="11" y="519"/>
                      <a:pt x="11" y="530"/>
                      <a:pt x="22" y="540"/>
                    </a:cubicBezTo>
                    <a:cubicBezTo>
                      <a:pt x="42" y="560"/>
                      <a:pt x="63" y="581"/>
                      <a:pt x="84" y="592"/>
                    </a:cubicBezTo>
                    <a:cubicBezTo>
                      <a:pt x="94" y="592"/>
                      <a:pt x="105" y="602"/>
                      <a:pt x="125" y="602"/>
                    </a:cubicBezTo>
                    <a:cubicBezTo>
                      <a:pt x="156" y="623"/>
                      <a:pt x="188" y="643"/>
                      <a:pt x="229" y="664"/>
                    </a:cubicBezTo>
                    <a:cubicBezTo>
                      <a:pt x="271" y="675"/>
                      <a:pt x="312" y="675"/>
                      <a:pt x="354" y="685"/>
                    </a:cubicBezTo>
                    <a:cubicBezTo>
                      <a:pt x="364" y="685"/>
                      <a:pt x="384" y="685"/>
                      <a:pt x="395" y="675"/>
                    </a:cubicBezTo>
                    <a:cubicBezTo>
                      <a:pt x="405" y="664"/>
                      <a:pt x="416" y="654"/>
                      <a:pt x="416" y="643"/>
                    </a:cubicBezTo>
                    <a:cubicBezTo>
                      <a:pt x="488" y="633"/>
                      <a:pt x="561" y="623"/>
                      <a:pt x="623" y="602"/>
                    </a:cubicBezTo>
                    <a:cubicBezTo>
                      <a:pt x="644" y="602"/>
                      <a:pt x="675" y="592"/>
                      <a:pt x="706" y="581"/>
                    </a:cubicBezTo>
                    <a:lnTo>
                      <a:pt x="758" y="581"/>
                    </a:lnTo>
                    <a:cubicBezTo>
                      <a:pt x="924" y="571"/>
                      <a:pt x="1090" y="550"/>
                      <a:pt x="1256" y="519"/>
                    </a:cubicBezTo>
                    <a:cubicBezTo>
                      <a:pt x="1267" y="519"/>
                      <a:pt x="1276" y="509"/>
                      <a:pt x="1276" y="509"/>
                    </a:cubicBezTo>
                    <a:cubicBezTo>
                      <a:pt x="1287" y="498"/>
                      <a:pt x="1287" y="498"/>
                      <a:pt x="1287" y="488"/>
                    </a:cubicBezTo>
                    <a:cubicBezTo>
                      <a:pt x="1370" y="477"/>
                      <a:pt x="1463" y="467"/>
                      <a:pt x="1546" y="457"/>
                    </a:cubicBezTo>
                    <a:cubicBezTo>
                      <a:pt x="1557" y="457"/>
                      <a:pt x="1567" y="457"/>
                      <a:pt x="1567" y="447"/>
                    </a:cubicBezTo>
                    <a:cubicBezTo>
                      <a:pt x="1578" y="447"/>
                      <a:pt x="1588" y="436"/>
                      <a:pt x="1588" y="426"/>
                    </a:cubicBezTo>
                    <a:cubicBezTo>
                      <a:pt x="1635" y="429"/>
                      <a:pt x="1682" y="430"/>
                      <a:pt x="1729" y="430"/>
                    </a:cubicBezTo>
                    <a:cubicBezTo>
                      <a:pt x="1858" y="430"/>
                      <a:pt x="1987" y="420"/>
                      <a:pt x="2117" y="405"/>
                    </a:cubicBezTo>
                    <a:cubicBezTo>
                      <a:pt x="2127" y="405"/>
                      <a:pt x="2148" y="415"/>
                      <a:pt x="2159" y="415"/>
                    </a:cubicBezTo>
                    <a:lnTo>
                      <a:pt x="2148" y="415"/>
                    </a:lnTo>
                    <a:cubicBezTo>
                      <a:pt x="2179" y="426"/>
                      <a:pt x="2221" y="436"/>
                      <a:pt x="2252" y="457"/>
                    </a:cubicBezTo>
                    <a:cubicBezTo>
                      <a:pt x="2259" y="459"/>
                      <a:pt x="2267" y="461"/>
                      <a:pt x="2275" y="461"/>
                    </a:cubicBezTo>
                    <a:cubicBezTo>
                      <a:pt x="2297" y="461"/>
                      <a:pt x="2316" y="449"/>
                      <a:pt x="2325" y="426"/>
                    </a:cubicBezTo>
                    <a:cubicBezTo>
                      <a:pt x="2335" y="405"/>
                      <a:pt x="2335" y="364"/>
                      <a:pt x="2304" y="353"/>
                    </a:cubicBezTo>
                    <a:cubicBezTo>
                      <a:pt x="2272" y="343"/>
                      <a:pt x="2252" y="332"/>
                      <a:pt x="2221" y="322"/>
                    </a:cubicBezTo>
                    <a:cubicBezTo>
                      <a:pt x="2221" y="311"/>
                      <a:pt x="2210" y="291"/>
                      <a:pt x="2189" y="291"/>
                    </a:cubicBezTo>
                    <a:cubicBezTo>
                      <a:pt x="2076" y="228"/>
                      <a:pt x="1951" y="198"/>
                      <a:pt x="1837" y="156"/>
                    </a:cubicBezTo>
                    <a:cubicBezTo>
                      <a:pt x="1816" y="156"/>
                      <a:pt x="1795" y="145"/>
                      <a:pt x="1774" y="145"/>
                    </a:cubicBezTo>
                    <a:cubicBezTo>
                      <a:pt x="1691" y="83"/>
                      <a:pt x="1598" y="52"/>
                      <a:pt x="1505" y="32"/>
                    </a:cubicBezTo>
                    <a:cubicBezTo>
                      <a:pt x="1442" y="21"/>
                      <a:pt x="1380" y="11"/>
                      <a:pt x="1329" y="11"/>
                    </a:cubicBezTo>
                    <a:cubicBezTo>
                      <a:pt x="1276" y="11"/>
                      <a:pt x="1225" y="0"/>
                      <a:pt x="1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63"/>
              <p:cNvSpPr/>
              <p:nvPr/>
            </p:nvSpPr>
            <p:spPr>
              <a:xfrm>
                <a:off x="2068000" y="2210650"/>
                <a:ext cx="40750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28" extrusionOk="0">
                    <a:moveTo>
                      <a:pt x="810" y="1"/>
                    </a:moveTo>
                    <a:cubicBezTo>
                      <a:pt x="685" y="1"/>
                      <a:pt x="551" y="11"/>
                      <a:pt x="427" y="32"/>
                    </a:cubicBezTo>
                    <a:cubicBezTo>
                      <a:pt x="302" y="52"/>
                      <a:pt x="167" y="84"/>
                      <a:pt x="53" y="125"/>
                    </a:cubicBezTo>
                    <a:cubicBezTo>
                      <a:pt x="22" y="135"/>
                      <a:pt x="1" y="167"/>
                      <a:pt x="12" y="188"/>
                    </a:cubicBezTo>
                    <a:cubicBezTo>
                      <a:pt x="20" y="213"/>
                      <a:pt x="43" y="232"/>
                      <a:pt x="68" y="232"/>
                    </a:cubicBezTo>
                    <a:cubicBezTo>
                      <a:pt x="73" y="232"/>
                      <a:pt x="79" y="231"/>
                      <a:pt x="84" y="229"/>
                    </a:cubicBezTo>
                    <a:cubicBezTo>
                      <a:pt x="178" y="198"/>
                      <a:pt x="281" y="177"/>
                      <a:pt x="374" y="156"/>
                    </a:cubicBezTo>
                    <a:cubicBezTo>
                      <a:pt x="526" y="124"/>
                      <a:pt x="683" y="111"/>
                      <a:pt x="836" y="111"/>
                    </a:cubicBezTo>
                    <a:cubicBezTo>
                      <a:pt x="883" y="111"/>
                      <a:pt x="930" y="112"/>
                      <a:pt x="976" y="115"/>
                    </a:cubicBezTo>
                    <a:lnTo>
                      <a:pt x="966" y="115"/>
                    </a:lnTo>
                    <a:cubicBezTo>
                      <a:pt x="1080" y="125"/>
                      <a:pt x="1183" y="146"/>
                      <a:pt x="1298" y="177"/>
                    </a:cubicBezTo>
                    <a:lnTo>
                      <a:pt x="1485" y="271"/>
                    </a:lnTo>
                    <a:lnTo>
                      <a:pt x="1474" y="271"/>
                    </a:lnTo>
                    <a:cubicBezTo>
                      <a:pt x="1474" y="271"/>
                      <a:pt x="1485" y="271"/>
                      <a:pt x="1485" y="281"/>
                    </a:cubicBezTo>
                    <a:cubicBezTo>
                      <a:pt x="1495" y="291"/>
                      <a:pt x="1515" y="301"/>
                      <a:pt x="1526" y="312"/>
                    </a:cubicBezTo>
                    <a:cubicBezTo>
                      <a:pt x="1541" y="323"/>
                      <a:pt x="1557" y="328"/>
                      <a:pt x="1571" y="328"/>
                    </a:cubicBezTo>
                    <a:cubicBezTo>
                      <a:pt x="1586" y="328"/>
                      <a:pt x="1599" y="323"/>
                      <a:pt x="1609" y="312"/>
                    </a:cubicBezTo>
                    <a:cubicBezTo>
                      <a:pt x="1630" y="291"/>
                      <a:pt x="1630" y="250"/>
                      <a:pt x="1609" y="229"/>
                    </a:cubicBezTo>
                    <a:cubicBezTo>
                      <a:pt x="1402" y="52"/>
                      <a:pt x="1121" y="11"/>
                      <a:pt x="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63"/>
              <p:cNvSpPr/>
              <p:nvPr/>
            </p:nvSpPr>
            <p:spPr>
              <a:xfrm>
                <a:off x="1955975" y="2219725"/>
                <a:ext cx="9727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3448" extrusionOk="0">
                    <a:moveTo>
                      <a:pt x="3590" y="1"/>
                    </a:moveTo>
                    <a:cubicBezTo>
                      <a:pt x="3403" y="1"/>
                      <a:pt x="3227" y="21"/>
                      <a:pt x="3050" y="53"/>
                    </a:cubicBezTo>
                    <a:cubicBezTo>
                      <a:pt x="2781" y="104"/>
                      <a:pt x="2532" y="187"/>
                      <a:pt x="2283" y="302"/>
                    </a:cubicBezTo>
                    <a:cubicBezTo>
                      <a:pt x="2034" y="406"/>
                      <a:pt x="1796" y="551"/>
                      <a:pt x="1567" y="706"/>
                    </a:cubicBezTo>
                    <a:cubicBezTo>
                      <a:pt x="1339" y="872"/>
                      <a:pt x="1132" y="1059"/>
                      <a:pt x="945" y="1256"/>
                    </a:cubicBezTo>
                    <a:cubicBezTo>
                      <a:pt x="758" y="1453"/>
                      <a:pt x="592" y="1671"/>
                      <a:pt x="447" y="1909"/>
                    </a:cubicBezTo>
                    <a:cubicBezTo>
                      <a:pt x="302" y="2127"/>
                      <a:pt x="187" y="2366"/>
                      <a:pt x="104" y="2615"/>
                    </a:cubicBezTo>
                    <a:cubicBezTo>
                      <a:pt x="63" y="2718"/>
                      <a:pt x="32" y="2822"/>
                      <a:pt x="21" y="2937"/>
                    </a:cubicBezTo>
                    <a:cubicBezTo>
                      <a:pt x="1" y="3030"/>
                      <a:pt x="1" y="3123"/>
                      <a:pt x="11" y="3216"/>
                    </a:cubicBezTo>
                    <a:cubicBezTo>
                      <a:pt x="21" y="3289"/>
                      <a:pt x="53" y="3361"/>
                      <a:pt x="125" y="3414"/>
                    </a:cubicBezTo>
                    <a:cubicBezTo>
                      <a:pt x="146" y="3434"/>
                      <a:pt x="187" y="3444"/>
                      <a:pt x="219" y="3444"/>
                    </a:cubicBezTo>
                    <a:cubicBezTo>
                      <a:pt x="229" y="3447"/>
                      <a:pt x="239" y="3447"/>
                      <a:pt x="249" y="3447"/>
                    </a:cubicBezTo>
                    <a:cubicBezTo>
                      <a:pt x="291" y="3447"/>
                      <a:pt x="331" y="3432"/>
                      <a:pt x="364" y="3424"/>
                    </a:cubicBezTo>
                    <a:cubicBezTo>
                      <a:pt x="426" y="3403"/>
                      <a:pt x="489" y="3361"/>
                      <a:pt x="540" y="3331"/>
                    </a:cubicBezTo>
                    <a:cubicBezTo>
                      <a:pt x="561" y="3310"/>
                      <a:pt x="561" y="3269"/>
                      <a:pt x="551" y="3248"/>
                    </a:cubicBezTo>
                    <a:cubicBezTo>
                      <a:pt x="540" y="3237"/>
                      <a:pt x="530" y="3227"/>
                      <a:pt x="509" y="3227"/>
                    </a:cubicBezTo>
                    <a:cubicBezTo>
                      <a:pt x="499" y="3227"/>
                      <a:pt x="478" y="3237"/>
                      <a:pt x="468" y="3237"/>
                    </a:cubicBezTo>
                    <a:cubicBezTo>
                      <a:pt x="457" y="3248"/>
                      <a:pt x="436" y="3258"/>
                      <a:pt x="426" y="3269"/>
                    </a:cubicBezTo>
                    <a:cubicBezTo>
                      <a:pt x="385" y="3299"/>
                      <a:pt x="343" y="3310"/>
                      <a:pt x="291" y="3331"/>
                    </a:cubicBezTo>
                    <a:cubicBezTo>
                      <a:pt x="281" y="3331"/>
                      <a:pt x="260" y="3331"/>
                      <a:pt x="240" y="3341"/>
                    </a:cubicBezTo>
                    <a:cubicBezTo>
                      <a:pt x="229" y="3331"/>
                      <a:pt x="219" y="3331"/>
                      <a:pt x="208" y="3331"/>
                    </a:cubicBezTo>
                    <a:cubicBezTo>
                      <a:pt x="208" y="3331"/>
                      <a:pt x="198" y="3331"/>
                      <a:pt x="187" y="3320"/>
                    </a:cubicBezTo>
                    <a:cubicBezTo>
                      <a:pt x="187" y="3320"/>
                      <a:pt x="177" y="3320"/>
                      <a:pt x="177" y="3310"/>
                    </a:cubicBezTo>
                    <a:cubicBezTo>
                      <a:pt x="167" y="3299"/>
                      <a:pt x="157" y="3299"/>
                      <a:pt x="157" y="3289"/>
                    </a:cubicBezTo>
                    <a:lnTo>
                      <a:pt x="125" y="3227"/>
                    </a:lnTo>
                    <a:cubicBezTo>
                      <a:pt x="115" y="3186"/>
                      <a:pt x="115" y="3144"/>
                      <a:pt x="115" y="3103"/>
                    </a:cubicBezTo>
                    <a:cubicBezTo>
                      <a:pt x="115" y="3009"/>
                      <a:pt x="125" y="2916"/>
                      <a:pt x="146" y="2833"/>
                    </a:cubicBezTo>
                    <a:cubicBezTo>
                      <a:pt x="146" y="2822"/>
                      <a:pt x="157" y="2822"/>
                      <a:pt x="157" y="2822"/>
                    </a:cubicBezTo>
                    <a:lnTo>
                      <a:pt x="146" y="2822"/>
                    </a:lnTo>
                    <a:cubicBezTo>
                      <a:pt x="157" y="2822"/>
                      <a:pt x="157" y="2822"/>
                      <a:pt x="157" y="2812"/>
                    </a:cubicBezTo>
                    <a:lnTo>
                      <a:pt x="157" y="2822"/>
                    </a:lnTo>
                    <a:cubicBezTo>
                      <a:pt x="187" y="2708"/>
                      <a:pt x="229" y="2594"/>
                      <a:pt x="270" y="2480"/>
                    </a:cubicBezTo>
                    <a:cubicBezTo>
                      <a:pt x="323" y="2356"/>
                      <a:pt x="374" y="2241"/>
                      <a:pt x="436" y="2127"/>
                    </a:cubicBezTo>
                    <a:lnTo>
                      <a:pt x="436" y="2137"/>
                    </a:lnTo>
                    <a:cubicBezTo>
                      <a:pt x="602" y="1837"/>
                      <a:pt x="810" y="1557"/>
                      <a:pt x="1049" y="1308"/>
                    </a:cubicBezTo>
                    <a:cubicBezTo>
                      <a:pt x="1308" y="1038"/>
                      <a:pt x="1598" y="800"/>
                      <a:pt x="1920" y="613"/>
                    </a:cubicBezTo>
                    <a:cubicBezTo>
                      <a:pt x="2200" y="447"/>
                      <a:pt x="2501" y="312"/>
                      <a:pt x="2812" y="219"/>
                    </a:cubicBezTo>
                    <a:lnTo>
                      <a:pt x="2812" y="219"/>
                    </a:lnTo>
                    <a:lnTo>
                      <a:pt x="2801" y="229"/>
                    </a:lnTo>
                    <a:cubicBezTo>
                      <a:pt x="3050" y="157"/>
                      <a:pt x="3309" y="115"/>
                      <a:pt x="3568" y="115"/>
                    </a:cubicBezTo>
                    <a:lnTo>
                      <a:pt x="3568" y="115"/>
                    </a:lnTo>
                    <a:cubicBezTo>
                      <a:pt x="3648" y="115"/>
                      <a:pt x="3738" y="115"/>
                      <a:pt x="3818" y="125"/>
                    </a:cubicBezTo>
                    <a:cubicBezTo>
                      <a:pt x="3850" y="125"/>
                      <a:pt x="3880" y="104"/>
                      <a:pt x="3880" y="74"/>
                    </a:cubicBezTo>
                    <a:cubicBezTo>
                      <a:pt x="3891" y="53"/>
                      <a:pt x="3870" y="21"/>
                      <a:pt x="3839" y="11"/>
                    </a:cubicBezTo>
                    <a:cubicBezTo>
                      <a:pt x="3756" y="11"/>
                      <a:pt x="3673" y="1"/>
                      <a:pt x="3590" y="1"/>
                    </a:cubicBezTo>
                    <a:close/>
                  </a:path>
                </a:pathLst>
              </a:custGeom>
              <a:solidFill>
                <a:srgbClr val="2533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63"/>
              <p:cNvSpPr/>
              <p:nvPr/>
            </p:nvSpPr>
            <p:spPr>
              <a:xfrm>
                <a:off x="1957525" y="2221025"/>
                <a:ext cx="90800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313" extrusionOk="0">
                    <a:moveTo>
                      <a:pt x="3559" y="1"/>
                    </a:moveTo>
                    <a:cubicBezTo>
                      <a:pt x="3424" y="1"/>
                      <a:pt x="3279" y="22"/>
                      <a:pt x="3134" y="52"/>
                    </a:cubicBezTo>
                    <a:cubicBezTo>
                      <a:pt x="2999" y="73"/>
                      <a:pt x="2864" y="115"/>
                      <a:pt x="2729" y="156"/>
                    </a:cubicBezTo>
                    <a:cubicBezTo>
                      <a:pt x="2605" y="198"/>
                      <a:pt x="2490" y="239"/>
                      <a:pt x="2377" y="291"/>
                    </a:cubicBezTo>
                    <a:cubicBezTo>
                      <a:pt x="2356" y="291"/>
                      <a:pt x="2345" y="301"/>
                      <a:pt x="2335" y="301"/>
                    </a:cubicBezTo>
                    <a:lnTo>
                      <a:pt x="2324" y="301"/>
                    </a:lnTo>
                    <a:cubicBezTo>
                      <a:pt x="1983" y="354"/>
                      <a:pt x="1681" y="550"/>
                      <a:pt x="1422" y="778"/>
                    </a:cubicBezTo>
                    <a:cubicBezTo>
                      <a:pt x="1339" y="851"/>
                      <a:pt x="1256" y="934"/>
                      <a:pt x="1183" y="1007"/>
                    </a:cubicBezTo>
                    <a:cubicBezTo>
                      <a:pt x="1121" y="1069"/>
                      <a:pt x="1049" y="1142"/>
                      <a:pt x="987" y="1214"/>
                    </a:cubicBezTo>
                    <a:cubicBezTo>
                      <a:pt x="883" y="1318"/>
                      <a:pt x="789" y="1442"/>
                      <a:pt x="706" y="1557"/>
                    </a:cubicBezTo>
                    <a:cubicBezTo>
                      <a:pt x="623" y="1629"/>
                      <a:pt x="551" y="1723"/>
                      <a:pt x="489" y="1806"/>
                    </a:cubicBezTo>
                    <a:cubicBezTo>
                      <a:pt x="395" y="1940"/>
                      <a:pt x="312" y="2085"/>
                      <a:pt x="250" y="2231"/>
                    </a:cubicBezTo>
                    <a:cubicBezTo>
                      <a:pt x="240" y="2251"/>
                      <a:pt x="229" y="2272"/>
                      <a:pt x="229" y="2283"/>
                    </a:cubicBezTo>
                    <a:cubicBezTo>
                      <a:pt x="178" y="2387"/>
                      <a:pt x="125" y="2500"/>
                      <a:pt x="95" y="2615"/>
                    </a:cubicBezTo>
                    <a:cubicBezTo>
                      <a:pt x="53" y="2739"/>
                      <a:pt x="22" y="2864"/>
                      <a:pt x="12" y="2998"/>
                    </a:cubicBezTo>
                    <a:cubicBezTo>
                      <a:pt x="12" y="2998"/>
                      <a:pt x="12" y="3009"/>
                      <a:pt x="22" y="3019"/>
                    </a:cubicBezTo>
                    <a:cubicBezTo>
                      <a:pt x="12" y="3061"/>
                      <a:pt x="12" y="3102"/>
                      <a:pt x="1" y="3144"/>
                    </a:cubicBezTo>
                    <a:cubicBezTo>
                      <a:pt x="1" y="3164"/>
                      <a:pt x="12" y="3196"/>
                      <a:pt x="42" y="3206"/>
                    </a:cubicBezTo>
                    <a:lnTo>
                      <a:pt x="84" y="3206"/>
                    </a:lnTo>
                    <a:lnTo>
                      <a:pt x="84" y="3268"/>
                    </a:lnTo>
                    <a:cubicBezTo>
                      <a:pt x="84" y="3294"/>
                      <a:pt x="105" y="3312"/>
                      <a:pt x="130" y="3312"/>
                    </a:cubicBezTo>
                    <a:cubicBezTo>
                      <a:pt x="135" y="3312"/>
                      <a:pt x="141" y="3311"/>
                      <a:pt x="146" y="3309"/>
                    </a:cubicBezTo>
                    <a:cubicBezTo>
                      <a:pt x="178" y="3309"/>
                      <a:pt x="198" y="3279"/>
                      <a:pt x="188" y="3247"/>
                    </a:cubicBezTo>
                    <a:lnTo>
                      <a:pt x="188" y="3164"/>
                    </a:lnTo>
                    <a:cubicBezTo>
                      <a:pt x="188" y="3113"/>
                      <a:pt x="188" y="3071"/>
                      <a:pt x="198" y="3019"/>
                    </a:cubicBezTo>
                    <a:cubicBezTo>
                      <a:pt x="208" y="2998"/>
                      <a:pt x="219" y="2968"/>
                      <a:pt x="229" y="2947"/>
                    </a:cubicBezTo>
                    <a:cubicBezTo>
                      <a:pt x="291" y="2843"/>
                      <a:pt x="344" y="2739"/>
                      <a:pt x="406" y="2636"/>
                    </a:cubicBezTo>
                    <a:cubicBezTo>
                      <a:pt x="416" y="2636"/>
                      <a:pt x="427" y="2625"/>
                      <a:pt x="437" y="2615"/>
                    </a:cubicBezTo>
                    <a:cubicBezTo>
                      <a:pt x="717" y="2231"/>
                      <a:pt x="1017" y="1857"/>
                      <a:pt x="1298" y="1463"/>
                    </a:cubicBezTo>
                    <a:cubicBezTo>
                      <a:pt x="1578" y="1225"/>
                      <a:pt x="1858" y="976"/>
                      <a:pt x="2159" y="758"/>
                    </a:cubicBezTo>
                    <a:cubicBezTo>
                      <a:pt x="2543" y="540"/>
                      <a:pt x="2968" y="364"/>
                      <a:pt x="3393" y="218"/>
                    </a:cubicBezTo>
                    <a:cubicBezTo>
                      <a:pt x="3414" y="208"/>
                      <a:pt x="3424" y="188"/>
                      <a:pt x="3424" y="167"/>
                    </a:cubicBezTo>
                    <a:cubicBezTo>
                      <a:pt x="3435" y="167"/>
                      <a:pt x="3445" y="167"/>
                      <a:pt x="3456" y="156"/>
                    </a:cubicBezTo>
                    <a:cubicBezTo>
                      <a:pt x="3476" y="156"/>
                      <a:pt x="3486" y="156"/>
                      <a:pt x="3497" y="135"/>
                    </a:cubicBezTo>
                    <a:cubicBezTo>
                      <a:pt x="3497" y="135"/>
                      <a:pt x="3507" y="125"/>
                      <a:pt x="3507" y="115"/>
                    </a:cubicBezTo>
                    <a:cubicBezTo>
                      <a:pt x="3528" y="115"/>
                      <a:pt x="3559" y="105"/>
                      <a:pt x="3580" y="105"/>
                    </a:cubicBezTo>
                    <a:cubicBezTo>
                      <a:pt x="3611" y="105"/>
                      <a:pt x="3631" y="73"/>
                      <a:pt x="3622" y="42"/>
                    </a:cubicBezTo>
                    <a:cubicBezTo>
                      <a:pt x="3622" y="32"/>
                      <a:pt x="3622" y="22"/>
                      <a:pt x="3601" y="11"/>
                    </a:cubicBezTo>
                    <a:cubicBezTo>
                      <a:pt x="3590" y="1"/>
                      <a:pt x="3580" y="1"/>
                      <a:pt x="3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63"/>
              <p:cNvSpPr/>
              <p:nvPr/>
            </p:nvSpPr>
            <p:spPr>
              <a:xfrm>
                <a:off x="2100175" y="2400725"/>
                <a:ext cx="1245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365" extrusionOk="0">
                    <a:moveTo>
                      <a:pt x="32" y="1"/>
                    </a:moveTo>
                    <a:cubicBezTo>
                      <a:pt x="11" y="22"/>
                      <a:pt x="0" y="53"/>
                      <a:pt x="11" y="74"/>
                    </a:cubicBezTo>
                    <a:cubicBezTo>
                      <a:pt x="32" y="116"/>
                      <a:pt x="52" y="157"/>
                      <a:pt x="83" y="188"/>
                    </a:cubicBezTo>
                    <a:cubicBezTo>
                      <a:pt x="115" y="219"/>
                      <a:pt x="145" y="250"/>
                      <a:pt x="177" y="271"/>
                    </a:cubicBezTo>
                    <a:cubicBezTo>
                      <a:pt x="260" y="323"/>
                      <a:pt x="343" y="354"/>
                      <a:pt x="436" y="364"/>
                    </a:cubicBezTo>
                    <a:cubicBezTo>
                      <a:pt x="457" y="364"/>
                      <a:pt x="488" y="344"/>
                      <a:pt x="488" y="323"/>
                    </a:cubicBezTo>
                    <a:cubicBezTo>
                      <a:pt x="498" y="312"/>
                      <a:pt x="498" y="302"/>
                      <a:pt x="488" y="291"/>
                    </a:cubicBezTo>
                    <a:cubicBezTo>
                      <a:pt x="488" y="281"/>
                      <a:pt x="498" y="271"/>
                      <a:pt x="488" y="261"/>
                    </a:cubicBezTo>
                    <a:cubicBezTo>
                      <a:pt x="488" y="240"/>
                      <a:pt x="477" y="229"/>
                      <a:pt x="467" y="219"/>
                    </a:cubicBezTo>
                    <a:cubicBezTo>
                      <a:pt x="374" y="146"/>
                      <a:pt x="260" y="95"/>
                      <a:pt x="145" y="33"/>
                    </a:cubicBezTo>
                    <a:lnTo>
                      <a:pt x="115" y="33"/>
                    </a:lnTo>
                    <a:cubicBezTo>
                      <a:pt x="104" y="12"/>
                      <a:pt x="83" y="1"/>
                      <a:pt x="62" y="1"/>
                    </a:cubicBezTo>
                    <a:close/>
                  </a:path>
                </a:pathLst>
              </a:custGeom>
              <a:solidFill>
                <a:srgbClr val="DE72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63"/>
              <p:cNvSpPr/>
              <p:nvPr/>
            </p:nvSpPr>
            <p:spPr>
              <a:xfrm>
                <a:off x="2160600" y="2323450"/>
                <a:ext cx="321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842" extrusionOk="0">
                    <a:moveTo>
                      <a:pt x="280" y="1"/>
                    </a:moveTo>
                    <a:cubicBezTo>
                      <a:pt x="176" y="1"/>
                      <a:pt x="114" y="22"/>
                      <a:pt x="83" y="74"/>
                    </a:cubicBezTo>
                    <a:cubicBezTo>
                      <a:pt x="0" y="219"/>
                      <a:pt x="208" y="478"/>
                      <a:pt x="529" y="665"/>
                    </a:cubicBezTo>
                    <a:cubicBezTo>
                      <a:pt x="716" y="779"/>
                      <a:pt x="923" y="841"/>
                      <a:pt x="1068" y="841"/>
                    </a:cubicBezTo>
                    <a:cubicBezTo>
                      <a:pt x="1172" y="841"/>
                      <a:pt x="1234" y="810"/>
                      <a:pt x="1266" y="758"/>
                    </a:cubicBezTo>
                    <a:cubicBezTo>
                      <a:pt x="1287" y="727"/>
                      <a:pt x="1287" y="685"/>
                      <a:pt x="1276" y="634"/>
                    </a:cubicBezTo>
                    <a:cubicBezTo>
                      <a:pt x="1234" y="489"/>
                      <a:pt x="1058" y="312"/>
                      <a:pt x="819" y="167"/>
                    </a:cubicBezTo>
                    <a:cubicBezTo>
                      <a:pt x="633" y="63"/>
                      <a:pt x="425" y="1"/>
                      <a:pt x="28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63"/>
              <p:cNvSpPr/>
              <p:nvPr/>
            </p:nvSpPr>
            <p:spPr>
              <a:xfrm>
                <a:off x="2069325" y="2312825"/>
                <a:ext cx="355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624" extrusionOk="0">
                    <a:moveTo>
                      <a:pt x="923" y="1"/>
                    </a:moveTo>
                    <a:cubicBezTo>
                      <a:pt x="840" y="1"/>
                      <a:pt x="747" y="11"/>
                      <a:pt x="653" y="22"/>
                    </a:cubicBezTo>
                    <a:cubicBezTo>
                      <a:pt x="477" y="52"/>
                      <a:pt x="301" y="115"/>
                      <a:pt x="187" y="188"/>
                    </a:cubicBezTo>
                    <a:cubicBezTo>
                      <a:pt x="62" y="271"/>
                      <a:pt x="0" y="354"/>
                      <a:pt x="10" y="426"/>
                    </a:cubicBezTo>
                    <a:cubicBezTo>
                      <a:pt x="31" y="550"/>
                      <a:pt x="228" y="623"/>
                      <a:pt x="498" y="623"/>
                    </a:cubicBezTo>
                    <a:cubicBezTo>
                      <a:pt x="581" y="623"/>
                      <a:pt x="664" y="613"/>
                      <a:pt x="757" y="603"/>
                    </a:cubicBezTo>
                    <a:cubicBezTo>
                      <a:pt x="1130" y="540"/>
                      <a:pt x="1421" y="354"/>
                      <a:pt x="1400" y="198"/>
                    </a:cubicBezTo>
                    <a:cubicBezTo>
                      <a:pt x="1379" y="73"/>
                      <a:pt x="1193" y="1"/>
                      <a:pt x="923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63"/>
              <p:cNvSpPr/>
              <p:nvPr/>
            </p:nvSpPr>
            <p:spPr>
              <a:xfrm>
                <a:off x="2121175" y="2347825"/>
                <a:ext cx="17400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1859" extrusionOk="0">
                    <a:moveTo>
                      <a:pt x="322" y="1"/>
                    </a:moveTo>
                    <a:cubicBezTo>
                      <a:pt x="312" y="1"/>
                      <a:pt x="291" y="1"/>
                      <a:pt x="291" y="22"/>
                    </a:cubicBezTo>
                    <a:lnTo>
                      <a:pt x="197" y="427"/>
                    </a:lnTo>
                    <a:lnTo>
                      <a:pt x="167" y="572"/>
                    </a:lnTo>
                    <a:cubicBezTo>
                      <a:pt x="135" y="665"/>
                      <a:pt x="114" y="759"/>
                      <a:pt x="94" y="851"/>
                    </a:cubicBezTo>
                    <a:cubicBezTo>
                      <a:pt x="84" y="893"/>
                      <a:pt x="73" y="945"/>
                      <a:pt x="63" y="997"/>
                    </a:cubicBezTo>
                    <a:cubicBezTo>
                      <a:pt x="63" y="1017"/>
                      <a:pt x="52" y="1049"/>
                      <a:pt x="52" y="1070"/>
                    </a:cubicBezTo>
                    <a:lnTo>
                      <a:pt x="52" y="1090"/>
                    </a:lnTo>
                    <a:cubicBezTo>
                      <a:pt x="42" y="1111"/>
                      <a:pt x="42" y="1132"/>
                      <a:pt x="42" y="1142"/>
                    </a:cubicBezTo>
                    <a:cubicBezTo>
                      <a:pt x="31" y="1163"/>
                      <a:pt x="42" y="1173"/>
                      <a:pt x="52" y="1183"/>
                    </a:cubicBezTo>
                    <a:cubicBezTo>
                      <a:pt x="63" y="1194"/>
                      <a:pt x="73" y="1204"/>
                      <a:pt x="84" y="1204"/>
                    </a:cubicBezTo>
                    <a:cubicBezTo>
                      <a:pt x="94" y="1204"/>
                      <a:pt x="94" y="1204"/>
                      <a:pt x="94" y="1194"/>
                    </a:cubicBezTo>
                    <a:cubicBezTo>
                      <a:pt x="156" y="1183"/>
                      <a:pt x="218" y="1163"/>
                      <a:pt x="280" y="1153"/>
                    </a:cubicBezTo>
                    <a:cubicBezTo>
                      <a:pt x="312" y="1142"/>
                      <a:pt x="333" y="1142"/>
                      <a:pt x="353" y="1142"/>
                    </a:cubicBezTo>
                    <a:cubicBezTo>
                      <a:pt x="363" y="1142"/>
                      <a:pt x="384" y="1142"/>
                      <a:pt x="395" y="1153"/>
                    </a:cubicBezTo>
                    <a:cubicBezTo>
                      <a:pt x="416" y="1153"/>
                      <a:pt x="436" y="1153"/>
                      <a:pt x="457" y="1163"/>
                    </a:cubicBezTo>
                    <a:cubicBezTo>
                      <a:pt x="478" y="1173"/>
                      <a:pt x="488" y="1173"/>
                      <a:pt x="499" y="1183"/>
                    </a:cubicBezTo>
                    <a:lnTo>
                      <a:pt x="529" y="1215"/>
                    </a:lnTo>
                    <a:cubicBezTo>
                      <a:pt x="540" y="1225"/>
                      <a:pt x="540" y="1236"/>
                      <a:pt x="550" y="1256"/>
                    </a:cubicBezTo>
                    <a:cubicBezTo>
                      <a:pt x="561" y="1266"/>
                      <a:pt x="561" y="1287"/>
                      <a:pt x="561" y="1298"/>
                    </a:cubicBezTo>
                    <a:cubicBezTo>
                      <a:pt x="571" y="1329"/>
                      <a:pt x="571" y="1349"/>
                      <a:pt x="561" y="1381"/>
                    </a:cubicBezTo>
                    <a:cubicBezTo>
                      <a:pt x="561" y="1412"/>
                      <a:pt x="550" y="1443"/>
                      <a:pt x="540" y="1474"/>
                    </a:cubicBezTo>
                    <a:cubicBezTo>
                      <a:pt x="519" y="1505"/>
                      <a:pt x="509" y="1547"/>
                      <a:pt x="478" y="1578"/>
                    </a:cubicBezTo>
                    <a:cubicBezTo>
                      <a:pt x="457" y="1598"/>
                      <a:pt x="436" y="1630"/>
                      <a:pt x="405" y="1651"/>
                    </a:cubicBezTo>
                    <a:cubicBezTo>
                      <a:pt x="384" y="1671"/>
                      <a:pt x="353" y="1681"/>
                      <a:pt x="322" y="1692"/>
                    </a:cubicBezTo>
                    <a:cubicBezTo>
                      <a:pt x="301" y="1713"/>
                      <a:pt x="270" y="1713"/>
                      <a:pt x="239" y="1723"/>
                    </a:cubicBezTo>
                    <a:lnTo>
                      <a:pt x="125" y="1723"/>
                    </a:lnTo>
                    <a:lnTo>
                      <a:pt x="104" y="1713"/>
                    </a:lnTo>
                    <a:lnTo>
                      <a:pt x="73" y="1713"/>
                    </a:lnTo>
                    <a:cubicBezTo>
                      <a:pt x="63" y="1713"/>
                      <a:pt x="52" y="1713"/>
                      <a:pt x="42" y="1723"/>
                    </a:cubicBezTo>
                    <a:cubicBezTo>
                      <a:pt x="21" y="1734"/>
                      <a:pt x="11" y="1744"/>
                      <a:pt x="11" y="1764"/>
                    </a:cubicBezTo>
                    <a:cubicBezTo>
                      <a:pt x="1" y="1775"/>
                      <a:pt x="11" y="1796"/>
                      <a:pt x="21" y="1817"/>
                    </a:cubicBezTo>
                    <a:cubicBezTo>
                      <a:pt x="21" y="1837"/>
                      <a:pt x="42" y="1847"/>
                      <a:pt x="52" y="1847"/>
                    </a:cubicBezTo>
                    <a:cubicBezTo>
                      <a:pt x="104" y="1858"/>
                      <a:pt x="146" y="1858"/>
                      <a:pt x="187" y="1858"/>
                    </a:cubicBezTo>
                    <a:cubicBezTo>
                      <a:pt x="218" y="1858"/>
                      <a:pt x="260" y="1858"/>
                      <a:pt x="312" y="1847"/>
                    </a:cubicBezTo>
                    <a:cubicBezTo>
                      <a:pt x="343" y="1837"/>
                      <a:pt x="374" y="1827"/>
                      <a:pt x="416" y="1806"/>
                    </a:cubicBezTo>
                    <a:cubicBezTo>
                      <a:pt x="446" y="1796"/>
                      <a:pt x="478" y="1764"/>
                      <a:pt x="509" y="1744"/>
                    </a:cubicBezTo>
                    <a:lnTo>
                      <a:pt x="571" y="1681"/>
                    </a:lnTo>
                    <a:cubicBezTo>
                      <a:pt x="602" y="1651"/>
                      <a:pt x="623" y="1619"/>
                      <a:pt x="633" y="1588"/>
                    </a:cubicBezTo>
                    <a:cubicBezTo>
                      <a:pt x="654" y="1557"/>
                      <a:pt x="665" y="1526"/>
                      <a:pt x="675" y="1495"/>
                    </a:cubicBezTo>
                    <a:cubicBezTo>
                      <a:pt x="685" y="1464"/>
                      <a:pt x="695" y="1432"/>
                      <a:pt x="695" y="1391"/>
                    </a:cubicBezTo>
                    <a:lnTo>
                      <a:pt x="695" y="1308"/>
                    </a:lnTo>
                    <a:cubicBezTo>
                      <a:pt x="695" y="1277"/>
                      <a:pt x="685" y="1246"/>
                      <a:pt x="675" y="1225"/>
                    </a:cubicBezTo>
                    <a:cubicBezTo>
                      <a:pt x="665" y="1194"/>
                      <a:pt x="644" y="1163"/>
                      <a:pt x="623" y="1142"/>
                    </a:cubicBezTo>
                    <a:cubicBezTo>
                      <a:pt x="612" y="1121"/>
                      <a:pt x="592" y="1100"/>
                      <a:pt x="561" y="1080"/>
                    </a:cubicBezTo>
                    <a:cubicBezTo>
                      <a:pt x="540" y="1070"/>
                      <a:pt x="509" y="1049"/>
                      <a:pt x="478" y="1049"/>
                    </a:cubicBezTo>
                    <a:cubicBezTo>
                      <a:pt x="446" y="1038"/>
                      <a:pt x="416" y="1038"/>
                      <a:pt x="374" y="1038"/>
                    </a:cubicBezTo>
                    <a:lnTo>
                      <a:pt x="363" y="1038"/>
                    </a:lnTo>
                    <a:cubicBezTo>
                      <a:pt x="291" y="1038"/>
                      <a:pt x="218" y="1049"/>
                      <a:pt x="135" y="1090"/>
                    </a:cubicBezTo>
                    <a:cubicBezTo>
                      <a:pt x="167" y="842"/>
                      <a:pt x="229" y="582"/>
                      <a:pt x="280" y="364"/>
                    </a:cubicBezTo>
                    <a:lnTo>
                      <a:pt x="280" y="344"/>
                    </a:lnTo>
                    <a:cubicBezTo>
                      <a:pt x="301" y="240"/>
                      <a:pt x="333" y="136"/>
                      <a:pt x="353" y="32"/>
                    </a:cubicBezTo>
                    <a:cubicBezTo>
                      <a:pt x="353" y="22"/>
                      <a:pt x="343" y="1"/>
                      <a:pt x="333" y="1"/>
                    </a:cubicBezTo>
                    <a:close/>
                  </a:path>
                </a:pathLst>
              </a:custGeom>
              <a:solidFill>
                <a:srgbClr val="B076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63"/>
              <p:cNvSpPr/>
              <p:nvPr/>
            </p:nvSpPr>
            <p:spPr>
              <a:xfrm>
                <a:off x="2097575" y="2392950"/>
                <a:ext cx="238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738" extrusionOk="0">
                    <a:moveTo>
                      <a:pt x="177" y="385"/>
                    </a:moveTo>
                    <a:cubicBezTo>
                      <a:pt x="208" y="385"/>
                      <a:pt x="229" y="395"/>
                      <a:pt x="270" y="406"/>
                    </a:cubicBezTo>
                    <a:cubicBezTo>
                      <a:pt x="322" y="427"/>
                      <a:pt x="374" y="447"/>
                      <a:pt x="415" y="478"/>
                    </a:cubicBezTo>
                    <a:cubicBezTo>
                      <a:pt x="457" y="510"/>
                      <a:pt x="498" y="540"/>
                      <a:pt x="530" y="582"/>
                    </a:cubicBezTo>
                    <a:cubicBezTo>
                      <a:pt x="540" y="592"/>
                      <a:pt x="551" y="602"/>
                      <a:pt x="561" y="623"/>
                    </a:cubicBezTo>
                    <a:lnTo>
                      <a:pt x="540" y="613"/>
                    </a:lnTo>
                    <a:lnTo>
                      <a:pt x="488" y="613"/>
                    </a:lnTo>
                    <a:cubicBezTo>
                      <a:pt x="447" y="613"/>
                      <a:pt x="415" y="602"/>
                      <a:pt x="385" y="592"/>
                    </a:cubicBezTo>
                    <a:cubicBezTo>
                      <a:pt x="353" y="582"/>
                      <a:pt x="322" y="572"/>
                      <a:pt x="302" y="551"/>
                    </a:cubicBezTo>
                    <a:cubicBezTo>
                      <a:pt x="270" y="519"/>
                      <a:pt x="239" y="499"/>
                      <a:pt x="219" y="468"/>
                    </a:cubicBezTo>
                    <a:cubicBezTo>
                      <a:pt x="187" y="436"/>
                      <a:pt x="177" y="416"/>
                      <a:pt x="166" y="385"/>
                    </a:cubicBezTo>
                    <a:close/>
                    <a:moveTo>
                      <a:pt x="53" y="1"/>
                    </a:moveTo>
                    <a:lnTo>
                      <a:pt x="53" y="12"/>
                    </a:lnTo>
                    <a:cubicBezTo>
                      <a:pt x="42" y="22"/>
                      <a:pt x="42" y="32"/>
                      <a:pt x="32" y="32"/>
                    </a:cubicBezTo>
                    <a:cubicBezTo>
                      <a:pt x="11" y="105"/>
                      <a:pt x="0" y="178"/>
                      <a:pt x="11" y="250"/>
                    </a:cubicBezTo>
                    <a:cubicBezTo>
                      <a:pt x="11" y="281"/>
                      <a:pt x="11" y="312"/>
                      <a:pt x="21" y="353"/>
                    </a:cubicBezTo>
                    <a:cubicBezTo>
                      <a:pt x="32" y="385"/>
                      <a:pt x="53" y="416"/>
                      <a:pt x="63" y="447"/>
                    </a:cubicBezTo>
                    <a:cubicBezTo>
                      <a:pt x="83" y="499"/>
                      <a:pt x="125" y="551"/>
                      <a:pt x="177" y="592"/>
                    </a:cubicBezTo>
                    <a:cubicBezTo>
                      <a:pt x="219" y="634"/>
                      <a:pt x="270" y="675"/>
                      <a:pt x="322" y="696"/>
                    </a:cubicBezTo>
                    <a:cubicBezTo>
                      <a:pt x="385" y="727"/>
                      <a:pt x="447" y="738"/>
                      <a:pt x="509" y="738"/>
                    </a:cubicBezTo>
                    <a:cubicBezTo>
                      <a:pt x="571" y="738"/>
                      <a:pt x="634" y="727"/>
                      <a:pt x="685" y="696"/>
                    </a:cubicBezTo>
                    <a:cubicBezTo>
                      <a:pt x="747" y="675"/>
                      <a:pt x="800" y="634"/>
                      <a:pt x="841" y="582"/>
                    </a:cubicBezTo>
                    <a:cubicBezTo>
                      <a:pt x="892" y="530"/>
                      <a:pt x="924" y="468"/>
                      <a:pt x="955" y="385"/>
                    </a:cubicBezTo>
                    <a:lnTo>
                      <a:pt x="955" y="364"/>
                    </a:lnTo>
                    <a:cubicBezTo>
                      <a:pt x="830" y="323"/>
                      <a:pt x="706" y="281"/>
                      <a:pt x="581" y="229"/>
                    </a:cubicBezTo>
                    <a:cubicBezTo>
                      <a:pt x="374" y="146"/>
                      <a:pt x="208" y="74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63"/>
              <p:cNvSpPr/>
              <p:nvPr/>
            </p:nvSpPr>
            <p:spPr>
              <a:xfrm>
                <a:off x="2075275" y="2347575"/>
                <a:ext cx="161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66" extrusionOk="0">
                    <a:moveTo>
                      <a:pt x="385" y="1"/>
                    </a:moveTo>
                    <a:cubicBezTo>
                      <a:pt x="239" y="1"/>
                      <a:pt x="94" y="188"/>
                      <a:pt x="53" y="426"/>
                    </a:cubicBezTo>
                    <a:cubicBezTo>
                      <a:pt x="0" y="696"/>
                      <a:pt x="73" y="935"/>
                      <a:pt x="228" y="955"/>
                    </a:cubicBezTo>
                    <a:cubicBezTo>
                      <a:pt x="239" y="965"/>
                      <a:pt x="249" y="965"/>
                      <a:pt x="260" y="965"/>
                    </a:cubicBezTo>
                    <a:cubicBezTo>
                      <a:pt x="405" y="965"/>
                      <a:pt x="550" y="779"/>
                      <a:pt x="592" y="540"/>
                    </a:cubicBezTo>
                    <a:cubicBezTo>
                      <a:pt x="643" y="271"/>
                      <a:pt x="571" y="32"/>
                      <a:pt x="415" y="11"/>
                    </a:cubicBezTo>
                    <a:cubicBezTo>
                      <a:pt x="405" y="1"/>
                      <a:pt x="394" y="1"/>
                      <a:pt x="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63"/>
              <p:cNvSpPr/>
              <p:nvPr/>
            </p:nvSpPr>
            <p:spPr>
              <a:xfrm>
                <a:off x="2160325" y="2359250"/>
                <a:ext cx="15075" cy="2335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934" extrusionOk="0">
                    <a:moveTo>
                      <a:pt x="343" y="0"/>
                    </a:moveTo>
                    <a:cubicBezTo>
                      <a:pt x="198" y="0"/>
                      <a:pt x="63" y="177"/>
                      <a:pt x="21" y="426"/>
                    </a:cubicBezTo>
                    <a:cubicBezTo>
                      <a:pt x="1" y="550"/>
                      <a:pt x="11" y="675"/>
                      <a:pt x="53" y="768"/>
                    </a:cubicBezTo>
                    <a:cubicBezTo>
                      <a:pt x="84" y="862"/>
                      <a:pt x="146" y="924"/>
                      <a:pt x="219" y="934"/>
                    </a:cubicBezTo>
                    <a:lnTo>
                      <a:pt x="240" y="934"/>
                    </a:lnTo>
                    <a:cubicBezTo>
                      <a:pt x="385" y="934"/>
                      <a:pt x="519" y="758"/>
                      <a:pt x="561" y="509"/>
                    </a:cubicBezTo>
                    <a:cubicBezTo>
                      <a:pt x="602" y="249"/>
                      <a:pt x="509" y="21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63"/>
              <p:cNvSpPr/>
              <p:nvPr/>
            </p:nvSpPr>
            <p:spPr>
              <a:xfrm>
                <a:off x="1986850" y="257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1D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63"/>
              <p:cNvSpPr/>
              <p:nvPr/>
            </p:nvSpPr>
            <p:spPr>
              <a:xfrm>
                <a:off x="1984500" y="2498250"/>
                <a:ext cx="244325" cy="236275"/>
              </a:xfrm>
              <a:custGeom>
                <a:avLst/>
                <a:gdLst/>
                <a:ahLst/>
                <a:cxnLst/>
                <a:rect l="l" t="t" r="r" b="b"/>
                <a:pathLst>
                  <a:path w="9773" h="9451" extrusionOk="0">
                    <a:moveTo>
                      <a:pt x="7584" y="0"/>
                    </a:moveTo>
                    <a:lnTo>
                      <a:pt x="7563" y="11"/>
                    </a:lnTo>
                    <a:lnTo>
                      <a:pt x="7552" y="11"/>
                    </a:lnTo>
                    <a:cubicBezTo>
                      <a:pt x="7522" y="11"/>
                      <a:pt x="7511" y="32"/>
                      <a:pt x="7501" y="42"/>
                    </a:cubicBezTo>
                    <a:lnTo>
                      <a:pt x="7480" y="63"/>
                    </a:lnTo>
                    <a:cubicBezTo>
                      <a:pt x="7210" y="364"/>
                      <a:pt x="6888" y="633"/>
                      <a:pt x="6526" y="882"/>
                    </a:cubicBezTo>
                    <a:lnTo>
                      <a:pt x="6526" y="892"/>
                    </a:lnTo>
                    <a:cubicBezTo>
                      <a:pt x="6111" y="1152"/>
                      <a:pt x="5675" y="1370"/>
                      <a:pt x="5229" y="1526"/>
                    </a:cubicBezTo>
                    <a:cubicBezTo>
                      <a:pt x="4793" y="1671"/>
                      <a:pt x="4337" y="1754"/>
                      <a:pt x="3880" y="1784"/>
                    </a:cubicBezTo>
                    <a:cubicBezTo>
                      <a:pt x="3777" y="1795"/>
                      <a:pt x="3673" y="1795"/>
                      <a:pt x="3580" y="1795"/>
                    </a:cubicBezTo>
                    <a:cubicBezTo>
                      <a:pt x="3258" y="1795"/>
                      <a:pt x="2937" y="1764"/>
                      <a:pt x="2635" y="1701"/>
                    </a:cubicBezTo>
                    <a:lnTo>
                      <a:pt x="2615" y="1701"/>
                    </a:lnTo>
                    <a:cubicBezTo>
                      <a:pt x="2273" y="1629"/>
                      <a:pt x="1962" y="1515"/>
                      <a:pt x="1671" y="1370"/>
                    </a:cubicBezTo>
                    <a:cubicBezTo>
                      <a:pt x="1422" y="1245"/>
                      <a:pt x="1194" y="1090"/>
                      <a:pt x="997" y="913"/>
                    </a:cubicBezTo>
                    <a:lnTo>
                      <a:pt x="997" y="913"/>
                    </a:lnTo>
                    <a:lnTo>
                      <a:pt x="1007" y="924"/>
                    </a:lnTo>
                    <a:cubicBezTo>
                      <a:pt x="851" y="779"/>
                      <a:pt x="706" y="623"/>
                      <a:pt x="572" y="447"/>
                    </a:cubicBezTo>
                    <a:cubicBezTo>
                      <a:pt x="561" y="426"/>
                      <a:pt x="540" y="415"/>
                      <a:pt x="519" y="415"/>
                    </a:cubicBezTo>
                    <a:cubicBezTo>
                      <a:pt x="489" y="415"/>
                      <a:pt x="468" y="426"/>
                      <a:pt x="457" y="436"/>
                    </a:cubicBezTo>
                    <a:cubicBezTo>
                      <a:pt x="447" y="447"/>
                      <a:pt x="436" y="457"/>
                      <a:pt x="436" y="467"/>
                    </a:cubicBezTo>
                    <a:cubicBezTo>
                      <a:pt x="416" y="488"/>
                      <a:pt x="385" y="509"/>
                      <a:pt x="364" y="530"/>
                    </a:cubicBezTo>
                    <a:cubicBezTo>
                      <a:pt x="343" y="550"/>
                      <a:pt x="312" y="581"/>
                      <a:pt x="302" y="602"/>
                    </a:cubicBezTo>
                    <a:cubicBezTo>
                      <a:pt x="260" y="654"/>
                      <a:pt x="229" y="716"/>
                      <a:pt x="198" y="789"/>
                    </a:cubicBezTo>
                    <a:cubicBezTo>
                      <a:pt x="167" y="851"/>
                      <a:pt x="157" y="913"/>
                      <a:pt x="146" y="986"/>
                    </a:cubicBezTo>
                    <a:cubicBezTo>
                      <a:pt x="136" y="1058"/>
                      <a:pt x="136" y="1131"/>
                      <a:pt x="136" y="1204"/>
                    </a:cubicBezTo>
                    <a:cubicBezTo>
                      <a:pt x="146" y="1339"/>
                      <a:pt x="187" y="1484"/>
                      <a:pt x="240" y="1618"/>
                    </a:cubicBezTo>
                    <a:cubicBezTo>
                      <a:pt x="270" y="1671"/>
                      <a:pt x="302" y="1733"/>
                      <a:pt x="353" y="1795"/>
                    </a:cubicBezTo>
                    <a:cubicBezTo>
                      <a:pt x="374" y="1816"/>
                      <a:pt x="406" y="1847"/>
                      <a:pt x="426" y="1878"/>
                    </a:cubicBezTo>
                    <a:cubicBezTo>
                      <a:pt x="457" y="1899"/>
                      <a:pt x="478" y="1920"/>
                      <a:pt x="499" y="1950"/>
                    </a:cubicBezTo>
                    <a:lnTo>
                      <a:pt x="530" y="2013"/>
                    </a:lnTo>
                    <a:cubicBezTo>
                      <a:pt x="540" y="2033"/>
                      <a:pt x="551" y="2054"/>
                      <a:pt x="551" y="2086"/>
                    </a:cubicBezTo>
                    <a:cubicBezTo>
                      <a:pt x="561" y="2106"/>
                      <a:pt x="551" y="2137"/>
                      <a:pt x="551" y="2179"/>
                    </a:cubicBezTo>
                    <a:cubicBezTo>
                      <a:pt x="540" y="2231"/>
                      <a:pt x="530" y="2293"/>
                      <a:pt x="499" y="2355"/>
                    </a:cubicBezTo>
                    <a:cubicBezTo>
                      <a:pt x="468" y="2418"/>
                      <a:pt x="436" y="2490"/>
                      <a:pt x="406" y="2552"/>
                    </a:cubicBezTo>
                    <a:lnTo>
                      <a:pt x="312" y="2739"/>
                    </a:lnTo>
                    <a:cubicBezTo>
                      <a:pt x="240" y="2895"/>
                      <a:pt x="187" y="3050"/>
                      <a:pt x="136" y="3206"/>
                    </a:cubicBezTo>
                    <a:cubicBezTo>
                      <a:pt x="53" y="3496"/>
                      <a:pt x="1" y="3787"/>
                      <a:pt x="1" y="4077"/>
                    </a:cubicBezTo>
                    <a:cubicBezTo>
                      <a:pt x="12" y="4357"/>
                      <a:pt x="63" y="4637"/>
                      <a:pt x="157" y="4917"/>
                    </a:cubicBezTo>
                    <a:cubicBezTo>
                      <a:pt x="250" y="5198"/>
                      <a:pt x="385" y="5467"/>
                      <a:pt x="582" y="5768"/>
                    </a:cubicBezTo>
                    <a:cubicBezTo>
                      <a:pt x="696" y="5944"/>
                      <a:pt x="831" y="6162"/>
                      <a:pt x="955" y="6380"/>
                    </a:cubicBezTo>
                    <a:cubicBezTo>
                      <a:pt x="1080" y="6598"/>
                      <a:pt x="1183" y="6805"/>
                      <a:pt x="1266" y="7012"/>
                    </a:cubicBezTo>
                    <a:cubicBezTo>
                      <a:pt x="1411" y="7355"/>
                      <a:pt x="1505" y="7687"/>
                      <a:pt x="1547" y="7998"/>
                    </a:cubicBezTo>
                    <a:lnTo>
                      <a:pt x="1547" y="8008"/>
                    </a:lnTo>
                    <a:lnTo>
                      <a:pt x="1557" y="8019"/>
                    </a:lnTo>
                    <a:cubicBezTo>
                      <a:pt x="1588" y="8299"/>
                      <a:pt x="1588" y="8579"/>
                      <a:pt x="1557" y="8859"/>
                    </a:cubicBezTo>
                    <a:cubicBezTo>
                      <a:pt x="1536" y="8953"/>
                      <a:pt x="1515" y="9056"/>
                      <a:pt x="1494" y="9160"/>
                    </a:cubicBezTo>
                    <a:cubicBezTo>
                      <a:pt x="1484" y="9212"/>
                      <a:pt x="1505" y="9253"/>
                      <a:pt x="1557" y="9264"/>
                    </a:cubicBezTo>
                    <a:cubicBezTo>
                      <a:pt x="1567" y="9274"/>
                      <a:pt x="1577" y="9285"/>
                      <a:pt x="1598" y="9285"/>
                    </a:cubicBezTo>
                    <a:cubicBezTo>
                      <a:pt x="1972" y="9368"/>
                      <a:pt x="2366" y="9409"/>
                      <a:pt x="2884" y="9419"/>
                    </a:cubicBezTo>
                    <a:lnTo>
                      <a:pt x="3850" y="9419"/>
                    </a:lnTo>
                    <a:cubicBezTo>
                      <a:pt x="3963" y="9419"/>
                      <a:pt x="4088" y="9409"/>
                      <a:pt x="4202" y="9409"/>
                    </a:cubicBezTo>
                    <a:lnTo>
                      <a:pt x="4306" y="9409"/>
                    </a:lnTo>
                    <a:cubicBezTo>
                      <a:pt x="4606" y="9409"/>
                      <a:pt x="4908" y="9419"/>
                      <a:pt x="5198" y="9430"/>
                    </a:cubicBezTo>
                    <a:lnTo>
                      <a:pt x="5240" y="9430"/>
                    </a:lnTo>
                    <a:cubicBezTo>
                      <a:pt x="5613" y="9440"/>
                      <a:pt x="5976" y="9451"/>
                      <a:pt x="6339" y="9451"/>
                    </a:cubicBezTo>
                    <a:lnTo>
                      <a:pt x="9482" y="9451"/>
                    </a:lnTo>
                    <a:cubicBezTo>
                      <a:pt x="9502" y="9451"/>
                      <a:pt x="9523" y="9451"/>
                      <a:pt x="9544" y="9440"/>
                    </a:cubicBezTo>
                    <a:cubicBezTo>
                      <a:pt x="9565" y="9430"/>
                      <a:pt x="9575" y="9409"/>
                      <a:pt x="9575" y="9378"/>
                    </a:cubicBezTo>
                    <a:cubicBezTo>
                      <a:pt x="9585" y="9368"/>
                      <a:pt x="9585" y="9357"/>
                      <a:pt x="9585" y="9347"/>
                    </a:cubicBezTo>
                    <a:cubicBezTo>
                      <a:pt x="9658" y="9004"/>
                      <a:pt x="9700" y="8651"/>
                      <a:pt x="9731" y="8299"/>
                    </a:cubicBezTo>
                    <a:cubicBezTo>
                      <a:pt x="9762" y="7967"/>
                      <a:pt x="9772" y="7604"/>
                      <a:pt x="9772" y="7231"/>
                    </a:cubicBezTo>
                    <a:cubicBezTo>
                      <a:pt x="9772" y="6567"/>
                      <a:pt x="9710" y="5871"/>
                      <a:pt x="9585" y="5104"/>
                    </a:cubicBezTo>
                    <a:cubicBezTo>
                      <a:pt x="9534" y="4772"/>
                      <a:pt x="9472" y="4430"/>
                      <a:pt x="9399" y="4057"/>
                    </a:cubicBezTo>
                    <a:cubicBezTo>
                      <a:pt x="9357" y="3859"/>
                      <a:pt x="9306" y="3652"/>
                      <a:pt x="9264" y="3455"/>
                    </a:cubicBezTo>
                    <a:lnTo>
                      <a:pt x="9223" y="3268"/>
                    </a:lnTo>
                    <a:cubicBezTo>
                      <a:pt x="9108" y="2791"/>
                      <a:pt x="8984" y="2272"/>
                      <a:pt x="8818" y="1784"/>
                    </a:cubicBezTo>
                    <a:cubicBezTo>
                      <a:pt x="8683" y="1390"/>
                      <a:pt x="8527" y="1069"/>
                      <a:pt x="8351" y="789"/>
                    </a:cubicBezTo>
                    <a:cubicBezTo>
                      <a:pt x="8258" y="633"/>
                      <a:pt x="8144" y="488"/>
                      <a:pt x="8029" y="364"/>
                    </a:cubicBezTo>
                    <a:cubicBezTo>
                      <a:pt x="7916" y="239"/>
                      <a:pt x="7791" y="115"/>
                      <a:pt x="7646" y="11"/>
                    </a:cubicBezTo>
                    <a:cubicBezTo>
                      <a:pt x="7635" y="11"/>
                      <a:pt x="7615" y="0"/>
                      <a:pt x="76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63"/>
              <p:cNvSpPr/>
              <p:nvPr/>
            </p:nvSpPr>
            <p:spPr>
              <a:xfrm>
                <a:off x="2134925" y="2506800"/>
                <a:ext cx="94150" cy="227975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9119" extrusionOk="0">
                    <a:moveTo>
                      <a:pt x="2003" y="1"/>
                    </a:moveTo>
                    <a:cubicBezTo>
                      <a:pt x="1899" y="115"/>
                      <a:pt x="1795" y="229"/>
                      <a:pt x="1701" y="354"/>
                    </a:cubicBezTo>
                    <a:cubicBezTo>
                      <a:pt x="1473" y="654"/>
                      <a:pt x="1276" y="986"/>
                      <a:pt x="1131" y="1339"/>
                    </a:cubicBezTo>
                    <a:lnTo>
                      <a:pt x="1131" y="1329"/>
                    </a:lnTo>
                    <a:cubicBezTo>
                      <a:pt x="996" y="1640"/>
                      <a:pt x="903" y="1961"/>
                      <a:pt x="861" y="2293"/>
                    </a:cubicBezTo>
                    <a:cubicBezTo>
                      <a:pt x="841" y="2459"/>
                      <a:pt x="830" y="2625"/>
                      <a:pt x="830" y="2791"/>
                    </a:cubicBezTo>
                    <a:cubicBezTo>
                      <a:pt x="841" y="2957"/>
                      <a:pt x="851" y="3123"/>
                      <a:pt x="871" y="3289"/>
                    </a:cubicBezTo>
                    <a:cubicBezTo>
                      <a:pt x="913" y="3549"/>
                      <a:pt x="965" y="3807"/>
                      <a:pt x="1027" y="4067"/>
                    </a:cubicBezTo>
                    <a:cubicBezTo>
                      <a:pt x="1079" y="4316"/>
                      <a:pt x="1152" y="4565"/>
                      <a:pt x="1203" y="4814"/>
                    </a:cubicBezTo>
                    <a:cubicBezTo>
                      <a:pt x="1245" y="4980"/>
                      <a:pt x="1276" y="5146"/>
                      <a:pt x="1307" y="5312"/>
                    </a:cubicBezTo>
                    <a:cubicBezTo>
                      <a:pt x="1339" y="5478"/>
                      <a:pt x="1359" y="5633"/>
                      <a:pt x="1380" y="5789"/>
                    </a:cubicBezTo>
                    <a:cubicBezTo>
                      <a:pt x="1401" y="5955"/>
                      <a:pt x="1422" y="6110"/>
                      <a:pt x="1432" y="6276"/>
                    </a:cubicBezTo>
                    <a:cubicBezTo>
                      <a:pt x="1442" y="6432"/>
                      <a:pt x="1442" y="6598"/>
                      <a:pt x="1432" y="6764"/>
                    </a:cubicBezTo>
                    <a:cubicBezTo>
                      <a:pt x="1411" y="6919"/>
                      <a:pt x="1390" y="7075"/>
                      <a:pt x="1349" y="7231"/>
                    </a:cubicBezTo>
                    <a:cubicBezTo>
                      <a:pt x="1318" y="7366"/>
                      <a:pt x="1266" y="7490"/>
                      <a:pt x="1203" y="7615"/>
                    </a:cubicBezTo>
                    <a:cubicBezTo>
                      <a:pt x="1100" y="7864"/>
                      <a:pt x="975" y="8092"/>
                      <a:pt x="820" y="8299"/>
                    </a:cubicBezTo>
                    <a:cubicBezTo>
                      <a:pt x="664" y="8507"/>
                      <a:pt x="498" y="8694"/>
                      <a:pt x="301" y="8860"/>
                    </a:cubicBezTo>
                    <a:cubicBezTo>
                      <a:pt x="208" y="8943"/>
                      <a:pt x="104" y="9026"/>
                      <a:pt x="0" y="9109"/>
                    </a:cubicBezTo>
                    <a:lnTo>
                      <a:pt x="322" y="9109"/>
                    </a:lnTo>
                    <a:cubicBezTo>
                      <a:pt x="509" y="9119"/>
                      <a:pt x="695" y="9119"/>
                      <a:pt x="882" y="9119"/>
                    </a:cubicBezTo>
                    <a:lnTo>
                      <a:pt x="3455" y="9119"/>
                    </a:lnTo>
                    <a:cubicBezTo>
                      <a:pt x="3485" y="9119"/>
                      <a:pt x="3506" y="9109"/>
                      <a:pt x="3527" y="9098"/>
                    </a:cubicBezTo>
                    <a:cubicBezTo>
                      <a:pt x="3548" y="9088"/>
                      <a:pt x="3558" y="9067"/>
                      <a:pt x="3558" y="9036"/>
                    </a:cubicBezTo>
                    <a:cubicBezTo>
                      <a:pt x="3568" y="9026"/>
                      <a:pt x="3568" y="9015"/>
                      <a:pt x="3568" y="9005"/>
                    </a:cubicBezTo>
                    <a:cubicBezTo>
                      <a:pt x="3641" y="8662"/>
                      <a:pt x="3683" y="8309"/>
                      <a:pt x="3714" y="7957"/>
                    </a:cubicBezTo>
                    <a:cubicBezTo>
                      <a:pt x="3745" y="7615"/>
                      <a:pt x="3766" y="7262"/>
                      <a:pt x="3755" y="6889"/>
                    </a:cubicBezTo>
                    <a:cubicBezTo>
                      <a:pt x="3755" y="6235"/>
                      <a:pt x="3693" y="5529"/>
                      <a:pt x="3579" y="4762"/>
                    </a:cubicBezTo>
                    <a:cubicBezTo>
                      <a:pt x="3517" y="4420"/>
                      <a:pt x="3455" y="4077"/>
                      <a:pt x="3382" y="3715"/>
                    </a:cubicBezTo>
                    <a:cubicBezTo>
                      <a:pt x="3351" y="3559"/>
                      <a:pt x="3310" y="3403"/>
                      <a:pt x="3278" y="3258"/>
                    </a:cubicBezTo>
                    <a:lnTo>
                      <a:pt x="3268" y="3185"/>
                    </a:lnTo>
                    <a:lnTo>
                      <a:pt x="3247" y="3113"/>
                    </a:lnTo>
                    <a:lnTo>
                      <a:pt x="3206" y="2926"/>
                    </a:lnTo>
                    <a:cubicBezTo>
                      <a:pt x="3102" y="2438"/>
                      <a:pt x="2978" y="1930"/>
                      <a:pt x="2801" y="1442"/>
                    </a:cubicBezTo>
                    <a:cubicBezTo>
                      <a:pt x="2666" y="1048"/>
                      <a:pt x="2510" y="727"/>
                      <a:pt x="2334" y="447"/>
                    </a:cubicBezTo>
                    <a:cubicBezTo>
                      <a:pt x="2241" y="291"/>
                      <a:pt x="2137" y="146"/>
                      <a:pt x="2012" y="22"/>
                    </a:cubicBezTo>
                    <a:cubicBezTo>
                      <a:pt x="2012" y="11"/>
                      <a:pt x="2012" y="11"/>
                      <a:pt x="2003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63"/>
              <p:cNvSpPr/>
              <p:nvPr/>
            </p:nvSpPr>
            <p:spPr>
              <a:xfrm>
                <a:off x="1684725" y="2280675"/>
                <a:ext cx="94175" cy="193725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7749" extrusionOk="0">
                    <a:moveTo>
                      <a:pt x="2428" y="1"/>
                    </a:moveTo>
                    <a:cubicBezTo>
                      <a:pt x="2356" y="1"/>
                      <a:pt x="2273" y="11"/>
                      <a:pt x="2179" y="21"/>
                    </a:cubicBezTo>
                    <a:cubicBezTo>
                      <a:pt x="2065" y="42"/>
                      <a:pt x="1941" y="84"/>
                      <a:pt x="1795" y="146"/>
                    </a:cubicBezTo>
                    <a:cubicBezTo>
                      <a:pt x="1577" y="239"/>
                      <a:pt x="1370" y="384"/>
                      <a:pt x="1183" y="582"/>
                    </a:cubicBezTo>
                    <a:cubicBezTo>
                      <a:pt x="1100" y="665"/>
                      <a:pt x="1028" y="758"/>
                      <a:pt x="934" y="882"/>
                    </a:cubicBezTo>
                    <a:cubicBezTo>
                      <a:pt x="872" y="976"/>
                      <a:pt x="800" y="1089"/>
                      <a:pt x="737" y="1204"/>
                    </a:cubicBezTo>
                    <a:cubicBezTo>
                      <a:pt x="623" y="1411"/>
                      <a:pt x="519" y="1640"/>
                      <a:pt x="426" y="1919"/>
                    </a:cubicBezTo>
                    <a:cubicBezTo>
                      <a:pt x="332" y="2168"/>
                      <a:pt x="249" y="2438"/>
                      <a:pt x="187" y="2708"/>
                    </a:cubicBezTo>
                    <a:cubicBezTo>
                      <a:pt x="146" y="2874"/>
                      <a:pt x="115" y="3050"/>
                      <a:pt x="94" y="3226"/>
                    </a:cubicBezTo>
                    <a:cubicBezTo>
                      <a:pt x="63" y="3382"/>
                      <a:pt x="53" y="3548"/>
                      <a:pt x="32" y="3735"/>
                    </a:cubicBezTo>
                    <a:cubicBezTo>
                      <a:pt x="0" y="4337"/>
                      <a:pt x="42" y="4990"/>
                      <a:pt x="177" y="5737"/>
                    </a:cubicBezTo>
                    <a:cubicBezTo>
                      <a:pt x="270" y="6234"/>
                      <a:pt x="395" y="6732"/>
                      <a:pt x="509" y="7210"/>
                    </a:cubicBezTo>
                    <a:cubicBezTo>
                      <a:pt x="551" y="7345"/>
                      <a:pt x="581" y="7469"/>
                      <a:pt x="613" y="7594"/>
                    </a:cubicBezTo>
                    <a:lnTo>
                      <a:pt x="602" y="7615"/>
                    </a:lnTo>
                    <a:lnTo>
                      <a:pt x="581" y="7666"/>
                    </a:lnTo>
                    <a:cubicBezTo>
                      <a:pt x="581" y="7677"/>
                      <a:pt x="581" y="7697"/>
                      <a:pt x="592" y="7707"/>
                    </a:cubicBezTo>
                    <a:cubicBezTo>
                      <a:pt x="592" y="7728"/>
                      <a:pt x="613" y="7739"/>
                      <a:pt x="623" y="7739"/>
                    </a:cubicBezTo>
                    <a:cubicBezTo>
                      <a:pt x="634" y="7749"/>
                      <a:pt x="634" y="7749"/>
                      <a:pt x="644" y="7749"/>
                    </a:cubicBezTo>
                    <a:cubicBezTo>
                      <a:pt x="664" y="7749"/>
                      <a:pt x="696" y="7728"/>
                      <a:pt x="706" y="7697"/>
                    </a:cubicBezTo>
                    <a:lnTo>
                      <a:pt x="768" y="7511"/>
                    </a:lnTo>
                    <a:cubicBezTo>
                      <a:pt x="820" y="7407"/>
                      <a:pt x="872" y="7303"/>
                      <a:pt x="924" y="7220"/>
                    </a:cubicBezTo>
                    <a:cubicBezTo>
                      <a:pt x="976" y="7117"/>
                      <a:pt x="1038" y="7023"/>
                      <a:pt x="1090" y="6930"/>
                    </a:cubicBezTo>
                    <a:cubicBezTo>
                      <a:pt x="1224" y="6712"/>
                      <a:pt x="1370" y="6504"/>
                      <a:pt x="1494" y="6328"/>
                    </a:cubicBezTo>
                    <a:cubicBezTo>
                      <a:pt x="1650" y="6110"/>
                      <a:pt x="1816" y="5882"/>
                      <a:pt x="1982" y="5664"/>
                    </a:cubicBezTo>
                    <a:cubicBezTo>
                      <a:pt x="2117" y="5478"/>
                      <a:pt x="2252" y="5291"/>
                      <a:pt x="2386" y="5093"/>
                    </a:cubicBezTo>
                    <a:cubicBezTo>
                      <a:pt x="2656" y="4731"/>
                      <a:pt x="2957" y="4284"/>
                      <a:pt x="3216" y="3807"/>
                    </a:cubicBezTo>
                    <a:cubicBezTo>
                      <a:pt x="3341" y="3579"/>
                      <a:pt x="3444" y="3351"/>
                      <a:pt x="3527" y="3123"/>
                    </a:cubicBezTo>
                    <a:cubicBezTo>
                      <a:pt x="3610" y="2894"/>
                      <a:pt x="3673" y="2666"/>
                      <a:pt x="3714" y="2449"/>
                    </a:cubicBezTo>
                    <a:cubicBezTo>
                      <a:pt x="3756" y="2200"/>
                      <a:pt x="3766" y="1961"/>
                      <a:pt x="3756" y="1723"/>
                    </a:cubicBezTo>
                    <a:cubicBezTo>
                      <a:pt x="3735" y="1484"/>
                      <a:pt x="3693" y="1245"/>
                      <a:pt x="3610" y="1006"/>
                    </a:cubicBezTo>
                    <a:cubicBezTo>
                      <a:pt x="3569" y="882"/>
                      <a:pt x="3517" y="758"/>
                      <a:pt x="3455" y="644"/>
                    </a:cubicBezTo>
                    <a:cubicBezTo>
                      <a:pt x="3403" y="519"/>
                      <a:pt x="3320" y="405"/>
                      <a:pt x="3227" y="312"/>
                    </a:cubicBezTo>
                    <a:cubicBezTo>
                      <a:pt x="3144" y="229"/>
                      <a:pt x="3029" y="156"/>
                      <a:pt x="2926" y="104"/>
                    </a:cubicBezTo>
                    <a:cubicBezTo>
                      <a:pt x="2863" y="84"/>
                      <a:pt x="2812" y="63"/>
                      <a:pt x="2750" y="42"/>
                    </a:cubicBezTo>
                    <a:cubicBezTo>
                      <a:pt x="2688" y="21"/>
                      <a:pt x="2625" y="11"/>
                      <a:pt x="25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63"/>
              <p:cNvSpPr/>
              <p:nvPr/>
            </p:nvSpPr>
            <p:spPr>
              <a:xfrm>
                <a:off x="1619125" y="2428225"/>
                <a:ext cx="74200" cy="147325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5893" extrusionOk="0">
                    <a:moveTo>
                      <a:pt x="1059" y="1"/>
                    </a:moveTo>
                    <a:cubicBezTo>
                      <a:pt x="872" y="1"/>
                      <a:pt x="674" y="63"/>
                      <a:pt x="519" y="187"/>
                    </a:cubicBezTo>
                    <a:cubicBezTo>
                      <a:pt x="436" y="249"/>
                      <a:pt x="353" y="332"/>
                      <a:pt x="280" y="426"/>
                    </a:cubicBezTo>
                    <a:cubicBezTo>
                      <a:pt x="218" y="519"/>
                      <a:pt x="156" y="623"/>
                      <a:pt x="114" y="747"/>
                    </a:cubicBezTo>
                    <a:cubicBezTo>
                      <a:pt x="73" y="851"/>
                      <a:pt x="42" y="976"/>
                      <a:pt x="21" y="1121"/>
                    </a:cubicBezTo>
                    <a:cubicBezTo>
                      <a:pt x="1" y="1256"/>
                      <a:pt x="1" y="1391"/>
                      <a:pt x="10" y="1494"/>
                    </a:cubicBezTo>
                    <a:cubicBezTo>
                      <a:pt x="21" y="1722"/>
                      <a:pt x="52" y="1961"/>
                      <a:pt x="125" y="2231"/>
                    </a:cubicBezTo>
                    <a:cubicBezTo>
                      <a:pt x="187" y="2469"/>
                      <a:pt x="270" y="2718"/>
                      <a:pt x="384" y="2988"/>
                    </a:cubicBezTo>
                    <a:cubicBezTo>
                      <a:pt x="602" y="3476"/>
                      <a:pt x="893" y="3963"/>
                      <a:pt x="1255" y="4430"/>
                    </a:cubicBezTo>
                    <a:cubicBezTo>
                      <a:pt x="1598" y="4876"/>
                      <a:pt x="1981" y="5260"/>
                      <a:pt x="2396" y="5581"/>
                    </a:cubicBezTo>
                    <a:cubicBezTo>
                      <a:pt x="2552" y="5696"/>
                      <a:pt x="2707" y="5800"/>
                      <a:pt x="2863" y="5882"/>
                    </a:cubicBezTo>
                    <a:cubicBezTo>
                      <a:pt x="2863" y="5892"/>
                      <a:pt x="2873" y="5892"/>
                      <a:pt x="2873" y="5892"/>
                    </a:cubicBezTo>
                    <a:cubicBezTo>
                      <a:pt x="2894" y="5892"/>
                      <a:pt x="2905" y="5882"/>
                      <a:pt x="2905" y="5872"/>
                    </a:cubicBezTo>
                    <a:cubicBezTo>
                      <a:pt x="2915" y="5862"/>
                      <a:pt x="2915" y="5851"/>
                      <a:pt x="2915" y="5841"/>
                    </a:cubicBezTo>
                    <a:lnTo>
                      <a:pt x="2894" y="5820"/>
                    </a:lnTo>
                    <a:lnTo>
                      <a:pt x="2905" y="5820"/>
                    </a:lnTo>
                    <a:cubicBezTo>
                      <a:pt x="2926" y="5820"/>
                      <a:pt x="2936" y="5820"/>
                      <a:pt x="2946" y="5809"/>
                    </a:cubicBezTo>
                    <a:cubicBezTo>
                      <a:pt x="2956" y="5800"/>
                      <a:pt x="2967" y="5779"/>
                      <a:pt x="2967" y="5768"/>
                    </a:cubicBezTo>
                    <a:cubicBezTo>
                      <a:pt x="2936" y="5405"/>
                      <a:pt x="2936" y="5042"/>
                      <a:pt x="2926" y="4689"/>
                    </a:cubicBezTo>
                    <a:lnTo>
                      <a:pt x="2926" y="4658"/>
                    </a:lnTo>
                    <a:cubicBezTo>
                      <a:pt x="2926" y="4316"/>
                      <a:pt x="2915" y="3963"/>
                      <a:pt x="2894" y="3610"/>
                    </a:cubicBezTo>
                    <a:cubicBezTo>
                      <a:pt x="2873" y="3227"/>
                      <a:pt x="2832" y="2874"/>
                      <a:pt x="2780" y="2542"/>
                    </a:cubicBezTo>
                    <a:cubicBezTo>
                      <a:pt x="2749" y="2397"/>
                      <a:pt x="2718" y="2262"/>
                      <a:pt x="2687" y="2127"/>
                    </a:cubicBezTo>
                    <a:cubicBezTo>
                      <a:pt x="2666" y="1992"/>
                      <a:pt x="2624" y="1858"/>
                      <a:pt x="2594" y="1733"/>
                    </a:cubicBezTo>
                    <a:cubicBezTo>
                      <a:pt x="2511" y="1443"/>
                      <a:pt x="2417" y="1194"/>
                      <a:pt x="2303" y="976"/>
                    </a:cubicBezTo>
                    <a:cubicBezTo>
                      <a:pt x="2179" y="717"/>
                      <a:pt x="2023" y="509"/>
                      <a:pt x="1836" y="343"/>
                    </a:cubicBezTo>
                    <a:cubicBezTo>
                      <a:pt x="1722" y="240"/>
                      <a:pt x="1608" y="167"/>
                      <a:pt x="1494" y="104"/>
                    </a:cubicBezTo>
                    <a:cubicBezTo>
                      <a:pt x="1380" y="53"/>
                      <a:pt x="1255" y="21"/>
                      <a:pt x="11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63"/>
              <p:cNvSpPr/>
              <p:nvPr/>
            </p:nvSpPr>
            <p:spPr>
              <a:xfrm>
                <a:off x="1710925" y="2404125"/>
                <a:ext cx="112825" cy="172975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6919" extrusionOk="0">
                    <a:moveTo>
                      <a:pt x="3299" y="0"/>
                    </a:moveTo>
                    <a:cubicBezTo>
                      <a:pt x="3175" y="10"/>
                      <a:pt x="3050" y="31"/>
                      <a:pt x="2915" y="83"/>
                    </a:cubicBezTo>
                    <a:cubicBezTo>
                      <a:pt x="2873" y="93"/>
                      <a:pt x="2822" y="114"/>
                      <a:pt x="2770" y="135"/>
                    </a:cubicBezTo>
                    <a:cubicBezTo>
                      <a:pt x="2728" y="166"/>
                      <a:pt x="2677" y="187"/>
                      <a:pt x="2625" y="208"/>
                    </a:cubicBezTo>
                    <a:cubicBezTo>
                      <a:pt x="2449" y="301"/>
                      <a:pt x="2283" y="404"/>
                      <a:pt x="2106" y="550"/>
                    </a:cubicBezTo>
                    <a:cubicBezTo>
                      <a:pt x="1795" y="789"/>
                      <a:pt x="1494" y="1110"/>
                      <a:pt x="1235" y="1483"/>
                    </a:cubicBezTo>
                    <a:cubicBezTo>
                      <a:pt x="996" y="1836"/>
                      <a:pt x="789" y="2230"/>
                      <a:pt x="602" y="2697"/>
                    </a:cubicBezTo>
                    <a:cubicBezTo>
                      <a:pt x="425" y="3112"/>
                      <a:pt x="291" y="3569"/>
                      <a:pt x="197" y="4046"/>
                    </a:cubicBezTo>
                    <a:cubicBezTo>
                      <a:pt x="104" y="4491"/>
                      <a:pt x="42" y="4948"/>
                      <a:pt x="21" y="5394"/>
                    </a:cubicBezTo>
                    <a:cubicBezTo>
                      <a:pt x="1" y="5923"/>
                      <a:pt x="31" y="6421"/>
                      <a:pt x="114" y="6856"/>
                    </a:cubicBezTo>
                    <a:cubicBezTo>
                      <a:pt x="114" y="6877"/>
                      <a:pt x="135" y="6877"/>
                      <a:pt x="146" y="6877"/>
                    </a:cubicBezTo>
                    <a:cubicBezTo>
                      <a:pt x="146" y="6888"/>
                      <a:pt x="156" y="6898"/>
                      <a:pt x="167" y="6909"/>
                    </a:cubicBezTo>
                    <a:cubicBezTo>
                      <a:pt x="176" y="6909"/>
                      <a:pt x="187" y="6919"/>
                      <a:pt x="197" y="6919"/>
                    </a:cubicBezTo>
                    <a:cubicBezTo>
                      <a:pt x="229" y="6919"/>
                      <a:pt x="250" y="6898"/>
                      <a:pt x="259" y="6877"/>
                    </a:cubicBezTo>
                    <a:cubicBezTo>
                      <a:pt x="342" y="6743"/>
                      <a:pt x="446" y="6598"/>
                      <a:pt x="581" y="6421"/>
                    </a:cubicBezTo>
                    <a:cubicBezTo>
                      <a:pt x="1006" y="5871"/>
                      <a:pt x="1504" y="5383"/>
                      <a:pt x="1992" y="4896"/>
                    </a:cubicBezTo>
                    <a:cubicBezTo>
                      <a:pt x="2355" y="4533"/>
                      <a:pt x="2739" y="4149"/>
                      <a:pt x="3092" y="3755"/>
                    </a:cubicBezTo>
                    <a:cubicBezTo>
                      <a:pt x="3195" y="3631"/>
                      <a:pt x="3288" y="3516"/>
                      <a:pt x="3371" y="3403"/>
                    </a:cubicBezTo>
                    <a:cubicBezTo>
                      <a:pt x="3424" y="3340"/>
                      <a:pt x="3475" y="3278"/>
                      <a:pt x="3517" y="3205"/>
                    </a:cubicBezTo>
                    <a:cubicBezTo>
                      <a:pt x="3558" y="3164"/>
                      <a:pt x="3600" y="3112"/>
                      <a:pt x="3631" y="3060"/>
                    </a:cubicBezTo>
                    <a:lnTo>
                      <a:pt x="3641" y="3050"/>
                    </a:lnTo>
                    <a:cubicBezTo>
                      <a:pt x="3818" y="2822"/>
                      <a:pt x="3994" y="2594"/>
                      <a:pt x="4139" y="2355"/>
                    </a:cubicBezTo>
                    <a:cubicBezTo>
                      <a:pt x="4316" y="2075"/>
                      <a:pt x="4429" y="1815"/>
                      <a:pt x="4482" y="1566"/>
                    </a:cubicBezTo>
                    <a:cubicBezTo>
                      <a:pt x="4512" y="1432"/>
                      <a:pt x="4512" y="1287"/>
                      <a:pt x="4502" y="1151"/>
                    </a:cubicBezTo>
                    <a:cubicBezTo>
                      <a:pt x="4492" y="1017"/>
                      <a:pt x="4461" y="892"/>
                      <a:pt x="4419" y="757"/>
                    </a:cubicBezTo>
                    <a:cubicBezTo>
                      <a:pt x="4388" y="706"/>
                      <a:pt x="4367" y="653"/>
                      <a:pt x="4337" y="591"/>
                    </a:cubicBezTo>
                    <a:cubicBezTo>
                      <a:pt x="4305" y="529"/>
                      <a:pt x="4263" y="477"/>
                      <a:pt x="4233" y="436"/>
                    </a:cubicBezTo>
                    <a:cubicBezTo>
                      <a:pt x="4160" y="342"/>
                      <a:pt x="4067" y="259"/>
                      <a:pt x="3963" y="197"/>
                    </a:cubicBezTo>
                    <a:cubicBezTo>
                      <a:pt x="3786" y="72"/>
                      <a:pt x="3558" y="0"/>
                      <a:pt x="33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63"/>
              <p:cNvSpPr/>
              <p:nvPr/>
            </p:nvSpPr>
            <p:spPr>
              <a:xfrm>
                <a:off x="1697450" y="2293900"/>
                <a:ext cx="49550" cy="3410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3642" extrusionOk="0">
                    <a:moveTo>
                      <a:pt x="1950" y="0"/>
                    </a:moveTo>
                    <a:cubicBezTo>
                      <a:pt x="1940" y="0"/>
                      <a:pt x="1930" y="0"/>
                      <a:pt x="1919" y="11"/>
                    </a:cubicBezTo>
                    <a:cubicBezTo>
                      <a:pt x="1577" y="726"/>
                      <a:pt x="1276" y="1453"/>
                      <a:pt x="1027" y="2210"/>
                    </a:cubicBezTo>
                    <a:cubicBezTo>
                      <a:pt x="964" y="2397"/>
                      <a:pt x="902" y="2594"/>
                      <a:pt x="840" y="2780"/>
                    </a:cubicBezTo>
                    <a:cubicBezTo>
                      <a:pt x="789" y="2978"/>
                      <a:pt x="726" y="3174"/>
                      <a:pt x="674" y="3372"/>
                    </a:cubicBezTo>
                    <a:cubicBezTo>
                      <a:pt x="623" y="3569"/>
                      <a:pt x="570" y="3766"/>
                      <a:pt x="529" y="3963"/>
                    </a:cubicBezTo>
                    <a:cubicBezTo>
                      <a:pt x="477" y="4150"/>
                      <a:pt x="436" y="4357"/>
                      <a:pt x="394" y="4554"/>
                    </a:cubicBezTo>
                    <a:cubicBezTo>
                      <a:pt x="311" y="4949"/>
                      <a:pt x="249" y="5343"/>
                      <a:pt x="187" y="5737"/>
                    </a:cubicBezTo>
                    <a:cubicBezTo>
                      <a:pt x="125" y="6131"/>
                      <a:pt x="83" y="6525"/>
                      <a:pt x="52" y="6930"/>
                    </a:cubicBezTo>
                    <a:cubicBezTo>
                      <a:pt x="21" y="7344"/>
                      <a:pt x="10" y="7759"/>
                      <a:pt x="0" y="8174"/>
                    </a:cubicBezTo>
                    <a:cubicBezTo>
                      <a:pt x="0" y="8600"/>
                      <a:pt x="10" y="9025"/>
                      <a:pt x="31" y="9451"/>
                    </a:cubicBezTo>
                    <a:cubicBezTo>
                      <a:pt x="72" y="10145"/>
                      <a:pt x="155" y="10830"/>
                      <a:pt x="280" y="11514"/>
                    </a:cubicBezTo>
                    <a:cubicBezTo>
                      <a:pt x="342" y="11857"/>
                      <a:pt x="415" y="12199"/>
                      <a:pt x="498" y="12531"/>
                    </a:cubicBezTo>
                    <a:cubicBezTo>
                      <a:pt x="591" y="12884"/>
                      <a:pt x="695" y="13226"/>
                      <a:pt x="819" y="13558"/>
                    </a:cubicBezTo>
                    <a:cubicBezTo>
                      <a:pt x="830" y="13589"/>
                      <a:pt x="840" y="13610"/>
                      <a:pt x="872" y="13631"/>
                    </a:cubicBezTo>
                    <a:cubicBezTo>
                      <a:pt x="892" y="13641"/>
                      <a:pt x="923" y="13641"/>
                      <a:pt x="954" y="13641"/>
                    </a:cubicBezTo>
                    <a:cubicBezTo>
                      <a:pt x="1017" y="13621"/>
                      <a:pt x="1047" y="13558"/>
                      <a:pt x="1037" y="13506"/>
                    </a:cubicBezTo>
                    <a:lnTo>
                      <a:pt x="819" y="12791"/>
                    </a:lnTo>
                    <a:cubicBezTo>
                      <a:pt x="757" y="12552"/>
                      <a:pt x="695" y="12314"/>
                      <a:pt x="643" y="12075"/>
                    </a:cubicBezTo>
                    <a:cubicBezTo>
                      <a:pt x="529" y="11587"/>
                      <a:pt x="446" y="11099"/>
                      <a:pt x="374" y="10602"/>
                    </a:cubicBezTo>
                    <a:lnTo>
                      <a:pt x="374" y="10612"/>
                    </a:lnTo>
                    <a:cubicBezTo>
                      <a:pt x="270" y="9783"/>
                      <a:pt x="218" y="8942"/>
                      <a:pt x="228" y="8102"/>
                    </a:cubicBezTo>
                    <a:cubicBezTo>
                      <a:pt x="228" y="7687"/>
                      <a:pt x="249" y="7272"/>
                      <a:pt x="270" y="6857"/>
                    </a:cubicBezTo>
                    <a:cubicBezTo>
                      <a:pt x="301" y="6463"/>
                      <a:pt x="332" y="6058"/>
                      <a:pt x="384" y="5664"/>
                    </a:cubicBezTo>
                    <a:cubicBezTo>
                      <a:pt x="394" y="5581"/>
                      <a:pt x="404" y="5488"/>
                      <a:pt x="415" y="5405"/>
                    </a:cubicBezTo>
                    <a:lnTo>
                      <a:pt x="415" y="5384"/>
                    </a:lnTo>
                    <a:cubicBezTo>
                      <a:pt x="467" y="4990"/>
                      <a:pt x="540" y="4596"/>
                      <a:pt x="612" y="4212"/>
                    </a:cubicBezTo>
                    <a:cubicBezTo>
                      <a:pt x="653" y="4004"/>
                      <a:pt x="695" y="3808"/>
                      <a:pt x="736" y="3610"/>
                    </a:cubicBezTo>
                    <a:cubicBezTo>
                      <a:pt x="778" y="3413"/>
                      <a:pt x="830" y="3216"/>
                      <a:pt x="881" y="3019"/>
                    </a:cubicBezTo>
                    <a:cubicBezTo>
                      <a:pt x="1089" y="2252"/>
                      <a:pt x="1349" y="1484"/>
                      <a:pt x="1649" y="747"/>
                    </a:cubicBezTo>
                    <a:cubicBezTo>
                      <a:pt x="1660" y="726"/>
                      <a:pt x="1660" y="716"/>
                      <a:pt x="1670" y="706"/>
                    </a:cubicBezTo>
                    <a:cubicBezTo>
                      <a:pt x="1764" y="477"/>
                      <a:pt x="1867" y="260"/>
                      <a:pt x="1971" y="42"/>
                    </a:cubicBezTo>
                    <a:cubicBezTo>
                      <a:pt x="1981" y="32"/>
                      <a:pt x="1971" y="11"/>
                      <a:pt x="19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63"/>
              <p:cNvSpPr/>
              <p:nvPr/>
            </p:nvSpPr>
            <p:spPr>
              <a:xfrm>
                <a:off x="1710150" y="2418650"/>
                <a:ext cx="88450" cy="189575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7583" extrusionOk="0">
                    <a:moveTo>
                      <a:pt x="3506" y="0"/>
                    </a:moveTo>
                    <a:cubicBezTo>
                      <a:pt x="3496" y="0"/>
                      <a:pt x="3496" y="0"/>
                      <a:pt x="3485" y="10"/>
                    </a:cubicBezTo>
                    <a:cubicBezTo>
                      <a:pt x="3081" y="467"/>
                      <a:pt x="2708" y="954"/>
                      <a:pt x="2344" y="1452"/>
                    </a:cubicBezTo>
                    <a:cubicBezTo>
                      <a:pt x="1971" y="1981"/>
                      <a:pt x="1639" y="2531"/>
                      <a:pt x="1328" y="3101"/>
                    </a:cubicBezTo>
                    <a:cubicBezTo>
                      <a:pt x="1027" y="3672"/>
                      <a:pt x="747" y="4263"/>
                      <a:pt x="529" y="4865"/>
                    </a:cubicBezTo>
                    <a:cubicBezTo>
                      <a:pt x="311" y="5456"/>
                      <a:pt x="135" y="6068"/>
                      <a:pt x="52" y="6690"/>
                    </a:cubicBezTo>
                    <a:cubicBezTo>
                      <a:pt x="32" y="6805"/>
                      <a:pt x="21" y="6929"/>
                      <a:pt x="11" y="7054"/>
                    </a:cubicBezTo>
                    <a:cubicBezTo>
                      <a:pt x="0" y="7188"/>
                      <a:pt x="0" y="7333"/>
                      <a:pt x="21" y="7469"/>
                    </a:cubicBezTo>
                    <a:lnTo>
                      <a:pt x="21" y="7479"/>
                    </a:lnTo>
                    <a:cubicBezTo>
                      <a:pt x="21" y="7541"/>
                      <a:pt x="62" y="7582"/>
                      <a:pt x="115" y="7582"/>
                    </a:cubicBezTo>
                    <a:cubicBezTo>
                      <a:pt x="166" y="7582"/>
                      <a:pt x="218" y="7531"/>
                      <a:pt x="218" y="7479"/>
                    </a:cubicBezTo>
                    <a:lnTo>
                      <a:pt x="218" y="7469"/>
                    </a:lnTo>
                    <a:cubicBezTo>
                      <a:pt x="228" y="7354"/>
                      <a:pt x="228" y="7251"/>
                      <a:pt x="228" y="7137"/>
                    </a:cubicBezTo>
                    <a:cubicBezTo>
                      <a:pt x="228" y="7033"/>
                      <a:pt x="239" y="6929"/>
                      <a:pt x="249" y="6826"/>
                    </a:cubicBezTo>
                    <a:lnTo>
                      <a:pt x="249" y="6836"/>
                    </a:lnTo>
                    <a:cubicBezTo>
                      <a:pt x="301" y="6411"/>
                      <a:pt x="373" y="5996"/>
                      <a:pt x="477" y="5581"/>
                    </a:cubicBezTo>
                    <a:cubicBezTo>
                      <a:pt x="581" y="5155"/>
                      <a:pt x="716" y="4730"/>
                      <a:pt x="882" y="4325"/>
                    </a:cubicBezTo>
                    <a:lnTo>
                      <a:pt x="882" y="4325"/>
                    </a:lnTo>
                    <a:lnTo>
                      <a:pt x="871" y="4346"/>
                    </a:lnTo>
                    <a:cubicBezTo>
                      <a:pt x="996" y="4035"/>
                      <a:pt x="1120" y="3744"/>
                      <a:pt x="1266" y="3454"/>
                    </a:cubicBezTo>
                    <a:cubicBezTo>
                      <a:pt x="1411" y="3154"/>
                      <a:pt x="1567" y="2873"/>
                      <a:pt x="1722" y="2593"/>
                    </a:cubicBezTo>
                    <a:cubicBezTo>
                      <a:pt x="1888" y="2313"/>
                      <a:pt x="2054" y="2033"/>
                      <a:pt x="2231" y="1764"/>
                    </a:cubicBezTo>
                    <a:cubicBezTo>
                      <a:pt x="2407" y="1504"/>
                      <a:pt x="2583" y="1234"/>
                      <a:pt x="2780" y="985"/>
                    </a:cubicBezTo>
                    <a:cubicBezTo>
                      <a:pt x="2801" y="954"/>
                      <a:pt x="2822" y="913"/>
                      <a:pt x="2853" y="881"/>
                    </a:cubicBezTo>
                    <a:cubicBezTo>
                      <a:pt x="3070" y="591"/>
                      <a:pt x="3289" y="321"/>
                      <a:pt x="3527" y="42"/>
                    </a:cubicBezTo>
                    <a:cubicBezTo>
                      <a:pt x="3538" y="31"/>
                      <a:pt x="3538" y="21"/>
                      <a:pt x="3527" y="10"/>
                    </a:cubicBezTo>
                    <a:cubicBezTo>
                      <a:pt x="3517" y="0"/>
                      <a:pt x="3517" y="0"/>
                      <a:pt x="3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63"/>
              <p:cNvSpPr/>
              <p:nvPr/>
            </p:nvSpPr>
            <p:spPr>
              <a:xfrm>
                <a:off x="1639350" y="2445100"/>
                <a:ext cx="74725" cy="15610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6244" extrusionOk="0">
                    <a:moveTo>
                      <a:pt x="31" y="0"/>
                    </a:moveTo>
                    <a:cubicBezTo>
                      <a:pt x="11" y="0"/>
                      <a:pt x="1" y="10"/>
                      <a:pt x="1" y="31"/>
                    </a:cubicBezTo>
                    <a:cubicBezTo>
                      <a:pt x="104" y="591"/>
                      <a:pt x="229" y="1141"/>
                      <a:pt x="395" y="1681"/>
                    </a:cubicBezTo>
                    <a:cubicBezTo>
                      <a:pt x="571" y="2251"/>
                      <a:pt x="768" y="2811"/>
                      <a:pt x="996" y="3361"/>
                    </a:cubicBezTo>
                    <a:cubicBezTo>
                      <a:pt x="1048" y="3496"/>
                      <a:pt x="1110" y="3631"/>
                      <a:pt x="1172" y="3755"/>
                    </a:cubicBezTo>
                    <a:cubicBezTo>
                      <a:pt x="1225" y="3890"/>
                      <a:pt x="1297" y="4014"/>
                      <a:pt x="1359" y="4139"/>
                    </a:cubicBezTo>
                    <a:cubicBezTo>
                      <a:pt x="1421" y="4274"/>
                      <a:pt x="1484" y="4398"/>
                      <a:pt x="1557" y="4523"/>
                    </a:cubicBezTo>
                    <a:lnTo>
                      <a:pt x="1774" y="4896"/>
                    </a:lnTo>
                    <a:cubicBezTo>
                      <a:pt x="1930" y="5134"/>
                      <a:pt x="2075" y="5373"/>
                      <a:pt x="2251" y="5591"/>
                    </a:cubicBezTo>
                    <a:cubicBezTo>
                      <a:pt x="2334" y="5695"/>
                      <a:pt x="2417" y="5798"/>
                      <a:pt x="2511" y="5902"/>
                    </a:cubicBezTo>
                    <a:cubicBezTo>
                      <a:pt x="2552" y="5954"/>
                      <a:pt x="2594" y="6006"/>
                      <a:pt x="2645" y="6047"/>
                    </a:cubicBezTo>
                    <a:cubicBezTo>
                      <a:pt x="2666" y="6079"/>
                      <a:pt x="2698" y="6110"/>
                      <a:pt x="2728" y="6130"/>
                    </a:cubicBezTo>
                    <a:cubicBezTo>
                      <a:pt x="2739" y="6151"/>
                      <a:pt x="2760" y="6162"/>
                      <a:pt x="2781" y="6172"/>
                    </a:cubicBezTo>
                    <a:cubicBezTo>
                      <a:pt x="2801" y="6193"/>
                      <a:pt x="2822" y="6213"/>
                      <a:pt x="2843" y="6224"/>
                    </a:cubicBezTo>
                    <a:cubicBezTo>
                      <a:pt x="2857" y="6238"/>
                      <a:pt x="2873" y="6244"/>
                      <a:pt x="2889" y="6244"/>
                    </a:cubicBezTo>
                    <a:cubicBezTo>
                      <a:pt x="2909" y="6244"/>
                      <a:pt x="2929" y="6235"/>
                      <a:pt x="2947" y="6224"/>
                    </a:cubicBezTo>
                    <a:cubicBezTo>
                      <a:pt x="2988" y="6193"/>
                      <a:pt x="2988" y="6130"/>
                      <a:pt x="2957" y="6100"/>
                    </a:cubicBezTo>
                    <a:cubicBezTo>
                      <a:pt x="2947" y="6079"/>
                      <a:pt x="2936" y="6068"/>
                      <a:pt x="2915" y="6047"/>
                    </a:cubicBezTo>
                    <a:cubicBezTo>
                      <a:pt x="2905" y="6037"/>
                      <a:pt x="2894" y="6017"/>
                      <a:pt x="2874" y="6006"/>
                    </a:cubicBezTo>
                    <a:cubicBezTo>
                      <a:pt x="2853" y="5975"/>
                      <a:pt x="2822" y="5944"/>
                      <a:pt x="2801" y="5913"/>
                    </a:cubicBezTo>
                    <a:cubicBezTo>
                      <a:pt x="2749" y="5861"/>
                      <a:pt x="2708" y="5809"/>
                      <a:pt x="2656" y="5747"/>
                    </a:cubicBezTo>
                    <a:cubicBezTo>
                      <a:pt x="2562" y="5643"/>
                      <a:pt x="2469" y="5529"/>
                      <a:pt x="2376" y="5415"/>
                    </a:cubicBezTo>
                    <a:cubicBezTo>
                      <a:pt x="2200" y="5187"/>
                      <a:pt x="2023" y="4948"/>
                      <a:pt x="1868" y="4710"/>
                    </a:cubicBezTo>
                    <a:cubicBezTo>
                      <a:pt x="1723" y="4491"/>
                      <a:pt x="1587" y="4263"/>
                      <a:pt x="1463" y="4035"/>
                    </a:cubicBezTo>
                    <a:cubicBezTo>
                      <a:pt x="1391" y="3921"/>
                      <a:pt x="1338" y="3807"/>
                      <a:pt x="1276" y="3682"/>
                    </a:cubicBezTo>
                    <a:cubicBezTo>
                      <a:pt x="1214" y="3569"/>
                      <a:pt x="1152" y="3444"/>
                      <a:pt x="1089" y="3320"/>
                    </a:cubicBezTo>
                    <a:cubicBezTo>
                      <a:pt x="976" y="3081"/>
                      <a:pt x="872" y="2832"/>
                      <a:pt x="778" y="2583"/>
                    </a:cubicBezTo>
                    <a:cubicBezTo>
                      <a:pt x="685" y="2345"/>
                      <a:pt x="591" y="2085"/>
                      <a:pt x="508" y="1836"/>
                    </a:cubicBezTo>
                    <a:cubicBezTo>
                      <a:pt x="322" y="1245"/>
                      <a:pt x="167" y="633"/>
                      <a:pt x="52" y="21"/>
                    </a:cubicBezTo>
                    <a:cubicBezTo>
                      <a:pt x="52" y="1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63"/>
              <p:cNvSpPr/>
              <p:nvPr/>
            </p:nvSpPr>
            <p:spPr>
              <a:xfrm>
                <a:off x="1728300" y="2294925"/>
                <a:ext cx="417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329" extrusionOk="0">
                    <a:moveTo>
                      <a:pt x="73" y="1"/>
                    </a:moveTo>
                    <a:cubicBezTo>
                      <a:pt x="52" y="1"/>
                      <a:pt x="42" y="12"/>
                      <a:pt x="42" y="32"/>
                    </a:cubicBezTo>
                    <a:cubicBezTo>
                      <a:pt x="0" y="240"/>
                      <a:pt x="0" y="447"/>
                      <a:pt x="11" y="665"/>
                    </a:cubicBezTo>
                    <a:cubicBezTo>
                      <a:pt x="21" y="872"/>
                      <a:pt x="52" y="1090"/>
                      <a:pt x="115" y="1298"/>
                    </a:cubicBezTo>
                    <a:cubicBezTo>
                      <a:pt x="115" y="1308"/>
                      <a:pt x="115" y="1319"/>
                      <a:pt x="125" y="1319"/>
                    </a:cubicBezTo>
                    <a:cubicBezTo>
                      <a:pt x="125" y="1319"/>
                      <a:pt x="135" y="1329"/>
                      <a:pt x="145" y="1329"/>
                    </a:cubicBezTo>
                    <a:cubicBezTo>
                      <a:pt x="145" y="1319"/>
                      <a:pt x="156" y="1319"/>
                      <a:pt x="166" y="1308"/>
                    </a:cubicBezTo>
                    <a:lnTo>
                      <a:pt x="166" y="1287"/>
                    </a:lnTo>
                    <a:cubicBezTo>
                      <a:pt x="94" y="1038"/>
                      <a:pt x="62" y="779"/>
                      <a:pt x="62" y="519"/>
                    </a:cubicBezTo>
                    <a:cubicBezTo>
                      <a:pt x="52" y="364"/>
                      <a:pt x="62" y="198"/>
                      <a:pt x="94" y="32"/>
                    </a:cubicBezTo>
                    <a:cubicBezTo>
                      <a:pt x="94" y="22"/>
                      <a:pt x="83" y="12"/>
                      <a:pt x="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63"/>
              <p:cNvSpPr/>
              <p:nvPr/>
            </p:nvSpPr>
            <p:spPr>
              <a:xfrm>
                <a:off x="1706000" y="2326050"/>
                <a:ext cx="11425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034" extrusionOk="0">
                    <a:moveTo>
                      <a:pt x="21" y="1"/>
                    </a:moveTo>
                    <a:cubicBezTo>
                      <a:pt x="11" y="11"/>
                      <a:pt x="0" y="21"/>
                      <a:pt x="0" y="32"/>
                    </a:cubicBezTo>
                    <a:cubicBezTo>
                      <a:pt x="32" y="374"/>
                      <a:pt x="62" y="706"/>
                      <a:pt x="125" y="1038"/>
                    </a:cubicBezTo>
                    <a:cubicBezTo>
                      <a:pt x="145" y="1204"/>
                      <a:pt x="187" y="1370"/>
                      <a:pt x="228" y="1536"/>
                    </a:cubicBezTo>
                    <a:cubicBezTo>
                      <a:pt x="270" y="1702"/>
                      <a:pt x="322" y="1858"/>
                      <a:pt x="394" y="2013"/>
                    </a:cubicBezTo>
                    <a:cubicBezTo>
                      <a:pt x="405" y="2034"/>
                      <a:pt x="415" y="2034"/>
                      <a:pt x="436" y="2034"/>
                    </a:cubicBezTo>
                    <a:cubicBezTo>
                      <a:pt x="447" y="2024"/>
                      <a:pt x="456" y="2003"/>
                      <a:pt x="447" y="1992"/>
                    </a:cubicBezTo>
                    <a:cubicBezTo>
                      <a:pt x="394" y="1847"/>
                      <a:pt x="343" y="1713"/>
                      <a:pt x="301" y="1567"/>
                    </a:cubicBezTo>
                    <a:cubicBezTo>
                      <a:pt x="228" y="1318"/>
                      <a:pt x="187" y="1059"/>
                      <a:pt x="145" y="810"/>
                    </a:cubicBezTo>
                    <a:cubicBezTo>
                      <a:pt x="104" y="551"/>
                      <a:pt x="83" y="291"/>
                      <a:pt x="62" y="32"/>
                    </a:cubicBezTo>
                    <a:cubicBezTo>
                      <a:pt x="52" y="11"/>
                      <a:pt x="42" y="1"/>
                      <a:pt x="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63"/>
              <p:cNvSpPr/>
              <p:nvPr/>
            </p:nvSpPr>
            <p:spPr>
              <a:xfrm>
                <a:off x="1694325" y="2373775"/>
                <a:ext cx="135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31" extrusionOk="0">
                    <a:moveTo>
                      <a:pt x="21" y="0"/>
                    </a:moveTo>
                    <a:cubicBezTo>
                      <a:pt x="11" y="0"/>
                      <a:pt x="1" y="21"/>
                      <a:pt x="1" y="32"/>
                    </a:cubicBezTo>
                    <a:cubicBezTo>
                      <a:pt x="63" y="343"/>
                      <a:pt x="125" y="643"/>
                      <a:pt x="197" y="945"/>
                    </a:cubicBezTo>
                    <a:cubicBezTo>
                      <a:pt x="280" y="1245"/>
                      <a:pt x="374" y="1535"/>
                      <a:pt x="488" y="1816"/>
                    </a:cubicBezTo>
                    <a:cubicBezTo>
                      <a:pt x="488" y="1823"/>
                      <a:pt x="498" y="1830"/>
                      <a:pt x="508" y="1830"/>
                    </a:cubicBezTo>
                    <a:cubicBezTo>
                      <a:pt x="512" y="1830"/>
                      <a:pt x="516" y="1829"/>
                      <a:pt x="519" y="1826"/>
                    </a:cubicBezTo>
                    <a:cubicBezTo>
                      <a:pt x="540" y="1826"/>
                      <a:pt x="540" y="1805"/>
                      <a:pt x="540" y="1795"/>
                    </a:cubicBezTo>
                    <a:cubicBezTo>
                      <a:pt x="446" y="1577"/>
                      <a:pt x="374" y="1349"/>
                      <a:pt x="312" y="1131"/>
                    </a:cubicBezTo>
                    <a:cubicBezTo>
                      <a:pt x="208" y="768"/>
                      <a:pt x="125" y="394"/>
                      <a:pt x="52" y="21"/>
                    </a:cubicBezTo>
                    <a:cubicBezTo>
                      <a:pt x="52" y="11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63"/>
              <p:cNvSpPr/>
              <p:nvPr/>
            </p:nvSpPr>
            <p:spPr>
              <a:xfrm>
                <a:off x="1723100" y="2320875"/>
                <a:ext cx="36600" cy="308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233" extrusionOk="0">
                    <a:moveTo>
                      <a:pt x="1432" y="0"/>
                    </a:moveTo>
                    <a:cubicBezTo>
                      <a:pt x="1422" y="0"/>
                      <a:pt x="1411" y="0"/>
                      <a:pt x="1411" y="11"/>
                    </a:cubicBezTo>
                    <a:cubicBezTo>
                      <a:pt x="1401" y="11"/>
                      <a:pt x="1401" y="21"/>
                      <a:pt x="1401" y="21"/>
                    </a:cubicBezTo>
                    <a:cubicBezTo>
                      <a:pt x="1204" y="239"/>
                      <a:pt x="987" y="447"/>
                      <a:pt x="758" y="622"/>
                    </a:cubicBezTo>
                    <a:cubicBezTo>
                      <a:pt x="634" y="716"/>
                      <a:pt x="519" y="809"/>
                      <a:pt x="395" y="903"/>
                    </a:cubicBezTo>
                    <a:cubicBezTo>
                      <a:pt x="270" y="986"/>
                      <a:pt x="146" y="1069"/>
                      <a:pt x="21" y="1162"/>
                    </a:cubicBezTo>
                    <a:cubicBezTo>
                      <a:pt x="11" y="1173"/>
                      <a:pt x="1" y="1193"/>
                      <a:pt x="11" y="1203"/>
                    </a:cubicBezTo>
                    <a:cubicBezTo>
                      <a:pt x="11" y="1214"/>
                      <a:pt x="21" y="1224"/>
                      <a:pt x="32" y="1224"/>
                    </a:cubicBezTo>
                    <a:cubicBezTo>
                      <a:pt x="37" y="1230"/>
                      <a:pt x="42" y="1232"/>
                      <a:pt x="48" y="1232"/>
                    </a:cubicBezTo>
                    <a:cubicBezTo>
                      <a:pt x="53" y="1232"/>
                      <a:pt x="58" y="1230"/>
                      <a:pt x="63" y="1224"/>
                    </a:cubicBezTo>
                    <a:cubicBezTo>
                      <a:pt x="187" y="1141"/>
                      <a:pt x="312" y="1058"/>
                      <a:pt x="426" y="975"/>
                    </a:cubicBezTo>
                    <a:cubicBezTo>
                      <a:pt x="551" y="882"/>
                      <a:pt x="675" y="778"/>
                      <a:pt x="800" y="675"/>
                    </a:cubicBezTo>
                    <a:cubicBezTo>
                      <a:pt x="914" y="581"/>
                      <a:pt x="1028" y="477"/>
                      <a:pt x="1142" y="374"/>
                    </a:cubicBezTo>
                    <a:cubicBezTo>
                      <a:pt x="1245" y="270"/>
                      <a:pt x="1360" y="156"/>
                      <a:pt x="1453" y="42"/>
                    </a:cubicBezTo>
                    <a:cubicBezTo>
                      <a:pt x="1464" y="32"/>
                      <a:pt x="1464" y="21"/>
                      <a:pt x="1464" y="21"/>
                    </a:cubicBezTo>
                    <a:cubicBezTo>
                      <a:pt x="1464" y="11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63"/>
              <p:cNvSpPr/>
              <p:nvPr/>
            </p:nvSpPr>
            <p:spPr>
              <a:xfrm>
                <a:off x="1709900" y="2368325"/>
                <a:ext cx="443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409" extrusionOk="0">
                    <a:moveTo>
                      <a:pt x="1732" y="1"/>
                    </a:moveTo>
                    <a:cubicBezTo>
                      <a:pt x="1462" y="250"/>
                      <a:pt x="1193" y="478"/>
                      <a:pt x="913" y="695"/>
                    </a:cubicBezTo>
                    <a:cubicBezTo>
                      <a:pt x="768" y="810"/>
                      <a:pt x="622" y="914"/>
                      <a:pt x="466" y="1017"/>
                    </a:cubicBezTo>
                    <a:cubicBezTo>
                      <a:pt x="394" y="1069"/>
                      <a:pt x="332" y="1110"/>
                      <a:pt x="259" y="1163"/>
                    </a:cubicBezTo>
                    <a:cubicBezTo>
                      <a:pt x="176" y="1214"/>
                      <a:pt x="93" y="1276"/>
                      <a:pt x="21" y="1329"/>
                    </a:cubicBezTo>
                    <a:cubicBezTo>
                      <a:pt x="0" y="1338"/>
                      <a:pt x="0" y="1359"/>
                      <a:pt x="10" y="1380"/>
                    </a:cubicBezTo>
                    <a:cubicBezTo>
                      <a:pt x="10" y="1391"/>
                      <a:pt x="21" y="1401"/>
                      <a:pt x="31" y="1401"/>
                    </a:cubicBezTo>
                    <a:cubicBezTo>
                      <a:pt x="36" y="1406"/>
                      <a:pt x="44" y="1409"/>
                      <a:pt x="52" y="1409"/>
                    </a:cubicBezTo>
                    <a:cubicBezTo>
                      <a:pt x="60" y="1409"/>
                      <a:pt x="67" y="1406"/>
                      <a:pt x="72" y="1401"/>
                    </a:cubicBezTo>
                    <a:cubicBezTo>
                      <a:pt x="217" y="1308"/>
                      <a:pt x="363" y="1204"/>
                      <a:pt x="508" y="1090"/>
                    </a:cubicBezTo>
                    <a:cubicBezTo>
                      <a:pt x="653" y="986"/>
                      <a:pt x="798" y="872"/>
                      <a:pt x="934" y="758"/>
                    </a:cubicBezTo>
                    <a:cubicBezTo>
                      <a:pt x="1079" y="644"/>
                      <a:pt x="1213" y="529"/>
                      <a:pt x="1359" y="416"/>
                    </a:cubicBezTo>
                    <a:cubicBezTo>
                      <a:pt x="1494" y="291"/>
                      <a:pt x="1628" y="177"/>
                      <a:pt x="1763" y="42"/>
                    </a:cubicBezTo>
                    <a:cubicBezTo>
                      <a:pt x="1773" y="31"/>
                      <a:pt x="1773" y="22"/>
                      <a:pt x="1763" y="11"/>
                    </a:cubicBezTo>
                    <a:cubicBezTo>
                      <a:pt x="1763" y="1"/>
                      <a:pt x="1753" y="1"/>
                      <a:pt x="1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63"/>
              <p:cNvSpPr/>
              <p:nvPr/>
            </p:nvSpPr>
            <p:spPr>
              <a:xfrm>
                <a:off x="1705475" y="2416050"/>
                <a:ext cx="194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79" h="627" extrusionOk="0">
                    <a:moveTo>
                      <a:pt x="737" y="0"/>
                    </a:moveTo>
                    <a:cubicBezTo>
                      <a:pt x="560" y="187"/>
                      <a:pt x="374" y="353"/>
                      <a:pt x="166" y="488"/>
                    </a:cubicBezTo>
                    <a:cubicBezTo>
                      <a:pt x="125" y="519"/>
                      <a:pt x="73" y="550"/>
                      <a:pt x="21" y="581"/>
                    </a:cubicBezTo>
                    <a:cubicBezTo>
                      <a:pt x="11" y="581"/>
                      <a:pt x="0" y="602"/>
                      <a:pt x="11" y="612"/>
                    </a:cubicBezTo>
                    <a:cubicBezTo>
                      <a:pt x="11" y="620"/>
                      <a:pt x="22" y="627"/>
                      <a:pt x="31" y="627"/>
                    </a:cubicBezTo>
                    <a:cubicBezTo>
                      <a:pt x="35" y="627"/>
                      <a:pt x="39" y="626"/>
                      <a:pt x="42" y="623"/>
                    </a:cubicBezTo>
                    <a:cubicBezTo>
                      <a:pt x="322" y="478"/>
                      <a:pt x="560" y="270"/>
                      <a:pt x="779" y="42"/>
                    </a:cubicBezTo>
                    <a:lnTo>
                      <a:pt x="779" y="31"/>
                    </a:lnTo>
                    <a:lnTo>
                      <a:pt x="779" y="10"/>
                    </a:lnTo>
                    <a:cubicBezTo>
                      <a:pt x="768" y="0"/>
                      <a:pt x="758" y="0"/>
                      <a:pt x="7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63"/>
              <p:cNvSpPr/>
              <p:nvPr/>
            </p:nvSpPr>
            <p:spPr>
              <a:xfrm>
                <a:off x="1647650" y="2527800"/>
                <a:ext cx="27775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842" extrusionOk="0">
                    <a:moveTo>
                      <a:pt x="21" y="1"/>
                    </a:moveTo>
                    <a:cubicBezTo>
                      <a:pt x="11" y="12"/>
                      <a:pt x="1" y="22"/>
                      <a:pt x="11" y="42"/>
                    </a:cubicBezTo>
                    <a:cubicBezTo>
                      <a:pt x="42" y="84"/>
                      <a:pt x="73" y="115"/>
                      <a:pt x="104" y="157"/>
                    </a:cubicBezTo>
                    <a:cubicBezTo>
                      <a:pt x="135" y="198"/>
                      <a:pt x="176" y="240"/>
                      <a:pt x="208" y="271"/>
                    </a:cubicBezTo>
                    <a:cubicBezTo>
                      <a:pt x="291" y="353"/>
                      <a:pt x="374" y="416"/>
                      <a:pt x="467" y="489"/>
                    </a:cubicBezTo>
                    <a:cubicBezTo>
                      <a:pt x="561" y="551"/>
                      <a:pt x="654" y="613"/>
                      <a:pt x="757" y="675"/>
                    </a:cubicBezTo>
                    <a:cubicBezTo>
                      <a:pt x="851" y="738"/>
                      <a:pt x="955" y="789"/>
                      <a:pt x="1059" y="841"/>
                    </a:cubicBezTo>
                    <a:cubicBezTo>
                      <a:pt x="1069" y="841"/>
                      <a:pt x="1089" y="841"/>
                      <a:pt x="1100" y="831"/>
                    </a:cubicBezTo>
                    <a:cubicBezTo>
                      <a:pt x="1110" y="810"/>
                      <a:pt x="1100" y="789"/>
                      <a:pt x="1089" y="789"/>
                    </a:cubicBezTo>
                    <a:cubicBezTo>
                      <a:pt x="976" y="727"/>
                      <a:pt x="861" y="675"/>
                      <a:pt x="757" y="602"/>
                    </a:cubicBezTo>
                    <a:cubicBezTo>
                      <a:pt x="644" y="540"/>
                      <a:pt x="540" y="468"/>
                      <a:pt x="436" y="395"/>
                    </a:cubicBezTo>
                    <a:lnTo>
                      <a:pt x="446" y="395"/>
                    </a:lnTo>
                    <a:cubicBezTo>
                      <a:pt x="374" y="344"/>
                      <a:pt x="312" y="291"/>
                      <a:pt x="249" y="229"/>
                    </a:cubicBezTo>
                    <a:cubicBezTo>
                      <a:pt x="197" y="178"/>
                      <a:pt x="135" y="115"/>
                      <a:pt x="84" y="53"/>
                    </a:cubicBezTo>
                    <a:cubicBezTo>
                      <a:pt x="73" y="32"/>
                      <a:pt x="73" y="22"/>
                      <a:pt x="63" y="12"/>
                    </a:cubicBezTo>
                    <a:cubicBezTo>
                      <a:pt x="5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63"/>
              <p:cNvSpPr/>
              <p:nvPr/>
            </p:nvSpPr>
            <p:spPr>
              <a:xfrm>
                <a:off x="1632350" y="2491250"/>
                <a:ext cx="2777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976" extrusionOk="0">
                    <a:moveTo>
                      <a:pt x="21" y="1"/>
                    </a:moveTo>
                    <a:cubicBezTo>
                      <a:pt x="11" y="11"/>
                      <a:pt x="0" y="21"/>
                      <a:pt x="11" y="42"/>
                    </a:cubicBezTo>
                    <a:cubicBezTo>
                      <a:pt x="156" y="229"/>
                      <a:pt x="301" y="405"/>
                      <a:pt x="477" y="571"/>
                    </a:cubicBezTo>
                    <a:cubicBezTo>
                      <a:pt x="560" y="644"/>
                      <a:pt x="654" y="727"/>
                      <a:pt x="758" y="789"/>
                    </a:cubicBezTo>
                    <a:cubicBezTo>
                      <a:pt x="851" y="861"/>
                      <a:pt x="954" y="923"/>
                      <a:pt x="1069" y="965"/>
                    </a:cubicBezTo>
                    <a:cubicBezTo>
                      <a:pt x="1079" y="976"/>
                      <a:pt x="1079" y="976"/>
                      <a:pt x="1090" y="976"/>
                    </a:cubicBezTo>
                    <a:lnTo>
                      <a:pt x="1110" y="955"/>
                    </a:lnTo>
                    <a:lnTo>
                      <a:pt x="1110" y="934"/>
                    </a:lnTo>
                    <a:lnTo>
                      <a:pt x="1100" y="923"/>
                    </a:lnTo>
                    <a:cubicBezTo>
                      <a:pt x="1027" y="893"/>
                      <a:pt x="954" y="851"/>
                      <a:pt x="892" y="810"/>
                    </a:cubicBezTo>
                    <a:cubicBezTo>
                      <a:pt x="820" y="778"/>
                      <a:pt x="758" y="727"/>
                      <a:pt x="696" y="685"/>
                    </a:cubicBezTo>
                    <a:cubicBezTo>
                      <a:pt x="488" y="519"/>
                      <a:pt x="301" y="322"/>
                      <a:pt x="135" y="104"/>
                    </a:cubicBezTo>
                    <a:cubicBezTo>
                      <a:pt x="104" y="73"/>
                      <a:pt x="83" y="42"/>
                      <a:pt x="62" y="11"/>
                    </a:cubicBezTo>
                    <a:cubicBezTo>
                      <a:pt x="62" y="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63"/>
              <p:cNvSpPr/>
              <p:nvPr/>
            </p:nvSpPr>
            <p:spPr>
              <a:xfrm>
                <a:off x="1629500" y="245727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21" y="0"/>
                    </a:moveTo>
                    <a:cubicBezTo>
                      <a:pt x="10" y="0"/>
                      <a:pt x="10" y="11"/>
                      <a:pt x="10" y="11"/>
                    </a:cubicBezTo>
                    <a:cubicBezTo>
                      <a:pt x="0" y="21"/>
                      <a:pt x="0" y="32"/>
                      <a:pt x="10" y="42"/>
                    </a:cubicBezTo>
                    <a:cubicBezTo>
                      <a:pt x="104" y="166"/>
                      <a:pt x="197" y="291"/>
                      <a:pt x="312" y="405"/>
                    </a:cubicBezTo>
                    <a:cubicBezTo>
                      <a:pt x="415" y="530"/>
                      <a:pt x="540" y="633"/>
                      <a:pt x="674" y="726"/>
                    </a:cubicBezTo>
                    <a:cubicBezTo>
                      <a:pt x="695" y="726"/>
                      <a:pt x="706" y="726"/>
                      <a:pt x="716" y="716"/>
                    </a:cubicBezTo>
                    <a:cubicBezTo>
                      <a:pt x="727" y="696"/>
                      <a:pt x="716" y="685"/>
                      <a:pt x="706" y="675"/>
                    </a:cubicBezTo>
                    <a:cubicBezTo>
                      <a:pt x="674" y="654"/>
                      <a:pt x="633" y="633"/>
                      <a:pt x="602" y="602"/>
                    </a:cubicBezTo>
                    <a:cubicBezTo>
                      <a:pt x="561" y="571"/>
                      <a:pt x="519" y="530"/>
                      <a:pt x="478" y="498"/>
                    </a:cubicBezTo>
                    <a:lnTo>
                      <a:pt x="342" y="364"/>
                    </a:lnTo>
                    <a:cubicBezTo>
                      <a:pt x="259" y="270"/>
                      <a:pt x="187" y="177"/>
                      <a:pt x="114" y="83"/>
                    </a:cubicBezTo>
                    <a:lnTo>
                      <a:pt x="114" y="73"/>
                    </a:lnTo>
                    <a:lnTo>
                      <a:pt x="52" y="11"/>
                    </a:ln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63"/>
              <p:cNvSpPr/>
              <p:nvPr/>
            </p:nvSpPr>
            <p:spPr>
              <a:xfrm>
                <a:off x="1652050" y="2458300"/>
                <a:ext cx="10675" cy="3685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474" extrusionOk="0">
                    <a:moveTo>
                      <a:pt x="395" y="1"/>
                    </a:moveTo>
                    <a:cubicBezTo>
                      <a:pt x="385" y="1"/>
                      <a:pt x="374" y="12"/>
                      <a:pt x="364" y="22"/>
                    </a:cubicBezTo>
                    <a:cubicBezTo>
                      <a:pt x="312" y="261"/>
                      <a:pt x="260" y="499"/>
                      <a:pt x="198" y="738"/>
                    </a:cubicBezTo>
                    <a:cubicBezTo>
                      <a:pt x="166" y="851"/>
                      <a:pt x="136" y="966"/>
                      <a:pt x="104" y="1090"/>
                    </a:cubicBezTo>
                    <a:cubicBezTo>
                      <a:pt x="73" y="1204"/>
                      <a:pt x="42" y="1319"/>
                      <a:pt x="0" y="1443"/>
                    </a:cubicBezTo>
                    <a:lnTo>
                      <a:pt x="0" y="1453"/>
                    </a:lnTo>
                    <a:cubicBezTo>
                      <a:pt x="11" y="1464"/>
                      <a:pt x="11" y="1474"/>
                      <a:pt x="21" y="1474"/>
                    </a:cubicBezTo>
                    <a:lnTo>
                      <a:pt x="42" y="1474"/>
                    </a:lnTo>
                    <a:cubicBezTo>
                      <a:pt x="53" y="1474"/>
                      <a:pt x="63" y="1464"/>
                      <a:pt x="63" y="1453"/>
                    </a:cubicBezTo>
                    <a:cubicBezTo>
                      <a:pt x="146" y="1236"/>
                      <a:pt x="198" y="997"/>
                      <a:pt x="249" y="768"/>
                    </a:cubicBezTo>
                    <a:cubicBezTo>
                      <a:pt x="312" y="519"/>
                      <a:pt x="364" y="281"/>
                      <a:pt x="426" y="32"/>
                    </a:cubicBezTo>
                    <a:cubicBezTo>
                      <a:pt x="426" y="22"/>
                      <a:pt x="415" y="1"/>
                      <a:pt x="4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63"/>
              <p:cNvSpPr/>
              <p:nvPr/>
            </p:nvSpPr>
            <p:spPr>
              <a:xfrm>
                <a:off x="1668125" y="2491250"/>
                <a:ext cx="13275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758" extrusionOk="0">
                    <a:moveTo>
                      <a:pt x="499" y="1"/>
                    </a:moveTo>
                    <a:cubicBezTo>
                      <a:pt x="489" y="1"/>
                      <a:pt x="468" y="11"/>
                      <a:pt x="468" y="21"/>
                    </a:cubicBezTo>
                    <a:cubicBezTo>
                      <a:pt x="436" y="229"/>
                      <a:pt x="395" y="425"/>
                      <a:pt x="353" y="612"/>
                    </a:cubicBezTo>
                    <a:cubicBezTo>
                      <a:pt x="302" y="820"/>
                      <a:pt x="250" y="1027"/>
                      <a:pt x="177" y="1225"/>
                    </a:cubicBezTo>
                    <a:cubicBezTo>
                      <a:pt x="125" y="1391"/>
                      <a:pt x="74" y="1546"/>
                      <a:pt x="11" y="1712"/>
                    </a:cubicBezTo>
                    <a:cubicBezTo>
                      <a:pt x="1" y="1723"/>
                      <a:pt x="1" y="1733"/>
                      <a:pt x="11" y="1733"/>
                    </a:cubicBezTo>
                    <a:cubicBezTo>
                      <a:pt x="11" y="1743"/>
                      <a:pt x="11" y="1753"/>
                      <a:pt x="21" y="1753"/>
                    </a:cubicBezTo>
                    <a:cubicBezTo>
                      <a:pt x="27" y="1756"/>
                      <a:pt x="34" y="1758"/>
                      <a:pt x="39" y="1758"/>
                    </a:cubicBezTo>
                    <a:cubicBezTo>
                      <a:pt x="53" y="1758"/>
                      <a:pt x="63" y="1750"/>
                      <a:pt x="63" y="1743"/>
                    </a:cubicBezTo>
                    <a:cubicBezTo>
                      <a:pt x="177" y="1463"/>
                      <a:pt x="260" y="1183"/>
                      <a:pt x="333" y="903"/>
                    </a:cubicBezTo>
                    <a:cubicBezTo>
                      <a:pt x="416" y="623"/>
                      <a:pt x="478" y="333"/>
                      <a:pt x="530" y="31"/>
                    </a:cubicBezTo>
                    <a:cubicBezTo>
                      <a:pt x="530" y="21"/>
                      <a:pt x="519" y="11"/>
                      <a:pt x="4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63"/>
              <p:cNvSpPr/>
              <p:nvPr/>
            </p:nvSpPr>
            <p:spPr>
              <a:xfrm>
                <a:off x="1679550" y="2538175"/>
                <a:ext cx="650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773" extrusionOk="0">
                    <a:moveTo>
                      <a:pt x="228" y="1"/>
                    </a:moveTo>
                    <a:cubicBezTo>
                      <a:pt x="218" y="1"/>
                      <a:pt x="207" y="12"/>
                      <a:pt x="198" y="21"/>
                    </a:cubicBezTo>
                    <a:cubicBezTo>
                      <a:pt x="166" y="208"/>
                      <a:pt x="124" y="385"/>
                      <a:pt x="62" y="561"/>
                    </a:cubicBezTo>
                    <a:cubicBezTo>
                      <a:pt x="52" y="623"/>
                      <a:pt x="32" y="675"/>
                      <a:pt x="11" y="738"/>
                    </a:cubicBezTo>
                    <a:cubicBezTo>
                      <a:pt x="0" y="738"/>
                      <a:pt x="0" y="748"/>
                      <a:pt x="11" y="758"/>
                    </a:cubicBezTo>
                    <a:cubicBezTo>
                      <a:pt x="11" y="758"/>
                      <a:pt x="11" y="768"/>
                      <a:pt x="21" y="768"/>
                    </a:cubicBezTo>
                    <a:cubicBezTo>
                      <a:pt x="24" y="772"/>
                      <a:pt x="28" y="773"/>
                      <a:pt x="32" y="773"/>
                    </a:cubicBezTo>
                    <a:cubicBezTo>
                      <a:pt x="43" y="773"/>
                      <a:pt x="55" y="765"/>
                      <a:pt x="62" y="758"/>
                    </a:cubicBezTo>
                    <a:cubicBezTo>
                      <a:pt x="104" y="644"/>
                      <a:pt x="135" y="530"/>
                      <a:pt x="166" y="416"/>
                    </a:cubicBezTo>
                    <a:cubicBezTo>
                      <a:pt x="207" y="291"/>
                      <a:pt x="228" y="167"/>
                      <a:pt x="260" y="32"/>
                    </a:cubicBezTo>
                    <a:cubicBezTo>
                      <a:pt x="260" y="21"/>
                      <a:pt x="249" y="1"/>
                      <a:pt x="239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63"/>
              <p:cNvSpPr/>
              <p:nvPr/>
            </p:nvSpPr>
            <p:spPr>
              <a:xfrm>
                <a:off x="1779400" y="2417075"/>
                <a:ext cx="5450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45" extrusionOk="0">
                    <a:moveTo>
                      <a:pt x="187" y="1"/>
                    </a:moveTo>
                    <a:cubicBezTo>
                      <a:pt x="176" y="1"/>
                      <a:pt x="166" y="1"/>
                      <a:pt x="155" y="11"/>
                    </a:cubicBezTo>
                    <a:cubicBezTo>
                      <a:pt x="145" y="52"/>
                      <a:pt x="125" y="84"/>
                      <a:pt x="114" y="125"/>
                    </a:cubicBezTo>
                    <a:cubicBezTo>
                      <a:pt x="104" y="156"/>
                      <a:pt x="93" y="188"/>
                      <a:pt x="83" y="229"/>
                    </a:cubicBezTo>
                    <a:cubicBezTo>
                      <a:pt x="62" y="301"/>
                      <a:pt x="42" y="384"/>
                      <a:pt x="31" y="457"/>
                    </a:cubicBezTo>
                    <a:cubicBezTo>
                      <a:pt x="0" y="613"/>
                      <a:pt x="0" y="769"/>
                      <a:pt x="21" y="924"/>
                    </a:cubicBezTo>
                    <a:cubicBezTo>
                      <a:pt x="21" y="934"/>
                      <a:pt x="42" y="944"/>
                      <a:pt x="52" y="944"/>
                    </a:cubicBezTo>
                    <a:cubicBezTo>
                      <a:pt x="62" y="944"/>
                      <a:pt x="83" y="934"/>
                      <a:pt x="83" y="914"/>
                    </a:cubicBezTo>
                    <a:cubicBezTo>
                      <a:pt x="72" y="872"/>
                      <a:pt x="72" y="820"/>
                      <a:pt x="62" y="778"/>
                    </a:cubicBezTo>
                    <a:lnTo>
                      <a:pt x="62" y="644"/>
                    </a:lnTo>
                    <a:lnTo>
                      <a:pt x="93" y="426"/>
                    </a:lnTo>
                    <a:cubicBezTo>
                      <a:pt x="104" y="354"/>
                      <a:pt x="125" y="291"/>
                      <a:pt x="145" y="218"/>
                    </a:cubicBezTo>
                    <a:cubicBezTo>
                      <a:pt x="155" y="156"/>
                      <a:pt x="187" y="94"/>
                      <a:pt x="208" y="32"/>
                    </a:cubicBezTo>
                    <a:cubicBezTo>
                      <a:pt x="217" y="22"/>
                      <a:pt x="208" y="11"/>
                      <a:pt x="1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63"/>
              <p:cNvSpPr/>
              <p:nvPr/>
            </p:nvSpPr>
            <p:spPr>
              <a:xfrm>
                <a:off x="1751100" y="2437550"/>
                <a:ext cx="39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610" extrusionOk="0">
                    <a:moveTo>
                      <a:pt x="115" y="1"/>
                    </a:moveTo>
                    <a:cubicBezTo>
                      <a:pt x="105" y="12"/>
                      <a:pt x="105" y="12"/>
                      <a:pt x="105" y="22"/>
                    </a:cubicBezTo>
                    <a:cubicBezTo>
                      <a:pt x="63" y="146"/>
                      <a:pt x="42" y="271"/>
                      <a:pt x="22" y="395"/>
                    </a:cubicBezTo>
                    <a:cubicBezTo>
                      <a:pt x="1" y="530"/>
                      <a:pt x="1" y="665"/>
                      <a:pt x="1" y="789"/>
                    </a:cubicBezTo>
                    <a:cubicBezTo>
                      <a:pt x="1" y="1059"/>
                      <a:pt x="42" y="1329"/>
                      <a:pt x="95" y="1588"/>
                    </a:cubicBezTo>
                    <a:cubicBezTo>
                      <a:pt x="105" y="1598"/>
                      <a:pt x="105" y="1598"/>
                      <a:pt x="115" y="1598"/>
                    </a:cubicBezTo>
                    <a:cubicBezTo>
                      <a:pt x="125" y="1609"/>
                      <a:pt x="125" y="1609"/>
                      <a:pt x="136" y="1609"/>
                    </a:cubicBezTo>
                    <a:cubicBezTo>
                      <a:pt x="146" y="1598"/>
                      <a:pt x="146" y="1598"/>
                      <a:pt x="146" y="1588"/>
                    </a:cubicBezTo>
                    <a:cubicBezTo>
                      <a:pt x="157" y="1588"/>
                      <a:pt x="157" y="1578"/>
                      <a:pt x="157" y="1568"/>
                    </a:cubicBezTo>
                    <a:cubicBezTo>
                      <a:pt x="146" y="1547"/>
                      <a:pt x="146" y="1536"/>
                      <a:pt x="136" y="1515"/>
                    </a:cubicBezTo>
                    <a:lnTo>
                      <a:pt x="136" y="1526"/>
                    </a:lnTo>
                    <a:cubicBezTo>
                      <a:pt x="74" y="1225"/>
                      <a:pt x="42" y="925"/>
                      <a:pt x="63" y="634"/>
                    </a:cubicBezTo>
                    <a:cubicBezTo>
                      <a:pt x="63" y="530"/>
                      <a:pt x="74" y="427"/>
                      <a:pt x="84" y="333"/>
                    </a:cubicBezTo>
                    <a:cubicBezTo>
                      <a:pt x="105" y="229"/>
                      <a:pt x="125" y="125"/>
                      <a:pt x="157" y="33"/>
                    </a:cubicBezTo>
                    <a:lnTo>
                      <a:pt x="157" y="12"/>
                    </a:lnTo>
                    <a:cubicBezTo>
                      <a:pt x="146" y="12"/>
                      <a:pt x="146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63"/>
              <p:cNvSpPr/>
              <p:nvPr/>
            </p:nvSpPr>
            <p:spPr>
              <a:xfrm>
                <a:off x="1729600" y="2477250"/>
                <a:ext cx="5975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567" extrusionOk="0">
                    <a:moveTo>
                      <a:pt x="31" y="0"/>
                    </a:moveTo>
                    <a:cubicBezTo>
                      <a:pt x="21" y="0"/>
                      <a:pt x="10" y="10"/>
                      <a:pt x="10" y="10"/>
                    </a:cubicBezTo>
                    <a:cubicBezTo>
                      <a:pt x="0" y="21"/>
                      <a:pt x="0" y="21"/>
                      <a:pt x="0" y="31"/>
                    </a:cubicBezTo>
                    <a:cubicBezTo>
                      <a:pt x="0" y="291"/>
                      <a:pt x="10" y="550"/>
                      <a:pt x="31" y="810"/>
                    </a:cubicBezTo>
                    <a:cubicBezTo>
                      <a:pt x="63" y="1059"/>
                      <a:pt x="104" y="1307"/>
                      <a:pt x="176" y="1546"/>
                    </a:cubicBezTo>
                    <a:cubicBezTo>
                      <a:pt x="187" y="1566"/>
                      <a:pt x="197" y="1566"/>
                      <a:pt x="218" y="1566"/>
                    </a:cubicBezTo>
                    <a:cubicBezTo>
                      <a:pt x="229" y="1556"/>
                      <a:pt x="239" y="1546"/>
                      <a:pt x="229" y="1525"/>
                    </a:cubicBezTo>
                    <a:cubicBezTo>
                      <a:pt x="208" y="1432"/>
                      <a:pt x="176" y="1338"/>
                      <a:pt x="156" y="1245"/>
                    </a:cubicBezTo>
                    <a:lnTo>
                      <a:pt x="156" y="1255"/>
                    </a:lnTo>
                    <a:cubicBezTo>
                      <a:pt x="135" y="1151"/>
                      <a:pt x="125" y="1059"/>
                      <a:pt x="104" y="965"/>
                    </a:cubicBezTo>
                    <a:lnTo>
                      <a:pt x="73" y="654"/>
                    </a:lnTo>
                    <a:cubicBezTo>
                      <a:pt x="63" y="446"/>
                      <a:pt x="52" y="239"/>
                      <a:pt x="63" y="31"/>
                    </a:cubicBezTo>
                    <a:cubicBezTo>
                      <a:pt x="63" y="21"/>
                      <a:pt x="52" y="10"/>
                      <a:pt x="52" y="10"/>
                    </a:cubicBezTo>
                    <a:cubicBezTo>
                      <a:pt x="42" y="0"/>
                      <a:pt x="42" y="0"/>
                      <a:pt x="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63"/>
              <p:cNvSpPr/>
              <p:nvPr/>
            </p:nvSpPr>
            <p:spPr>
              <a:xfrm>
                <a:off x="1716350" y="2530400"/>
                <a:ext cx="67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71" h="732" extrusionOk="0">
                    <a:moveTo>
                      <a:pt x="33" y="1"/>
                    </a:moveTo>
                    <a:cubicBezTo>
                      <a:pt x="12" y="1"/>
                      <a:pt x="1" y="11"/>
                      <a:pt x="1" y="32"/>
                    </a:cubicBezTo>
                    <a:cubicBezTo>
                      <a:pt x="12" y="53"/>
                      <a:pt x="12" y="84"/>
                      <a:pt x="12" y="115"/>
                    </a:cubicBezTo>
                    <a:cubicBezTo>
                      <a:pt x="12" y="146"/>
                      <a:pt x="22" y="177"/>
                      <a:pt x="33" y="208"/>
                    </a:cubicBezTo>
                    <a:cubicBezTo>
                      <a:pt x="42" y="260"/>
                      <a:pt x="53" y="312"/>
                      <a:pt x="74" y="364"/>
                    </a:cubicBezTo>
                    <a:cubicBezTo>
                      <a:pt x="116" y="488"/>
                      <a:pt x="167" y="602"/>
                      <a:pt x="219" y="717"/>
                    </a:cubicBezTo>
                    <a:cubicBezTo>
                      <a:pt x="219" y="724"/>
                      <a:pt x="230" y="731"/>
                      <a:pt x="239" y="731"/>
                    </a:cubicBezTo>
                    <a:cubicBezTo>
                      <a:pt x="243" y="731"/>
                      <a:pt x="247" y="730"/>
                      <a:pt x="250" y="727"/>
                    </a:cubicBezTo>
                    <a:cubicBezTo>
                      <a:pt x="261" y="727"/>
                      <a:pt x="271" y="706"/>
                      <a:pt x="271" y="696"/>
                    </a:cubicBezTo>
                    <a:cubicBezTo>
                      <a:pt x="229" y="613"/>
                      <a:pt x="198" y="540"/>
                      <a:pt x="167" y="457"/>
                    </a:cubicBezTo>
                    <a:cubicBezTo>
                      <a:pt x="136" y="374"/>
                      <a:pt x="105" y="281"/>
                      <a:pt x="84" y="198"/>
                    </a:cubicBezTo>
                    <a:lnTo>
                      <a:pt x="84" y="208"/>
                    </a:lnTo>
                    <a:cubicBezTo>
                      <a:pt x="84" y="177"/>
                      <a:pt x="74" y="157"/>
                      <a:pt x="74" y="125"/>
                    </a:cubicBezTo>
                    <a:cubicBezTo>
                      <a:pt x="63" y="94"/>
                      <a:pt x="63" y="63"/>
                      <a:pt x="63" y="21"/>
                    </a:cubicBezTo>
                    <a:cubicBezTo>
                      <a:pt x="63" y="11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rgbClr val="59AA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63"/>
              <p:cNvSpPr/>
              <p:nvPr/>
            </p:nvSpPr>
            <p:spPr>
              <a:xfrm>
                <a:off x="1766425" y="2446650"/>
                <a:ext cx="37375" cy="13500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540" extrusionOk="0">
                    <a:moveTo>
                      <a:pt x="1473" y="0"/>
                    </a:moveTo>
                    <a:cubicBezTo>
                      <a:pt x="1463" y="0"/>
                      <a:pt x="1453" y="0"/>
                      <a:pt x="1453" y="10"/>
                    </a:cubicBezTo>
                    <a:cubicBezTo>
                      <a:pt x="1421" y="21"/>
                      <a:pt x="1390" y="42"/>
                      <a:pt x="1359" y="63"/>
                    </a:cubicBezTo>
                    <a:cubicBezTo>
                      <a:pt x="1255" y="125"/>
                      <a:pt x="1141" y="176"/>
                      <a:pt x="1027" y="218"/>
                    </a:cubicBezTo>
                    <a:cubicBezTo>
                      <a:pt x="902" y="270"/>
                      <a:pt x="778" y="301"/>
                      <a:pt x="653" y="342"/>
                    </a:cubicBezTo>
                    <a:lnTo>
                      <a:pt x="664" y="332"/>
                    </a:lnTo>
                    <a:lnTo>
                      <a:pt x="664" y="332"/>
                    </a:lnTo>
                    <a:cubicBezTo>
                      <a:pt x="446" y="395"/>
                      <a:pt x="239" y="436"/>
                      <a:pt x="31" y="488"/>
                    </a:cubicBezTo>
                    <a:cubicBezTo>
                      <a:pt x="21" y="488"/>
                      <a:pt x="10" y="488"/>
                      <a:pt x="10" y="498"/>
                    </a:cubicBezTo>
                    <a:cubicBezTo>
                      <a:pt x="0" y="498"/>
                      <a:pt x="0" y="508"/>
                      <a:pt x="0" y="519"/>
                    </a:cubicBezTo>
                    <a:cubicBezTo>
                      <a:pt x="0" y="529"/>
                      <a:pt x="21" y="540"/>
                      <a:pt x="31" y="540"/>
                    </a:cubicBezTo>
                    <a:cubicBezTo>
                      <a:pt x="280" y="488"/>
                      <a:pt x="540" y="436"/>
                      <a:pt x="789" y="363"/>
                    </a:cubicBezTo>
                    <a:cubicBezTo>
                      <a:pt x="913" y="322"/>
                      <a:pt x="1038" y="280"/>
                      <a:pt x="1151" y="229"/>
                    </a:cubicBezTo>
                    <a:cubicBezTo>
                      <a:pt x="1266" y="176"/>
                      <a:pt x="1380" y="114"/>
                      <a:pt x="1483" y="52"/>
                    </a:cubicBezTo>
                    <a:cubicBezTo>
                      <a:pt x="1494" y="42"/>
                      <a:pt x="1494" y="21"/>
                      <a:pt x="1494" y="10"/>
                    </a:cubicBezTo>
                    <a:cubicBezTo>
                      <a:pt x="1483" y="0"/>
                      <a:pt x="1473" y="0"/>
                      <a:pt x="1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63"/>
              <p:cNvSpPr/>
              <p:nvPr/>
            </p:nvSpPr>
            <p:spPr>
              <a:xfrm>
                <a:off x="1744650" y="2487625"/>
                <a:ext cx="347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95" extrusionOk="0">
                    <a:moveTo>
                      <a:pt x="1359" y="0"/>
                    </a:moveTo>
                    <a:cubicBezTo>
                      <a:pt x="1359" y="0"/>
                      <a:pt x="1349" y="0"/>
                      <a:pt x="1349" y="10"/>
                    </a:cubicBezTo>
                    <a:cubicBezTo>
                      <a:pt x="1172" y="73"/>
                      <a:pt x="985" y="135"/>
                      <a:pt x="809" y="187"/>
                    </a:cubicBezTo>
                    <a:cubicBezTo>
                      <a:pt x="685" y="218"/>
                      <a:pt x="560" y="249"/>
                      <a:pt x="436" y="270"/>
                    </a:cubicBezTo>
                    <a:cubicBezTo>
                      <a:pt x="300" y="301"/>
                      <a:pt x="166" y="322"/>
                      <a:pt x="31" y="332"/>
                    </a:cubicBezTo>
                    <a:cubicBezTo>
                      <a:pt x="10" y="332"/>
                      <a:pt x="0" y="353"/>
                      <a:pt x="0" y="363"/>
                    </a:cubicBezTo>
                    <a:cubicBezTo>
                      <a:pt x="10" y="384"/>
                      <a:pt x="21" y="395"/>
                      <a:pt x="31" y="395"/>
                    </a:cubicBezTo>
                    <a:cubicBezTo>
                      <a:pt x="270" y="363"/>
                      <a:pt x="498" y="322"/>
                      <a:pt x="715" y="259"/>
                    </a:cubicBezTo>
                    <a:cubicBezTo>
                      <a:pt x="944" y="208"/>
                      <a:pt x="1162" y="135"/>
                      <a:pt x="1369" y="52"/>
                    </a:cubicBezTo>
                    <a:cubicBezTo>
                      <a:pt x="1379" y="52"/>
                      <a:pt x="1390" y="31"/>
                      <a:pt x="1390" y="21"/>
                    </a:cubicBezTo>
                    <a:cubicBezTo>
                      <a:pt x="1379" y="10"/>
                      <a:pt x="1369" y="0"/>
                      <a:pt x="1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63"/>
              <p:cNvSpPr/>
              <p:nvPr/>
            </p:nvSpPr>
            <p:spPr>
              <a:xfrm>
                <a:off x="1728050" y="2522900"/>
                <a:ext cx="256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285" extrusionOk="0">
                    <a:moveTo>
                      <a:pt x="985" y="0"/>
                    </a:moveTo>
                    <a:cubicBezTo>
                      <a:pt x="872" y="42"/>
                      <a:pt x="757" y="72"/>
                      <a:pt x="643" y="104"/>
                    </a:cubicBezTo>
                    <a:lnTo>
                      <a:pt x="653" y="104"/>
                    </a:lnTo>
                    <a:cubicBezTo>
                      <a:pt x="446" y="155"/>
                      <a:pt x="238" y="197"/>
                      <a:pt x="31" y="228"/>
                    </a:cubicBezTo>
                    <a:cubicBezTo>
                      <a:pt x="10" y="228"/>
                      <a:pt x="0" y="249"/>
                      <a:pt x="10" y="259"/>
                    </a:cubicBezTo>
                    <a:cubicBezTo>
                      <a:pt x="10" y="274"/>
                      <a:pt x="16" y="284"/>
                      <a:pt x="27" y="284"/>
                    </a:cubicBezTo>
                    <a:cubicBezTo>
                      <a:pt x="31" y="284"/>
                      <a:pt x="36" y="283"/>
                      <a:pt x="42" y="280"/>
                    </a:cubicBezTo>
                    <a:cubicBezTo>
                      <a:pt x="208" y="259"/>
                      <a:pt x="374" y="228"/>
                      <a:pt x="540" y="187"/>
                    </a:cubicBezTo>
                    <a:cubicBezTo>
                      <a:pt x="695" y="155"/>
                      <a:pt x="851" y="104"/>
                      <a:pt x="1006" y="52"/>
                    </a:cubicBezTo>
                    <a:cubicBezTo>
                      <a:pt x="1027" y="42"/>
                      <a:pt x="1027" y="31"/>
                      <a:pt x="1027" y="10"/>
                    </a:cubicBezTo>
                    <a:cubicBezTo>
                      <a:pt x="1017" y="0"/>
                      <a:pt x="1006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63"/>
              <p:cNvSpPr/>
              <p:nvPr/>
            </p:nvSpPr>
            <p:spPr>
              <a:xfrm>
                <a:off x="1677975" y="2612625"/>
                <a:ext cx="114125" cy="124225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4969" extrusionOk="0">
                    <a:moveTo>
                      <a:pt x="1" y="0"/>
                    </a:moveTo>
                    <a:cubicBezTo>
                      <a:pt x="22" y="2749"/>
                      <a:pt x="1038" y="4968"/>
                      <a:pt x="2283" y="4968"/>
                    </a:cubicBezTo>
                    <a:cubicBezTo>
                      <a:pt x="3528" y="4968"/>
                      <a:pt x="4544" y="2749"/>
                      <a:pt x="4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63"/>
              <p:cNvSpPr/>
              <p:nvPr/>
            </p:nvSpPr>
            <p:spPr>
              <a:xfrm>
                <a:off x="1679025" y="2635625"/>
                <a:ext cx="20000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91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5" y="1169"/>
                      <a:pt x="395" y="2194"/>
                      <a:pt x="799" y="2918"/>
                    </a:cubicBezTo>
                    <a:cubicBezTo>
                      <a:pt x="395" y="2183"/>
                      <a:pt x="105" y="1169"/>
                      <a:pt x="1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63"/>
              <p:cNvSpPr/>
              <p:nvPr/>
            </p:nvSpPr>
            <p:spPr>
              <a:xfrm>
                <a:off x="1677975" y="2612625"/>
                <a:ext cx="73950" cy="95975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839" extrusionOk="0">
                    <a:moveTo>
                      <a:pt x="1" y="0"/>
                    </a:moveTo>
                    <a:cubicBezTo>
                      <a:pt x="12" y="1545"/>
                      <a:pt x="333" y="2925"/>
                      <a:pt x="841" y="3838"/>
                    </a:cubicBezTo>
                    <a:cubicBezTo>
                      <a:pt x="934" y="3776"/>
                      <a:pt x="1028" y="3714"/>
                      <a:pt x="1121" y="3641"/>
                    </a:cubicBezTo>
                    <a:cubicBezTo>
                      <a:pt x="1402" y="3423"/>
                      <a:pt x="1640" y="3174"/>
                      <a:pt x="1858" y="2894"/>
                    </a:cubicBezTo>
                    <a:cubicBezTo>
                      <a:pt x="2138" y="2520"/>
                      <a:pt x="2377" y="2116"/>
                      <a:pt x="2553" y="1691"/>
                    </a:cubicBezTo>
                    <a:lnTo>
                      <a:pt x="2553" y="1701"/>
                    </a:lnTo>
                    <a:cubicBezTo>
                      <a:pt x="2729" y="1266"/>
                      <a:pt x="2864" y="819"/>
                      <a:pt x="2926" y="353"/>
                    </a:cubicBezTo>
                    <a:cubicBezTo>
                      <a:pt x="2937" y="238"/>
                      <a:pt x="2958" y="125"/>
                      <a:pt x="2958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63"/>
              <p:cNvSpPr/>
              <p:nvPr/>
            </p:nvSpPr>
            <p:spPr>
              <a:xfrm>
                <a:off x="2174850" y="2499550"/>
                <a:ext cx="12225" cy="65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63" extrusionOk="0">
                    <a:moveTo>
                      <a:pt x="94" y="1"/>
                    </a:moveTo>
                    <a:cubicBezTo>
                      <a:pt x="53" y="1"/>
                      <a:pt x="21" y="21"/>
                      <a:pt x="11" y="63"/>
                    </a:cubicBezTo>
                    <a:cubicBezTo>
                      <a:pt x="1" y="104"/>
                      <a:pt x="21" y="146"/>
                      <a:pt x="63" y="167"/>
                    </a:cubicBezTo>
                    <a:cubicBezTo>
                      <a:pt x="167" y="197"/>
                      <a:pt x="270" y="229"/>
                      <a:pt x="364" y="259"/>
                    </a:cubicBezTo>
                    <a:cubicBezTo>
                      <a:pt x="371" y="261"/>
                      <a:pt x="379" y="262"/>
                      <a:pt x="387" y="262"/>
                    </a:cubicBezTo>
                    <a:cubicBezTo>
                      <a:pt x="422" y="262"/>
                      <a:pt x="459" y="242"/>
                      <a:pt x="468" y="208"/>
                    </a:cubicBezTo>
                    <a:cubicBezTo>
                      <a:pt x="488" y="156"/>
                      <a:pt x="457" y="114"/>
                      <a:pt x="415" y="104"/>
                    </a:cubicBezTo>
                    <a:cubicBezTo>
                      <a:pt x="312" y="63"/>
                      <a:pt x="219" y="31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63"/>
              <p:cNvSpPr/>
              <p:nvPr/>
            </p:nvSpPr>
            <p:spPr>
              <a:xfrm>
                <a:off x="2174850" y="2500075"/>
                <a:ext cx="10925" cy="7025"/>
              </a:xfrm>
              <a:custGeom>
                <a:avLst/>
                <a:gdLst/>
                <a:ahLst/>
                <a:cxnLst/>
                <a:rect l="l" t="t" r="r" b="b"/>
                <a:pathLst>
                  <a:path w="437" h="281" extrusionOk="0">
                    <a:moveTo>
                      <a:pt x="94" y="0"/>
                    </a:moveTo>
                    <a:cubicBezTo>
                      <a:pt x="53" y="0"/>
                      <a:pt x="21" y="31"/>
                      <a:pt x="11" y="63"/>
                    </a:cubicBezTo>
                    <a:cubicBezTo>
                      <a:pt x="1" y="104"/>
                      <a:pt x="21" y="155"/>
                      <a:pt x="63" y="166"/>
                    </a:cubicBezTo>
                    <a:cubicBezTo>
                      <a:pt x="115" y="187"/>
                      <a:pt x="157" y="197"/>
                      <a:pt x="208" y="218"/>
                    </a:cubicBezTo>
                    <a:cubicBezTo>
                      <a:pt x="240" y="238"/>
                      <a:pt x="270" y="249"/>
                      <a:pt x="302" y="270"/>
                    </a:cubicBezTo>
                    <a:cubicBezTo>
                      <a:pt x="315" y="277"/>
                      <a:pt x="330" y="280"/>
                      <a:pt x="345" y="280"/>
                    </a:cubicBezTo>
                    <a:cubicBezTo>
                      <a:pt x="374" y="280"/>
                      <a:pt x="402" y="266"/>
                      <a:pt x="415" y="238"/>
                    </a:cubicBezTo>
                    <a:cubicBezTo>
                      <a:pt x="436" y="208"/>
                      <a:pt x="426" y="146"/>
                      <a:pt x="385" y="125"/>
                    </a:cubicBezTo>
                    <a:cubicBezTo>
                      <a:pt x="302" y="72"/>
                      <a:pt x="208" y="42"/>
                      <a:pt x="115" y="10"/>
                    </a:cubicBezTo>
                    <a:cubicBezTo>
                      <a:pt x="104" y="10"/>
                      <a:pt x="94" y="0"/>
                      <a:pt x="9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63"/>
              <p:cNvSpPr/>
              <p:nvPr/>
            </p:nvSpPr>
            <p:spPr>
              <a:xfrm>
                <a:off x="2172775" y="2499025"/>
                <a:ext cx="13000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85" extrusionOk="0">
                    <a:moveTo>
                      <a:pt x="94" y="1"/>
                    </a:moveTo>
                    <a:cubicBezTo>
                      <a:pt x="63" y="1"/>
                      <a:pt x="32" y="22"/>
                      <a:pt x="11" y="52"/>
                    </a:cubicBezTo>
                    <a:cubicBezTo>
                      <a:pt x="1" y="94"/>
                      <a:pt x="32" y="146"/>
                      <a:pt x="74" y="156"/>
                    </a:cubicBezTo>
                    <a:cubicBezTo>
                      <a:pt x="167" y="188"/>
                      <a:pt x="250" y="208"/>
                      <a:pt x="343" y="250"/>
                    </a:cubicBezTo>
                    <a:cubicBezTo>
                      <a:pt x="353" y="260"/>
                      <a:pt x="374" y="260"/>
                      <a:pt x="385" y="271"/>
                    </a:cubicBezTo>
                    <a:cubicBezTo>
                      <a:pt x="399" y="278"/>
                      <a:pt x="414" y="285"/>
                      <a:pt x="429" y="285"/>
                    </a:cubicBezTo>
                    <a:cubicBezTo>
                      <a:pt x="435" y="285"/>
                      <a:pt x="441" y="284"/>
                      <a:pt x="447" y="280"/>
                    </a:cubicBezTo>
                    <a:cubicBezTo>
                      <a:pt x="468" y="280"/>
                      <a:pt x="489" y="260"/>
                      <a:pt x="498" y="250"/>
                    </a:cubicBezTo>
                    <a:cubicBezTo>
                      <a:pt x="519" y="208"/>
                      <a:pt x="519" y="156"/>
                      <a:pt x="478" y="135"/>
                    </a:cubicBezTo>
                    <a:cubicBezTo>
                      <a:pt x="364" y="73"/>
                      <a:pt x="240" y="32"/>
                      <a:pt x="115" y="1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63"/>
              <p:cNvSpPr/>
              <p:nvPr/>
            </p:nvSpPr>
            <p:spPr>
              <a:xfrm>
                <a:off x="2172250" y="2498525"/>
                <a:ext cx="124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73" extrusionOk="0">
                    <a:moveTo>
                      <a:pt x="84" y="0"/>
                    </a:moveTo>
                    <a:cubicBezTo>
                      <a:pt x="74" y="0"/>
                      <a:pt x="63" y="0"/>
                      <a:pt x="53" y="10"/>
                    </a:cubicBezTo>
                    <a:cubicBezTo>
                      <a:pt x="32" y="21"/>
                      <a:pt x="12" y="31"/>
                      <a:pt x="12" y="52"/>
                    </a:cubicBezTo>
                    <a:cubicBezTo>
                      <a:pt x="1" y="72"/>
                      <a:pt x="1" y="104"/>
                      <a:pt x="12" y="114"/>
                    </a:cubicBezTo>
                    <a:cubicBezTo>
                      <a:pt x="22" y="134"/>
                      <a:pt x="42" y="155"/>
                      <a:pt x="63" y="155"/>
                    </a:cubicBezTo>
                    <a:cubicBezTo>
                      <a:pt x="146" y="176"/>
                      <a:pt x="219" y="197"/>
                      <a:pt x="291" y="228"/>
                    </a:cubicBezTo>
                    <a:cubicBezTo>
                      <a:pt x="312" y="238"/>
                      <a:pt x="333" y="249"/>
                      <a:pt x="364" y="259"/>
                    </a:cubicBezTo>
                    <a:cubicBezTo>
                      <a:pt x="377" y="268"/>
                      <a:pt x="393" y="273"/>
                      <a:pt x="410" y="273"/>
                    </a:cubicBezTo>
                    <a:cubicBezTo>
                      <a:pt x="435" y="273"/>
                      <a:pt x="460" y="263"/>
                      <a:pt x="478" y="238"/>
                    </a:cubicBezTo>
                    <a:cubicBezTo>
                      <a:pt x="499" y="197"/>
                      <a:pt x="489" y="145"/>
                      <a:pt x="447" y="125"/>
                    </a:cubicBezTo>
                    <a:cubicBezTo>
                      <a:pt x="344" y="62"/>
                      <a:pt x="229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63"/>
              <p:cNvSpPr/>
              <p:nvPr/>
            </p:nvSpPr>
            <p:spPr>
              <a:xfrm>
                <a:off x="2172250" y="2498525"/>
                <a:ext cx="1145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47" extrusionOk="0">
                    <a:moveTo>
                      <a:pt x="53" y="0"/>
                    </a:moveTo>
                    <a:cubicBezTo>
                      <a:pt x="32" y="10"/>
                      <a:pt x="22" y="31"/>
                      <a:pt x="12" y="52"/>
                    </a:cubicBezTo>
                    <a:cubicBezTo>
                      <a:pt x="1" y="93"/>
                      <a:pt x="22" y="145"/>
                      <a:pt x="63" y="155"/>
                    </a:cubicBezTo>
                    <a:cubicBezTo>
                      <a:pt x="167" y="176"/>
                      <a:pt x="261" y="208"/>
                      <a:pt x="344" y="238"/>
                    </a:cubicBezTo>
                    <a:cubicBezTo>
                      <a:pt x="354" y="244"/>
                      <a:pt x="364" y="246"/>
                      <a:pt x="375" y="246"/>
                    </a:cubicBezTo>
                    <a:cubicBezTo>
                      <a:pt x="385" y="246"/>
                      <a:pt x="395" y="244"/>
                      <a:pt x="406" y="238"/>
                    </a:cubicBezTo>
                    <a:cubicBezTo>
                      <a:pt x="427" y="228"/>
                      <a:pt x="436" y="208"/>
                      <a:pt x="447" y="187"/>
                    </a:cubicBezTo>
                    <a:cubicBezTo>
                      <a:pt x="457" y="166"/>
                      <a:pt x="447" y="145"/>
                      <a:pt x="447" y="125"/>
                    </a:cubicBezTo>
                    <a:cubicBezTo>
                      <a:pt x="427" y="104"/>
                      <a:pt x="416" y="93"/>
                      <a:pt x="395" y="83"/>
                    </a:cubicBezTo>
                    <a:cubicBezTo>
                      <a:pt x="302" y="42"/>
                      <a:pt x="208" y="21"/>
                      <a:pt x="115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63"/>
              <p:cNvSpPr/>
              <p:nvPr/>
            </p:nvSpPr>
            <p:spPr>
              <a:xfrm>
                <a:off x="2172525" y="2498525"/>
                <a:ext cx="1012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36" extrusionOk="0">
                    <a:moveTo>
                      <a:pt x="94" y="0"/>
                    </a:moveTo>
                    <a:cubicBezTo>
                      <a:pt x="63" y="0"/>
                      <a:pt x="21" y="21"/>
                      <a:pt x="11" y="62"/>
                    </a:cubicBezTo>
                    <a:cubicBezTo>
                      <a:pt x="1" y="104"/>
                      <a:pt x="21" y="155"/>
                      <a:pt x="73" y="166"/>
                    </a:cubicBezTo>
                    <a:cubicBezTo>
                      <a:pt x="146" y="176"/>
                      <a:pt x="218" y="208"/>
                      <a:pt x="291" y="228"/>
                    </a:cubicBezTo>
                    <a:cubicBezTo>
                      <a:pt x="301" y="233"/>
                      <a:pt x="312" y="236"/>
                      <a:pt x="322" y="236"/>
                    </a:cubicBezTo>
                    <a:cubicBezTo>
                      <a:pt x="333" y="236"/>
                      <a:pt x="343" y="233"/>
                      <a:pt x="353" y="228"/>
                    </a:cubicBezTo>
                    <a:cubicBezTo>
                      <a:pt x="374" y="217"/>
                      <a:pt x="384" y="197"/>
                      <a:pt x="395" y="176"/>
                    </a:cubicBezTo>
                    <a:cubicBezTo>
                      <a:pt x="405" y="155"/>
                      <a:pt x="395" y="134"/>
                      <a:pt x="384" y="114"/>
                    </a:cubicBezTo>
                    <a:cubicBezTo>
                      <a:pt x="374" y="93"/>
                      <a:pt x="363" y="83"/>
                      <a:pt x="342" y="72"/>
                    </a:cubicBezTo>
                    <a:cubicBezTo>
                      <a:pt x="270" y="42"/>
                      <a:pt x="197" y="21"/>
                      <a:pt x="114" y="0"/>
                    </a:cubicBezTo>
                    <a:close/>
                  </a:path>
                </a:pathLst>
              </a:custGeom>
              <a:solidFill>
                <a:srgbClr val="9D20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63"/>
              <p:cNvSpPr/>
              <p:nvPr/>
            </p:nvSpPr>
            <p:spPr>
              <a:xfrm>
                <a:off x="1980625" y="2639825"/>
                <a:ext cx="89225" cy="52950"/>
              </a:xfrm>
              <a:custGeom>
                <a:avLst/>
                <a:gdLst/>
                <a:ahLst/>
                <a:cxnLst/>
                <a:rect l="l" t="t" r="r" b="b"/>
                <a:pathLst>
                  <a:path w="3569" h="2118" extrusionOk="0">
                    <a:moveTo>
                      <a:pt x="1836" y="1"/>
                    </a:moveTo>
                    <a:cubicBezTo>
                      <a:pt x="1795" y="1"/>
                      <a:pt x="1743" y="1"/>
                      <a:pt x="1702" y="12"/>
                    </a:cubicBezTo>
                    <a:cubicBezTo>
                      <a:pt x="1639" y="12"/>
                      <a:pt x="1566" y="32"/>
                      <a:pt x="1494" y="53"/>
                    </a:cubicBezTo>
                    <a:cubicBezTo>
                      <a:pt x="1411" y="74"/>
                      <a:pt x="1349" y="105"/>
                      <a:pt x="1287" y="125"/>
                    </a:cubicBezTo>
                    <a:cubicBezTo>
                      <a:pt x="1225" y="167"/>
                      <a:pt x="1152" y="208"/>
                      <a:pt x="1069" y="250"/>
                    </a:cubicBezTo>
                    <a:cubicBezTo>
                      <a:pt x="944" y="333"/>
                      <a:pt x="820" y="427"/>
                      <a:pt x="674" y="551"/>
                    </a:cubicBezTo>
                    <a:cubicBezTo>
                      <a:pt x="633" y="582"/>
                      <a:pt x="591" y="613"/>
                      <a:pt x="561" y="655"/>
                    </a:cubicBezTo>
                    <a:lnTo>
                      <a:pt x="519" y="686"/>
                    </a:lnTo>
                    <a:cubicBezTo>
                      <a:pt x="498" y="706"/>
                      <a:pt x="478" y="717"/>
                      <a:pt x="457" y="738"/>
                    </a:cubicBezTo>
                    <a:cubicBezTo>
                      <a:pt x="436" y="759"/>
                      <a:pt x="415" y="769"/>
                      <a:pt x="395" y="789"/>
                    </a:cubicBezTo>
                    <a:cubicBezTo>
                      <a:pt x="332" y="842"/>
                      <a:pt x="270" y="904"/>
                      <a:pt x="208" y="987"/>
                    </a:cubicBezTo>
                    <a:cubicBezTo>
                      <a:pt x="187" y="1018"/>
                      <a:pt x="167" y="1059"/>
                      <a:pt x="156" y="1091"/>
                    </a:cubicBezTo>
                    <a:cubicBezTo>
                      <a:pt x="135" y="1132"/>
                      <a:pt x="135" y="1163"/>
                      <a:pt x="135" y="1215"/>
                    </a:cubicBezTo>
                    <a:cubicBezTo>
                      <a:pt x="146" y="1257"/>
                      <a:pt x="156" y="1298"/>
                      <a:pt x="187" y="1340"/>
                    </a:cubicBezTo>
                    <a:cubicBezTo>
                      <a:pt x="187" y="1349"/>
                      <a:pt x="197" y="1349"/>
                      <a:pt x="197" y="1360"/>
                    </a:cubicBezTo>
                    <a:cubicBezTo>
                      <a:pt x="176" y="1381"/>
                      <a:pt x="156" y="1402"/>
                      <a:pt x="125" y="1422"/>
                    </a:cubicBezTo>
                    <a:cubicBezTo>
                      <a:pt x="52" y="1495"/>
                      <a:pt x="11" y="1557"/>
                      <a:pt x="1" y="1630"/>
                    </a:cubicBezTo>
                    <a:cubicBezTo>
                      <a:pt x="1" y="1661"/>
                      <a:pt x="1" y="1702"/>
                      <a:pt x="21" y="1734"/>
                    </a:cubicBezTo>
                    <a:cubicBezTo>
                      <a:pt x="42" y="1775"/>
                      <a:pt x="73" y="1806"/>
                      <a:pt x="104" y="1817"/>
                    </a:cubicBezTo>
                    <a:cubicBezTo>
                      <a:pt x="146" y="1837"/>
                      <a:pt x="187" y="1837"/>
                      <a:pt x="229" y="1837"/>
                    </a:cubicBezTo>
                    <a:cubicBezTo>
                      <a:pt x="280" y="1837"/>
                      <a:pt x="322" y="1827"/>
                      <a:pt x="363" y="1827"/>
                    </a:cubicBezTo>
                    <a:cubicBezTo>
                      <a:pt x="384" y="1817"/>
                      <a:pt x="405" y="1817"/>
                      <a:pt x="436" y="1806"/>
                    </a:cubicBezTo>
                    <a:lnTo>
                      <a:pt x="436" y="1806"/>
                    </a:lnTo>
                    <a:cubicBezTo>
                      <a:pt x="384" y="1868"/>
                      <a:pt x="363" y="1920"/>
                      <a:pt x="374" y="1972"/>
                    </a:cubicBezTo>
                    <a:cubicBezTo>
                      <a:pt x="384" y="2013"/>
                      <a:pt x="395" y="2045"/>
                      <a:pt x="436" y="2066"/>
                    </a:cubicBezTo>
                    <a:cubicBezTo>
                      <a:pt x="478" y="2096"/>
                      <a:pt x="529" y="2107"/>
                      <a:pt x="571" y="2117"/>
                    </a:cubicBezTo>
                    <a:lnTo>
                      <a:pt x="623" y="2117"/>
                    </a:lnTo>
                    <a:cubicBezTo>
                      <a:pt x="695" y="2117"/>
                      <a:pt x="778" y="2096"/>
                      <a:pt x="820" y="2076"/>
                    </a:cubicBezTo>
                    <a:cubicBezTo>
                      <a:pt x="923" y="2045"/>
                      <a:pt x="1017" y="1993"/>
                      <a:pt x="1100" y="1941"/>
                    </a:cubicBezTo>
                    <a:cubicBezTo>
                      <a:pt x="1193" y="1889"/>
                      <a:pt x="1276" y="1827"/>
                      <a:pt x="1370" y="1764"/>
                    </a:cubicBezTo>
                    <a:lnTo>
                      <a:pt x="1400" y="1744"/>
                    </a:lnTo>
                    <a:cubicBezTo>
                      <a:pt x="1453" y="1713"/>
                      <a:pt x="1504" y="1671"/>
                      <a:pt x="1556" y="1640"/>
                    </a:cubicBezTo>
                    <a:cubicBezTo>
                      <a:pt x="1608" y="1671"/>
                      <a:pt x="1660" y="1702"/>
                      <a:pt x="1712" y="1723"/>
                    </a:cubicBezTo>
                    <a:cubicBezTo>
                      <a:pt x="1774" y="1754"/>
                      <a:pt x="1836" y="1775"/>
                      <a:pt x="1909" y="1796"/>
                    </a:cubicBezTo>
                    <a:cubicBezTo>
                      <a:pt x="2044" y="1837"/>
                      <a:pt x="2179" y="1858"/>
                      <a:pt x="2324" y="1868"/>
                    </a:cubicBezTo>
                    <a:lnTo>
                      <a:pt x="2459" y="1868"/>
                    </a:lnTo>
                    <a:cubicBezTo>
                      <a:pt x="2625" y="1868"/>
                      <a:pt x="2781" y="1858"/>
                      <a:pt x="2956" y="1827"/>
                    </a:cubicBezTo>
                    <a:cubicBezTo>
                      <a:pt x="2956" y="1837"/>
                      <a:pt x="2967" y="1847"/>
                      <a:pt x="2977" y="1847"/>
                    </a:cubicBezTo>
                    <a:cubicBezTo>
                      <a:pt x="2988" y="1858"/>
                      <a:pt x="3009" y="1868"/>
                      <a:pt x="3029" y="1868"/>
                    </a:cubicBezTo>
                    <a:cubicBezTo>
                      <a:pt x="3060" y="1868"/>
                      <a:pt x="3071" y="1858"/>
                      <a:pt x="3092" y="1837"/>
                    </a:cubicBezTo>
                    <a:cubicBezTo>
                      <a:pt x="3112" y="1817"/>
                      <a:pt x="3133" y="1806"/>
                      <a:pt x="3154" y="1785"/>
                    </a:cubicBezTo>
                    <a:lnTo>
                      <a:pt x="3175" y="1775"/>
                    </a:lnTo>
                    <a:cubicBezTo>
                      <a:pt x="3195" y="1764"/>
                      <a:pt x="3216" y="1744"/>
                      <a:pt x="3226" y="1734"/>
                    </a:cubicBezTo>
                    <a:lnTo>
                      <a:pt x="3226" y="1692"/>
                    </a:lnTo>
                    <a:cubicBezTo>
                      <a:pt x="3258" y="1661"/>
                      <a:pt x="3278" y="1630"/>
                      <a:pt x="3299" y="1588"/>
                    </a:cubicBezTo>
                    <a:cubicBezTo>
                      <a:pt x="3371" y="1485"/>
                      <a:pt x="3434" y="1370"/>
                      <a:pt x="3465" y="1266"/>
                    </a:cubicBezTo>
                    <a:cubicBezTo>
                      <a:pt x="3507" y="1142"/>
                      <a:pt x="3517" y="1028"/>
                      <a:pt x="3507" y="925"/>
                    </a:cubicBezTo>
                    <a:cubicBezTo>
                      <a:pt x="3496" y="872"/>
                      <a:pt x="3486" y="821"/>
                      <a:pt x="3465" y="769"/>
                    </a:cubicBezTo>
                    <a:lnTo>
                      <a:pt x="3486" y="769"/>
                    </a:lnTo>
                    <a:cubicBezTo>
                      <a:pt x="3517" y="769"/>
                      <a:pt x="3548" y="748"/>
                      <a:pt x="3558" y="717"/>
                    </a:cubicBezTo>
                    <a:cubicBezTo>
                      <a:pt x="3569" y="706"/>
                      <a:pt x="3569" y="676"/>
                      <a:pt x="3569" y="655"/>
                    </a:cubicBezTo>
                    <a:cubicBezTo>
                      <a:pt x="3558" y="634"/>
                      <a:pt x="3537" y="623"/>
                      <a:pt x="3517" y="613"/>
                    </a:cubicBezTo>
                    <a:cubicBezTo>
                      <a:pt x="3403" y="551"/>
                      <a:pt x="3278" y="499"/>
                      <a:pt x="3164" y="437"/>
                    </a:cubicBezTo>
                    <a:cubicBezTo>
                      <a:pt x="3029" y="364"/>
                      <a:pt x="2884" y="302"/>
                      <a:pt x="2749" y="240"/>
                    </a:cubicBezTo>
                    <a:cubicBezTo>
                      <a:pt x="2604" y="178"/>
                      <a:pt x="2469" y="125"/>
                      <a:pt x="2324" y="84"/>
                    </a:cubicBezTo>
                    <a:cubicBezTo>
                      <a:pt x="2189" y="32"/>
                      <a:pt x="2044" y="12"/>
                      <a:pt x="1909" y="1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63"/>
              <p:cNvSpPr/>
              <p:nvPr/>
            </p:nvSpPr>
            <p:spPr>
              <a:xfrm>
                <a:off x="1986850" y="2657475"/>
                <a:ext cx="2232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631" extrusionOk="0">
                    <a:moveTo>
                      <a:pt x="830" y="0"/>
                    </a:moveTo>
                    <a:cubicBezTo>
                      <a:pt x="820" y="0"/>
                      <a:pt x="810" y="11"/>
                      <a:pt x="799" y="11"/>
                    </a:cubicBezTo>
                    <a:cubicBezTo>
                      <a:pt x="727" y="53"/>
                      <a:pt x="664" y="94"/>
                      <a:pt x="602" y="146"/>
                    </a:cubicBezTo>
                    <a:cubicBezTo>
                      <a:pt x="540" y="187"/>
                      <a:pt x="478" y="239"/>
                      <a:pt x="415" y="281"/>
                    </a:cubicBezTo>
                    <a:cubicBezTo>
                      <a:pt x="353" y="332"/>
                      <a:pt x="291" y="374"/>
                      <a:pt x="229" y="426"/>
                    </a:cubicBezTo>
                    <a:cubicBezTo>
                      <a:pt x="156" y="477"/>
                      <a:pt x="93" y="530"/>
                      <a:pt x="21" y="581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4" y="631"/>
                      <a:pt x="32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30"/>
                      <a:pt x="312" y="447"/>
                      <a:pt x="446" y="364"/>
                    </a:cubicBezTo>
                    <a:cubicBezTo>
                      <a:pt x="508" y="322"/>
                      <a:pt x="581" y="281"/>
                      <a:pt x="644" y="239"/>
                    </a:cubicBezTo>
                    <a:cubicBezTo>
                      <a:pt x="716" y="198"/>
                      <a:pt x="789" y="156"/>
                      <a:pt x="861" y="104"/>
                    </a:cubicBezTo>
                    <a:cubicBezTo>
                      <a:pt x="882" y="83"/>
                      <a:pt x="893" y="53"/>
                      <a:pt x="872" y="21"/>
                    </a:cubicBezTo>
                    <a:cubicBezTo>
                      <a:pt x="861" y="11"/>
                      <a:pt x="851" y="11"/>
                      <a:pt x="840" y="0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63"/>
              <p:cNvSpPr/>
              <p:nvPr/>
            </p:nvSpPr>
            <p:spPr>
              <a:xfrm>
                <a:off x="1991525" y="2668625"/>
                <a:ext cx="225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903" h="631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736" y="52"/>
                      <a:pt x="674" y="105"/>
                      <a:pt x="602" y="146"/>
                    </a:cubicBezTo>
                    <a:cubicBezTo>
                      <a:pt x="540" y="197"/>
                      <a:pt x="477" y="239"/>
                      <a:pt x="415" y="280"/>
                    </a:cubicBezTo>
                    <a:cubicBezTo>
                      <a:pt x="342" y="322"/>
                      <a:pt x="280" y="374"/>
                      <a:pt x="218" y="416"/>
                    </a:cubicBezTo>
                    <a:cubicBezTo>
                      <a:pt x="145" y="467"/>
                      <a:pt x="83" y="519"/>
                      <a:pt x="21" y="582"/>
                    </a:cubicBezTo>
                    <a:cubicBezTo>
                      <a:pt x="10" y="592"/>
                      <a:pt x="0" y="602"/>
                      <a:pt x="10" y="623"/>
                    </a:cubicBezTo>
                    <a:cubicBezTo>
                      <a:pt x="16" y="628"/>
                      <a:pt x="23" y="631"/>
                      <a:pt x="31" y="631"/>
                    </a:cubicBezTo>
                    <a:cubicBezTo>
                      <a:pt x="39" y="631"/>
                      <a:pt x="47" y="628"/>
                      <a:pt x="52" y="623"/>
                    </a:cubicBezTo>
                    <a:cubicBezTo>
                      <a:pt x="176" y="519"/>
                      <a:pt x="301" y="436"/>
                      <a:pt x="436" y="353"/>
                    </a:cubicBezTo>
                    <a:cubicBezTo>
                      <a:pt x="508" y="312"/>
                      <a:pt x="570" y="270"/>
                      <a:pt x="643" y="239"/>
                    </a:cubicBezTo>
                    <a:cubicBezTo>
                      <a:pt x="716" y="197"/>
                      <a:pt x="799" y="156"/>
                      <a:pt x="861" y="105"/>
                    </a:cubicBezTo>
                    <a:cubicBezTo>
                      <a:pt x="892" y="94"/>
                      <a:pt x="902" y="52"/>
                      <a:pt x="882" y="22"/>
                    </a:cubicBezTo>
                    <a:cubicBezTo>
                      <a:pt x="872" y="11"/>
                      <a:pt x="851" y="1"/>
                      <a:pt x="830" y="1"/>
                    </a:cubicBezTo>
                    <a:close/>
                  </a:path>
                </a:pathLst>
              </a:custGeom>
              <a:solidFill>
                <a:srgbClr val="E69B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63"/>
              <p:cNvSpPr/>
              <p:nvPr/>
            </p:nvSpPr>
            <p:spPr>
              <a:xfrm>
                <a:off x="2053475" y="2498775"/>
                <a:ext cx="222300" cy="225625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9025" extrusionOk="0">
                    <a:moveTo>
                      <a:pt x="4835" y="0"/>
                    </a:moveTo>
                    <a:cubicBezTo>
                      <a:pt x="4814" y="0"/>
                      <a:pt x="4793" y="11"/>
                      <a:pt x="4783" y="21"/>
                    </a:cubicBezTo>
                    <a:cubicBezTo>
                      <a:pt x="4773" y="42"/>
                      <a:pt x="4763" y="62"/>
                      <a:pt x="4763" y="83"/>
                    </a:cubicBezTo>
                    <a:lnTo>
                      <a:pt x="4763" y="104"/>
                    </a:lnTo>
                    <a:cubicBezTo>
                      <a:pt x="4680" y="166"/>
                      <a:pt x="4607" y="239"/>
                      <a:pt x="4534" y="301"/>
                    </a:cubicBezTo>
                    <a:cubicBezTo>
                      <a:pt x="4451" y="384"/>
                      <a:pt x="4368" y="488"/>
                      <a:pt x="4306" y="592"/>
                    </a:cubicBezTo>
                    <a:cubicBezTo>
                      <a:pt x="4182" y="768"/>
                      <a:pt x="4088" y="986"/>
                      <a:pt x="4036" y="1214"/>
                    </a:cubicBezTo>
                    <a:cubicBezTo>
                      <a:pt x="3943" y="1618"/>
                      <a:pt x="3953" y="2085"/>
                      <a:pt x="4078" y="2635"/>
                    </a:cubicBezTo>
                    <a:cubicBezTo>
                      <a:pt x="4161" y="3019"/>
                      <a:pt x="4306" y="3423"/>
                      <a:pt x="4503" y="3890"/>
                    </a:cubicBezTo>
                    <a:cubicBezTo>
                      <a:pt x="4555" y="4004"/>
                      <a:pt x="4607" y="4108"/>
                      <a:pt x="4659" y="4211"/>
                    </a:cubicBezTo>
                    <a:cubicBezTo>
                      <a:pt x="4731" y="4347"/>
                      <a:pt x="4804" y="4481"/>
                      <a:pt x="4876" y="4606"/>
                    </a:cubicBezTo>
                    <a:lnTo>
                      <a:pt x="4887" y="4626"/>
                    </a:lnTo>
                    <a:cubicBezTo>
                      <a:pt x="5032" y="4886"/>
                      <a:pt x="5178" y="5145"/>
                      <a:pt x="5302" y="5426"/>
                    </a:cubicBezTo>
                    <a:lnTo>
                      <a:pt x="5291" y="5405"/>
                    </a:lnTo>
                    <a:lnTo>
                      <a:pt x="5291" y="5405"/>
                    </a:lnTo>
                    <a:cubicBezTo>
                      <a:pt x="5353" y="5550"/>
                      <a:pt x="5395" y="5684"/>
                      <a:pt x="5426" y="5809"/>
                    </a:cubicBezTo>
                    <a:cubicBezTo>
                      <a:pt x="5364" y="5840"/>
                      <a:pt x="5291" y="5861"/>
                      <a:pt x="5219" y="5882"/>
                    </a:cubicBezTo>
                    <a:lnTo>
                      <a:pt x="5229" y="5882"/>
                    </a:lnTo>
                    <a:cubicBezTo>
                      <a:pt x="4752" y="6048"/>
                      <a:pt x="4233" y="6141"/>
                      <a:pt x="3632" y="6193"/>
                    </a:cubicBezTo>
                    <a:cubicBezTo>
                      <a:pt x="3383" y="6203"/>
                      <a:pt x="3124" y="6214"/>
                      <a:pt x="2854" y="6214"/>
                    </a:cubicBezTo>
                    <a:cubicBezTo>
                      <a:pt x="2076" y="6214"/>
                      <a:pt x="1298" y="6141"/>
                      <a:pt x="447" y="6058"/>
                    </a:cubicBezTo>
                    <a:lnTo>
                      <a:pt x="437" y="6048"/>
                    </a:lnTo>
                    <a:cubicBezTo>
                      <a:pt x="427" y="6048"/>
                      <a:pt x="416" y="6058"/>
                      <a:pt x="406" y="6058"/>
                    </a:cubicBezTo>
                    <a:cubicBezTo>
                      <a:pt x="374" y="6058"/>
                      <a:pt x="354" y="6079"/>
                      <a:pt x="333" y="6099"/>
                    </a:cubicBezTo>
                    <a:cubicBezTo>
                      <a:pt x="208" y="6318"/>
                      <a:pt x="115" y="6556"/>
                      <a:pt x="63" y="6784"/>
                    </a:cubicBezTo>
                    <a:cubicBezTo>
                      <a:pt x="1" y="7064"/>
                      <a:pt x="1" y="7313"/>
                      <a:pt x="74" y="7542"/>
                    </a:cubicBezTo>
                    <a:cubicBezTo>
                      <a:pt x="74" y="7562"/>
                      <a:pt x="95" y="7583"/>
                      <a:pt x="115" y="7593"/>
                    </a:cubicBezTo>
                    <a:cubicBezTo>
                      <a:pt x="115" y="7604"/>
                      <a:pt x="115" y="7604"/>
                      <a:pt x="125" y="7604"/>
                    </a:cubicBezTo>
                    <a:cubicBezTo>
                      <a:pt x="136" y="7625"/>
                      <a:pt x="146" y="7635"/>
                      <a:pt x="167" y="7645"/>
                    </a:cubicBezTo>
                    <a:cubicBezTo>
                      <a:pt x="416" y="7738"/>
                      <a:pt x="665" y="7811"/>
                      <a:pt x="914" y="7894"/>
                    </a:cubicBezTo>
                    <a:cubicBezTo>
                      <a:pt x="1008" y="7925"/>
                      <a:pt x="1091" y="7957"/>
                      <a:pt x="1183" y="7987"/>
                    </a:cubicBezTo>
                    <a:lnTo>
                      <a:pt x="1349" y="8040"/>
                    </a:lnTo>
                    <a:cubicBezTo>
                      <a:pt x="1609" y="8123"/>
                      <a:pt x="1879" y="8215"/>
                      <a:pt x="2138" y="8298"/>
                    </a:cubicBezTo>
                    <a:cubicBezTo>
                      <a:pt x="2895" y="8537"/>
                      <a:pt x="3528" y="8703"/>
                      <a:pt x="4119" y="8817"/>
                    </a:cubicBezTo>
                    <a:cubicBezTo>
                      <a:pt x="4804" y="8962"/>
                      <a:pt x="5426" y="9025"/>
                      <a:pt x="5997" y="9025"/>
                    </a:cubicBezTo>
                    <a:lnTo>
                      <a:pt x="6121" y="9025"/>
                    </a:lnTo>
                    <a:cubicBezTo>
                      <a:pt x="6713" y="9015"/>
                      <a:pt x="7179" y="8932"/>
                      <a:pt x="7573" y="8745"/>
                    </a:cubicBezTo>
                    <a:cubicBezTo>
                      <a:pt x="7781" y="8641"/>
                      <a:pt x="7967" y="8517"/>
                      <a:pt x="8123" y="8351"/>
                    </a:cubicBezTo>
                    <a:cubicBezTo>
                      <a:pt x="8289" y="8195"/>
                      <a:pt x="8435" y="7987"/>
                      <a:pt x="8538" y="7759"/>
                    </a:cubicBezTo>
                    <a:cubicBezTo>
                      <a:pt x="8601" y="7635"/>
                      <a:pt x="8652" y="7500"/>
                      <a:pt x="8704" y="7323"/>
                    </a:cubicBezTo>
                    <a:cubicBezTo>
                      <a:pt x="8756" y="7168"/>
                      <a:pt x="8787" y="7012"/>
                      <a:pt x="8818" y="6836"/>
                    </a:cubicBezTo>
                    <a:cubicBezTo>
                      <a:pt x="8880" y="6525"/>
                      <a:pt x="8891" y="6193"/>
                      <a:pt x="8870" y="5850"/>
                    </a:cubicBezTo>
                    <a:cubicBezTo>
                      <a:pt x="8839" y="5249"/>
                      <a:pt x="8673" y="4596"/>
                      <a:pt x="8393" y="3921"/>
                    </a:cubicBezTo>
                    <a:cubicBezTo>
                      <a:pt x="8269" y="3631"/>
                      <a:pt x="8133" y="3330"/>
                      <a:pt x="7967" y="3029"/>
                    </a:cubicBezTo>
                    <a:cubicBezTo>
                      <a:pt x="7801" y="2739"/>
                      <a:pt x="7626" y="2459"/>
                      <a:pt x="7449" y="2199"/>
                    </a:cubicBezTo>
                    <a:cubicBezTo>
                      <a:pt x="7262" y="1950"/>
                      <a:pt x="7055" y="1701"/>
                      <a:pt x="6837" y="1473"/>
                    </a:cubicBezTo>
                    <a:lnTo>
                      <a:pt x="6754" y="1380"/>
                    </a:lnTo>
                    <a:cubicBezTo>
                      <a:pt x="6619" y="1235"/>
                      <a:pt x="6485" y="1100"/>
                      <a:pt x="6349" y="954"/>
                    </a:cubicBezTo>
                    <a:cubicBezTo>
                      <a:pt x="6132" y="747"/>
                      <a:pt x="5934" y="571"/>
                      <a:pt x="5738" y="415"/>
                    </a:cubicBezTo>
                    <a:cubicBezTo>
                      <a:pt x="5499" y="239"/>
                      <a:pt x="5302" y="124"/>
                      <a:pt x="5095" y="52"/>
                    </a:cubicBezTo>
                    <a:cubicBezTo>
                      <a:pt x="5012" y="32"/>
                      <a:pt x="4929" y="11"/>
                      <a:pt x="4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63"/>
              <p:cNvSpPr/>
              <p:nvPr/>
            </p:nvSpPr>
            <p:spPr>
              <a:xfrm>
                <a:off x="2053750" y="2514600"/>
                <a:ext cx="222025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8881" h="8392" extrusionOk="0">
                    <a:moveTo>
                      <a:pt x="5996" y="0"/>
                    </a:moveTo>
                    <a:lnTo>
                      <a:pt x="5996" y="0"/>
                    </a:lnTo>
                    <a:cubicBezTo>
                      <a:pt x="6183" y="197"/>
                      <a:pt x="6370" y="415"/>
                      <a:pt x="6536" y="633"/>
                    </a:cubicBezTo>
                    <a:cubicBezTo>
                      <a:pt x="6712" y="851"/>
                      <a:pt x="6878" y="1079"/>
                      <a:pt x="7023" y="1317"/>
                    </a:cubicBezTo>
                    <a:cubicBezTo>
                      <a:pt x="7179" y="1556"/>
                      <a:pt x="7313" y="1794"/>
                      <a:pt x="7438" y="2043"/>
                    </a:cubicBezTo>
                    <a:cubicBezTo>
                      <a:pt x="7698" y="2541"/>
                      <a:pt x="7905" y="3071"/>
                      <a:pt x="8039" y="3610"/>
                    </a:cubicBezTo>
                    <a:cubicBezTo>
                      <a:pt x="8175" y="4118"/>
                      <a:pt x="8258" y="4647"/>
                      <a:pt x="8237" y="5176"/>
                    </a:cubicBezTo>
                    <a:lnTo>
                      <a:pt x="8205" y="5549"/>
                    </a:lnTo>
                    <a:cubicBezTo>
                      <a:pt x="8185" y="5674"/>
                      <a:pt x="8164" y="5798"/>
                      <a:pt x="8133" y="5913"/>
                    </a:cubicBezTo>
                    <a:cubicBezTo>
                      <a:pt x="8081" y="6120"/>
                      <a:pt x="8009" y="6317"/>
                      <a:pt x="7905" y="6504"/>
                    </a:cubicBezTo>
                    <a:cubicBezTo>
                      <a:pt x="7853" y="6587"/>
                      <a:pt x="7801" y="6670"/>
                      <a:pt x="7739" y="6753"/>
                    </a:cubicBezTo>
                    <a:cubicBezTo>
                      <a:pt x="7677" y="6826"/>
                      <a:pt x="7615" y="6898"/>
                      <a:pt x="7552" y="6960"/>
                    </a:cubicBezTo>
                    <a:cubicBezTo>
                      <a:pt x="7417" y="7095"/>
                      <a:pt x="7262" y="7209"/>
                      <a:pt x="7096" y="7303"/>
                    </a:cubicBezTo>
                    <a:cubicBezTo>
                      <a:pt x="6930" y="7396"/>
                      <a:pt x="6743" y="7479"/>
                      <a:pt x="6557" y="7531"/>
                    </a:cubicBezTo>
                    <a:cubicBezTo>
                      <a:pt x="6370" y="7593"/>
                      <a:pt x="6172" y="7635"/>
                      <a:pt x="5976" y="7665"/>
                    </a:cubicBezTo>
                    <a:cubicBezTo>
                      <a:pt x="5757" y="7697"/>
                      <a:pt x="5550" y="7718"/>
                      <a:pt x="5342" y="7728"/>
                    </a:cubicBezTo>
                    <a:cubicBezTo>
                      <a:pt x="5125" y="7728"/>
                      <a:pt x="4907" y="7728"/>
                      <a:pt x="4699" y="7707"/>
                    </a:cubicBezTo>
                    <a:cubicBezTo>
                      <a:pt x="4482" y="7697"/>
                      <a:pt x="4274" y="7676"/>
                      <a:pt x="4056" y="7645"/>
                    </a:cubicBezTo>
                    <a:cubicBezTo>
                      <a:pt x="3849" y="7614"/>
                      <a:pt x="3641" y="7582"/>
                      <a:pt x="3434" y="7541"/>
                    </a:cubicBezTo>
                    <a:cubicBezTo>
                      <a:pt x="2811" y="7417"/>
                      <a:pt x="2189" y="7292"/>
                      <a:pt x="1587" y="7126"/>
                    </a:cubicBezTo>
                    <a:cubicBezTo>
                      <a:pt x="1038" y="6971"/>
                      <a:pt x="509" y="6794"/>
                      <a:pt x="1" y="6535"/>
                    </a:cubicBezTo>
                    <a:lnTo>
                      <a:pt x="1" y="6535"/>
                    </a:lnTo>
                    <a:cubicBezTo>
                      <a:pt x="1" y="6660"/>
                      <a:pt x="21" y="6794"/>
                      <a:pt x="52" y="6909"/>
                    </a:cubicBezTo>
                    <a:cubicBezTo>
                      <a:pt x="63" y="6929"/>
                      <a:pt x="84" y="6950"/>
                      <a:pt x="104" y="6960"/>
                    </a:cubicBezTo>
                    <a:lnTo>
                      <a:pt x="104" y="6971"/>
                    </a:lnTo>
                    <a:cubicBezTo>
                      <a:pt x="114" y="6992"/>
                      <a:pt x="135" y="7002"/>
                      <a:pt x="156" y="7012"/>
                    </a:cubicBezTo>
                    <a:cubicBezTo>
                      <a:pt x="405" y="7105"/>
                      <a:pt x="654" y="7188"/>
                      <a:pt x="893" y="7261"/>
                    </a:cubicBezTo>
                    <a:lnTo>
                      <a:pt x="1172" y="7354"/>
                    </a:lnTo>
                    <a:lnTo>
                      <a:pt x="1338" y="7407"/>
                    </a:lnTo>
                    <a:cubicBezTo>
                      <a:pt x="1598" y="7499"/>
                      <a:pt x="1857" y="7582"/>
                      <a:pt x="2127" y="7665"/>
                    </a:cubicBezTo>
                    <a:cubicBezTo>
                      <a:pt x="2884" y="7904"/>
                      <a:pt x="3517" y="8070"/>
                      <a:pt x="4108" y="8195"/>
                    </a:cubicBezTo>
                    <a:cubicBezTo>
                      <a:pt x="4793" y="8329"/>
                      <a:pt x="5415" y="8392"/>
                      <a:pt x="5986" y="8392"/>
                    </a:cubicBezTo>
                    <a:lnTo>
                      <a:pt x="6110" y="8392"/>
                    </a:lnTo>
                    <a:cubicBezTo>
                      <a:pt x="6702" y="8382"/>
                      <a:pt x="7168" y="8299"/>
                      <a:pt x="7562" y="8112"/>
                    </a:cubicBezTo>
                    <a:cubicBezTo>
                      <a:pt x="7770" y="8018"/>
                      <a:pt x="7956" y="7884"/>
                      <a:pt x="8122" y="7728"/>
                    </a:cubicBezTo>
                    <a:cubicBezTo>
                      <a:pt x="8278" y="7562"/>
                      <a:pt x="8424" y="7354"/>
                      <a:pt x="8537" y="7126"/>
                    </a:cubicBezTo>
                    <a:cubicBezTo>
                      <a:pt x="8590" y="7002"/>
                      <a:pt x="8641" y="6867"/>
                      <a:pt x="8693" y="6690"/>
                    </a:cubicBezTo>
                    <a:cubicBezTo>
                      <a:pt x="8745" y="6535"/>
                      <a:pt x="8786" y="6369"/>
                      <a:pt x="8818" y="6203"/>
                    </a:cubicBezTo>
                    <a:cubicBezTo>
                      <a:pt x="8869" y="5892"/>
                      <a:pt x="8880" y="5560"/>
                      <a:pt x="8859" y="5217"/>
                    </a:cubicBezTo>
                    <a:cubicBezTo>
                      <a:pt x="8828" y="4606"/>
                      <a:pt x="8662" y="3963"/>
                      <a:pt x="8382" y="3288"/>
                    </a:cubicBezTo>
                    <a:cubicBezTo>
                      <a:pt x="8268" y="2998"/>
                      <a:pt x="8122" y="2697"/>
                      <a:pt x="7956" y="2396"/>
                    </a:cubicBezTo>
                    <a:cubicBezTo>
                      <a:pt x="7801" y="2106"/>
                      <a:pt x="7625" y="1826"/>
                      <a:pt x="7438" y="1566"/>
                    </a:cubicBezTo>
                    <a:cubicBezTo>
                      <a:pt x="7251" y="1317"/>
                      <a:pt x="7054" y="1068"/>
                      <a:pt x="6826" y="830"/>
                    </a:cubicBezTo>
                    <a:lnTo>
                      <a:pt x="6743" y="747"/>
                    </a:lnTo>
                    <a:lnTo>
                      <a:pt x="6712" y="716"/>
                    </a:lnTo>
                    <a:cubicBezTo>
                      <a:pt x="6587" y="581"/>
                      <a:pt x="6463" y="446"/>
                      <a:pt x="6338" y="321"/>
                    </a:cubicBezTo>
                    <a:cubicBezTo>
                      <a:pt x="6214" y="208"/>
                      <a:pt x="6100" y="104"/>
                      <a:pt x="5996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63"/>
              <p:cNvSpPr/>
              <p:nvPr/>
            </p:nvSpPr>
            <p:spPr>
              <a:xfrm>
                <a:off x="2064125" y="2638550"/>
                <a:ext cx="17482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692" extrusionOk="0">
                    <a:moveTo>
                      <a:pt x="6017" y="1"/>
                    </a:moveTo>
                    <a:cubicBezTo>
                      <a:pt x="5923" y="1"/>
                      <a:pt x="5830" y="1"/>
                      <a:pt x="5747" y="10"/>
                    </a:cubicBezTo>
                    <a:cubicBezTo>
                      <a:pt x="5612" y="21"/>
                      <a:pt x="5478" y="42"/>
                      <a:pt x="5342" y="63"/>
                    </a:cubicBezTo>
                    <a:cubicBezTo>
                      <a:pt x="4835" y="166"/>
                      <a:pt x="4347" y="353"/>
                      <a:pt x="3839" y="457"/>
                    </a:cubicBezTo>
                    <a:lnTo>
                      <a:pt x="3859" y="457"/>
                    </a:lnTo>
                    <a:cubicBezTo>
                      <a:pt x="3745" y="478"/>
                      <a:pt x="3631" y="498"/>
                      <a:pt x="3517" y="508"/>
                    </a:cubicBezTo>
                    <a:lnTo>
                      <a:pt x="3143" y="540"/>
                    </a:lnTo>
                    <a:cubicBezTo>
                      <a:pt x="2894" y="561"/>
                      <a:pt x="2635" y="571"/>
                      <a:pt x="2386" y="571"/>
                    </a:cubicBezTo>
                    <a:cubicBezTo>
                      <a:pt x="1878" y="571"/>
                      <a:pt x="1380" y="561"/>
                      <a:pt x="872" y="529"/>
                    </a:cubicBezTo>
                    <a:lnTo>
                      <a:pt x="882" y="529"/>
                    </a:lnTo>
                    <a:cubicBezTo>
                      <a:pt x="602" y="508"/>
                      <a:pt x="322" y="478"/>
                      <a:pt x="31" y="457"/>
                    </a:cubicBezTo>
                    <a:cubicBezTo>
                      <a:pt x="21" y="457"/>
                      <a:pt x="1" y="457"/>
                      <a:pt x="1" y="478"/>
                    </a:cubicBezTo>
                    <a:cubicBezTo>
                      <a:pt x="1" y="488"/>
                      <a:pt x="11" y="508"/>
                      <a:pt x="21" y="508"/>
                    </a:cubicBezTo>
                    <a:cubicBezTo>
                      <a:pt x="384" y="540"/>
                      <a:pt x="748" y="581"/>
                      <a:pt x="1110" y="612"/>
                    </a:cubicBezTo>
                    <a:cubicBezTo>
                      <a:pt x="1287" y="633"/>
                      <a:pt x="1463" y="644"/>
                      <a:pt x="1640" y="654"/>
                    </a:cubicBezTo>
                    <a:cubicBezTo>
                      <a:pt x="1826" y="674"/>
                      <a:pt x="2002" y="685"/>
                      <a:pt x="2179" y="685"/>
                    </a:cubicBezTo>
                    <a:cubicBezTo>
                      <a:pt x="2327" y="689"/>
                      <a:pt x="2476" y="692"/>
                      <a:pt x="2625" y="692"/>
                    </a:cubicBezTo>
                    <a:cubicBezTo>
                      <a:pt x="2839" y="692"/>
                      <a:pt x="3054" y="687"/>
                      <a:pt x="3268" y="674"/>
                    </a:cubicBezTo>
                    <a:cubicBezTo>
                      <a:pt x="3445" y="664"/>
                      <a:pt x="3620" y="644"/>
                      <a:pt x="3786" y="612"/>
                    </a:cubicBezTo>
                    <a:cubicBezTo>
                      <a:pt x="3952" y="591"/>
                      <a:pt x="4118" y="550"/>
                      <a:pt x="4284" y="519"/>
                    </a:cubicBezTo>
                    <a:cubicBezTo>
                      <a:pt x="4710" y="415"/>
                      <a:pt x="5114" y="291"/>
                      <a:pt x="5540" y="208"/>
                    </a:cubicBezTo>
                    <a:lnTo>
                      <a:pt x="5519" y="208"/>
                    </a:lnTo>
                    <a:cubicBezTo>
                      <a:pt x="5706" y="176"/>
                      <a:pt x="5893" y="146"/>
                      <a:pt x="6079" y="125"/>
                    </a:cubicBezTo>
                    <a:cubicBezTo>
                      <a:pt x="6172" y="114"/>
                      <a:pt x="6266" y="114"/>
                      <a:pt x="6359" y="104"/>
                    </a:cubicBezTo>
                    <a:cubicBezTo>
                      <a:pt x="6453" y="104"/>
                      <a:pt x="6556" y="104"/>
                      <a:pt x="6660" y="114"/>
                    </a:cubicBezTo>
                    <a:lnTo>
                      <a:pt x="6649" y="114"/>
                    </a:lnTo>
                    <a:cubicBezTo>
                      <a:pt x="6753" y="125"/>
                      <a:pt x="6847" y="135"/>
                      <a:pt x="6951" y="146"/>
                    </a:cubicBezTo>
                    <a:cubicBezTo>
                      <a:pt x="6956" y="148"/>
                      <a:pt x="6961" y="150"/>
                      <a:pt x="6965" y="150"/>
                    </a:cubicBezTo>
                    <a:cubicBezTo>
                      <a:pt x="6976" y="150"/>
                      <a:pt x="6981" y="140"/>
                      <a:pt x="6981" y="125"/>
                    </a:cubicBezTo>
                    <a:cubicBezTo>
                      <a:pt x="6992" y="104"/>
                      <a:pt x="6981" y="93"/>
                      <a:pt x="6961" y="83"/>
                    </a:cubicBezTo>
                    <a:cubicBezTo>
                      <a:pt x="6826" y="63"/>
                      <a:pt x="6691" y="42"/>
                      <a:pt x="6556" y="31"/>
                    </a:cubicBezTo>
                    <a:cubicBezTo>
                      <a:pt x="6494" y="21"/>
                      <a:pt x="6432" y="21"/>
                      <a:pt x="6359" y="10"/>
                    </a:cubicBezTo>
                    <a:cubicBezTo>
                      <a:pt x="6297" y="10"/>
                      <a:pt x="6224" y="1"/>
                      <a:pt x="6151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63"/>
              <p:cNvSpPr/>
              <p:nvPr/>
            </p:nvSpPr>
            <p:spPr>
              <a:xfrm>
                <a:off x="2155400" y="2565425"/>
                <a:ext cx="35300" cy="80725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3229" extrusionOk="0">
                    <a:moveTo>
                      <a:pt x="32" y="0"/>
                    </a:moveTo>
                    <a:cubicBezTo>
                      <a:pt x="11" y="10"/>
                      <a:pt x="1" y="21"/>
                      <a:pt x="11" y="31"/>
                    </a:cubicBezTo>
                    <a:cubicBezTo>
                      <a:pt x="94" y="570"/>
                      <a:pt x="322" y="1079"/>
                      <a:pt x="571" y="1556"/>
                    </a:cubicBezTo>
                    <a:cubicBezTo>
                      <a:pt x="633" y="1681"/>
                      <a:pt x="696" y="1794"/>
                      <a:pt x="758" y="1919"/>
                    </a:cubicBezTo>
                    <a:lnTo>
                      <a:pt x="945" y="2292"/>
                    </a:lnTo>
                    <a:cubicBezTo>
                      <a:pt x="1059" y="2552"/>
                      <a:pt x="1173" y="2811"/>
                      <a:pt x="1246" y="3091"/>
                    </a:cubicBezTo>
                    <a:lnTo>
                      <a:pt x="1276" y="3184"/>
                    </a:lnTo>
                    <a:cubicBezTo>
                      <a:pt x="1285" y="3210"/>
                      <a:pt x="1307" y="3229"/>
                      <a:pt x="1332" y="3229"/>
                    </a:cubicBezTo>
                    <a:cubicBezTo>
                      <a:pt x="1338" y="3229"/>
                      <a:pt x="1344" y="3228"/>
                      <a:pt x="1349" y="3226"/>
                    </a:cubicBezTo>
                    <a:cubicBezTo>
                      <a:pt x="1359" y="3226"/>
                      <a:pt x="1370" y="3226"/>
                      <a:pt x="1380" y="3216"/>
                    </a:cubicBezTo>
                    <a:cubicBezTo>
                      <a:pt x="1391" y="3205"/>
                      <a:pt x="1412" y="3184"/>
                      <a:pt x="1412" y="3174"/>
                    </a:cubicBezTo>
                    <a:lnTo>
                      <a:pt x="1412" y="3133"/>
                    </a:lnTo>
                    <a:cubicBezTo>
                      <a:pt x="1412" y="3112"/>
                      <a:pt x="1401" y="3091"/>
                      <a:pt x="1401" y="3071"/>
                    </a:cubicBezTo>
                    <a:cubicBezTo>
                      <a:pt x="1401" y="3039"/>
                      <a:pt x="1391" y="3008"/>
                      <a:pt x="1380" y="2977"/>
                    </a:cubicBezTo>
                    <a:cubicBezTo>
                      <a:pt x="1359" y="2905"/>
                      <a:pt x="1339" y="2843"/>
                      <a:pt x="1308" y="2770"/>
                    </a:cubicBezTo>
                    <a:cubicBezTo>
                      <a:pt x="1287" y="2718"/>
                      <a:pt x="1266" y="2656"/>
                      <a:pt x="1246" y="2604"/>
                    </a:cubicBezTo>
                    <a:cubicBezTo>
                      <a:pt x="1225" y="2541"/>
                      <a:pt x="1193" y="2479"/>
                      <a:pt x="1163" y="2417"/>
                    </a:cubicBezTo>
                    <a:cubicBezTo>
                      <a:pt x="1062" y="2185"/>
                      <a:pt x="930" y="1962"/>
                      <a:pt x="799" y="1739"/>
                    </a:cubicBezTo>
                    <a:lnTo>
                      <a:pt x="799" y="1739"/>
                    </a:lnTo>
                    <a:cubicBezTo>
                      <a:pt x="799" y="1740"/>
                      <a:pt x="799" y="1742"/>
                      <a:pt x="799" y="1743"/>
                    </a:cubicBezTo>
                    <a:cubicBezTo>
                      <a:pt x="798" y="1740"/>
                      <a:pt x="797" y="1737"/>
                      <a:pt x="796" y="1734"/>
                    </a:cubicBezTo>
                    <a:lnTo>
                      <a:pt x="796" y="1734"/>
                    </a:lnTo>
                    <a:cubicBezTo>
                      <a:pt x="797" y="1735"/>
                      <a:pt x="798" y="1737"/>
                      <a:pt x="799" y="1739"/>
                    </a:cubicBezTo>
                    <a:lnTo>
                      <a:pt x="799" y="1739"/>
                    </a:lnTo>
                    <a:cubicBezTo>
                      <a:pt x="799" y="1733"/>
                      <a:pt x="798" y="1731"/>
                      <a:pt x="793" y="1726"/>
                    </a:cubicBezTo>
                    <a:lnTo>
                      <a:pt x="793" y="1726"/>
                    </a:lnTo>
                    <a:cubicBezTo>
                      <a:pt x="794" y="1728"/>
                      <a:pt x="795" y="1731"/>
                      <a:pt x="796" y="1734"/>
                    </a:cubicBezTo>
                    <a:lnTo>
                      <a:pt x="796" y="1734"/>
                    </a:lnTo>
                    <a:cubicBezTo>
                      <a:pt x="794" y="1730"/>
                      <a:pt x="792" y="1726"/>
                      <a:pt x="789" y="1722"/>
                    </a:cubicBezTo>
                    <a:lnTo>
                      <a:pt x="789" y="1722"/>
                    </a:lnTo>
                    <a:cubicBezTo>
                      <a:pt x="791" y="1724"/>
                      <a:pt x="792" y="1725"/>
                      <a:pt x="793" y="1726"/>
                    </a:cubicBezTo>
                    <a:lnTo>
                      <a:pt x="793" y="1726"/>
                    </a:lnTo>
                    <a:cubicBezTo>
                      <a:pt x="782" y="1700"/>
                      <a:pt x="765" y="1675"/>
                      <a:pt x="748" y="1649"/>
                    </a:cubicBezTo>
                    <a:lnTo>
                      <a:pt x="748" y="1649"/>
                    </a:lnTo>
                    <a:lnTo>
                      <a:pt x="758" y="1660"/>
                    </a:lnTo>
                    <a:cubicBezTo>
                      <a:pt x="727" y="1608"/>
                      <a:pt x="706" y="1566"/>
                      <a:pt x="675" y="1515"/>
                    </a:cubicBezTo>
                    <a:lnTo>
                      <a:pt x="675" y="1515"/>
                    </a:lnTo>
                    <a:cubicBezTo>
                      <a:pt x="675" y="1516"/>
                      <a:pt x="675" y="1517"/>
                      <a:pt x="675" y="1518"/>
                    </a:cubicBezTo>
                    <a:lnTo>
                      <a:pt x="675" y="1518"/>
                    </a:lnTo>
                    <a:cubicBezTo>
                      <a:pt x="660" y="1493"/>
                      <a:pt x="650" y="1469"/>
                      <a:pt x="633" y="1453"/>
                    </a:cubicBezTo>
                    <a:cubicBezTo>
                      <a:pt x="530" y="1266"/>
                      <a:pt x="426" y="1079"/>
                      <a:pt x="333" y="882"/>
                    </a:cubicBezTo>
                    <a:cubicBezTo>
                      <a:pt x="239" y="685"/>
                      <a:pt x="167" y="477"/>
                      <a:pt x="115" y="270"/>
                    </a:cubicBezTo>
                    <a:lnTo>
                      <a:pt x="115" y="280"/>
                    </a:lnTo>
                    <a:cubicBezTo>
                      <a:pt x="94" y="197"/>
                      <a:pt x="73" y="114"/>
                      <a:pt x="63" y="31"/>
                    </a:cubicBezTo>
                    <a:cubicBezTo>
                      <a:pt x="63" y="10"/>
                      <a:pt x="52" y="0"/>
                      <a:pt x="32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63"/>
              <p:cNvSpPr/>
              <p:nvPr/>
            </p:nvSpPr>
            <p:spPr>
              <a:xfrm>
                <a:off x="2055825" y="2687550"/>
                <a:ext cx="1973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558" extrusionOk="0">
                    <a:moveTo>
                      <a:pt x="42" y="1"/>
                    </a:moveTo>
                    <a:cubicBezTo>
                      <a:pt x="31" y="1"/>
                      <a:pt x="11" y="11"/>
                      <a:pt x="11" y="32"/>
                    </a:cubicBezTo>
                    <a:cubicBezTo>
                      <a:pt x="1" y="42"/>
                      <a:pt x="11" y="63"/>
                      <a:pt x="31" y="74"/>
                    </a:cubicBezTo>
                    <a:cubicBezTo>
                      <a:pt x="187" y="136"/>
                      <a:pt x="353" y="198"/>
                      <a:pt x="519" y="260"/>
                    </a:cubicBezTo>
                    <a:cubicBezTo>
                      <a:pt x="675" y="323"/>
                      <a:pt x="841" y="374"/>
                      <a:pt x="1006" y="436"/>
                    </a:cubicBezTo>
                    <a:cubicBezTo>
                      <a:pt x="1338" y="551"/>
                      <a:pt x="1670" y="655"/>
                      <a:pt x="2002" y="758"/>
                    </a:cubicBezTo>
                    <a:cubicBezTo>
                      <a:pt x="2179" y="810"/>
                      <a:pt x="2345" y="862"/>
                      <a:pt x="2511" y="913"/>
                    </a:cubicBezTo>
                    <a:cubicBezTo>
                      <a:pt x="2677" y="966"/>
                      <a:pt x="2843" y="1007"/>
                      <a:pt x="3009" y="1059"/>
                    </a:cubicBezTo>
                    <a:cubicBezTo>
                      <a:pt x="3341" y="1142"/>
                      <a:pt x="3673" y="1235"/>
                      <a:pt x="4005" y="1318"/>
                    </a:cubicBezTo>
                    <a:cubicBezTo>
                      <a:pt x="4643" y="1465"/>
                      <a:pt x="5301" y="1557"/>
                      <a:pt x="5951" y="1557"/>
                    </a:cubicBezTo>
                    <a:cubicBezTo>
                      <a:pt x="5987" y="1557"/>
                      <a:pt x="6023" y="1557"/>
                      <a:pt x="6059" y="1557"/>
                    </a:cubicBezTo>
                    <a:cubicBezTo>
                      <a:pt x="6235" y="1547"/>
                      <a:pt x="6400" y="1536"/>
                      <a:pt x="6577" y="1515"/>
                    </a:cubicBezTo>
                    <a:cubicBezTo>
                      <a:pt x="6712" y="1494"/>
                      <a:pt x="6847" y="1474"/>
                      <a:pt x="6981" y="1443"/>
                    </a:cubicBezTo>
                    <a:lnTo>
                      <a:pt x="7168" y="1381"/>
                    </a:lnTo>
                    <a:cubicBezTo>
                      <a:pt x="7272" y="1339"/>
                      <a:pt x="7376" y="1298"/>
                      <a:pt x="7479" y="1245"/>
                    </a:cubicBezTo>
                    <a:lnTo>
                      <a:pt x="7479" y="1235"/>
                    </a:lnTo>
                    <a:lnTo>
                      <a:pt x="7542" y="1204"/>
                    </a:lnTo>
                    <a:cubicBezTo>
                      <a:pt x="7594" y="1173"/>
                      <a:pt x="7635" y="1142"/>
                      <a:pt x="7687" y="1111"/>
                    </a:cubicBezTo>
                    <a:cubicBezTo>
                      <a:pt x="7687" y="1100"/>
                      <a:pt x="7698" y="1100"/>
                      <a:pt x="7698" y="1100"/>
                    </a:cubicBezTo>
                    <a:cubicBezTo>
                      <a:pt x="7760" y="1049"/>
                      <a:pt x="7811" y="996"/>
                      <a:pt x="7873" y="955"/>
                    </a:cubicBezTo>
                    <a:cubicBezTo>
                      <a:pt x="7873" y="945"/>
                      <a:pt x="7884" y="934"/>
                      <a:pt x="7894" y="924"/>
                    </a:cubicBezTo>
                    <a:lnTo>
                      <a:pt x="7894" y="913"/>
                    </a:lnTo>
                    <a:cubicBezTo>
                      <a:pt x="7873" y="924"/>
                      <a:pt x="7853" y="945"/>
                      <a:pt x="7832" y="955"/>
                    </a:cubicBezTo>
                    <a:cubicBezTo>
                      <a:pt x="7707" y="1038"/>
                      <a:pt x="7583" y="1111"/>
                      <a:pt x="7438" y="1162"/>
                    </a:cubicBezTo>
                    <a:cubicBezTo>
                      <a:pt x="7293" y="1215"/>
                      <a:pt x="7147" y="1256"/>
                      <a:pt x="7002" y="1287"/>
                    </a:cubicBezTo>
                    <a:cubicBezTo>
                      <a:pt x="6981" y="1287"/>
                      <a:pt x="6971" y="1298"/>
                      <a:pt x="6951" y="1298"/>
                    </a:cubicBezTo>
                    <a:cubicBezTo>
                      <a:pt x="6919" y="1308"/>
                      <a:pt x="6888" y="1318"/>
                      <a:pt x="6847" y="1318"/>
                    </a:cubicBezTo>
                    <a:cubicBezTo>
                      <a:pt x="6712" y="1349"/>
                      <a:pt x="6577" y="1370"/>
                      <a:pt x="6432" y="1391"/>
                    </a:cubicBezTo>
                    <a:cubicBezTo>
                      <a:pt x="6255" y="1406"/>
                      <a:pt x="6078" y="1413"/>
                      <a:pt x="5900" y="1413"/>
                    </a:cubicBezTo>
                    <a:cubicBezTo>
                      <a:pt x="5483" y="1413"/>
                      <a:pt x="5065" y="1373"/>
                      <a:pt x="4658" y="1308"/>
                    </a:cubicBezTo>
                    <a:lnTo>
                      <a:pt x="4637" y="1308"/>
                    </a:lnTo>
                    <a:cubicBezTo>
                      <a:pt x="4305" y="1245"/>
                      <a:pt x="3973" y="1173"/>
                      <a:pt x="3652" y="1090"/>
                    </a:cubicBezTo>
                    <a:cubicBezTo>
                      <a:pt x="3486" y="1049"/>
                      <a:pt x="3320" y="996"/>
                      <a:pt x="3154" y="955"/>
                    </a:cubicBezTo>
                    <a:cubicBezTo>
                      <a:pt x="2988" y="903"/>
                      <a:pt x="2822" y="862"/>
                      <a:pt x="2645" y="810"/>
                    </a:cubicBezTo>
                    <a:cubicBezTo>
                      <a:pt x="2314" y="727"/>
                      <a:pt x="1972" y="634"/>
                      <a:pt x="1640" y="540"/>
                    </a:cubicBezTo>
                    <a:cubicBezTo>
                      <a:pt x="1463" y="489"/>
                      <a:pt x="1297" y="436"/>
                      <a:pt x="1131" y="385"/>
                    </a:cubicBezTo>
                    <a:cubicBezTo>
                      <a:pt x="965" y="333"/>
                      <a:pt x="799" y="281"/>
                      <a:pt x="633" y="219"/>
                    </a:cubicBezTo>
                    <a:cubicBezTo>
                      <a:pt x="436" y="157"/>
                      <a:pt x="239" y="84"/>
                      <a:pt x="52" y="11"/>
                    </a:cubicBezTo>
                    <a:cubicBezTo>
                      <a:pt x="52" y="1"/>
                      <a:pt x="42" y="1"/>
                      <a:pt x="42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63"/>
              <p:cNvSpPr/>
              <p:nvPr/>
            </p:nvSpPr>
            <p:spPr>
              <a:xfrm>
                <a:off x="2242800" y="2718425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63"/>
              <p:cNvSpPr/>
              <p:nvPr/>
            </p:nvSpPr>
            <p:spPr>
              <a:xfrm>
                <a:off x="2242800" y="27186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63"/>
              <p:cNvSpPr/>
              <p:nvPr/>
            </p:nvSpPr>
            <p:spPr>
              <a:xfrm>
                <a:off x="2171750" y="272022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1" y="1"/>
                    </a:moveTo>
                    <a:lnTo>
                      <a:pt x="11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63"/>
              <p:cNvSpPr/>
              <p:nvPr/>
            </p:nvSpPr>
            <p:spPr>
              <a:xfrm>
                <a:off x="2247225" y="2711675"/>
                <a:ext cx="157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32" extrusionOk="0">
                    <a:moveTo>
                      <a:pt x="62" y="1"/>
                    </a:moveTo>
                    <a:cubicBezTo>
                      <a:pt x="51" y="1"/>
                      <a:pt x="42" y="11"/>
                      <a:pt x="31" y="11"/>
                    </a:cubicBezTo>
                    <a:cubicBezTo>
                      <a:pt x="27" y="15"/>
                      <a:pt x="23" y="19"/>
                      <a:pt x="19" y="22"/>
                    </a:cubicBezTo>
                    <a:lnTo>
                      <a:pt x="19" y="22"/>
                    </a:lnTo>
                    <a:lnTo>
                      <a:pt x="62" y="1"/>
                    </a:lnTo>
                    <a:close/>
                    <a:moveTo>
                      <a:pt x="19" y="22"/>
                    </a:moveTo>
                    <a:lnTo>
                      <a:pt x="0" y="31"/>
                    </a:lnTo>
                    <a:cubicBezTo>
                      <a:pt x="6" y="31"/>
                      <a:pt x="13" y="27"/>
                      <a:pt x="19" y="22"/>
                    </a:cubicBez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63"/>
              <p:cNvSpPr/>
              <p:nvPr/>
            </p:nvSpPr>
            <p:spPr>
              <a:xfrm>
                <a:off x="2247225" y="2712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63"/>
              <p:cNvSpPr/>
              <p:nvPr/>
            </p:nvSpPr>
            <p:spPr>
              <a:xfrm>
                <a:off x="2172000" y="2720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63"/>
              <p:cNvSpPr/>
              <p:nvPr/>
            </p:nvSpPr>
            <p:spPr>
              <a:xfrm>
                <a:off x="2216625" y="272230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63"/>
              <p:cNvSpPr/>
              <p:nvPr/>
            </p:nvSpPr>
            <p:spPr>
              <a:xfrm>
                <a:off x="2216350" y="2722300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1"/>
                    </a:move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851B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63"/>
              <p:cNvSpPr/>
              <p:nvPr/>
            </p:nvSpPr>
            <p:spPr>
              <a:xfrm>
                <a:off x="1906450" y="3182375"/>
                <a:ext cx="944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1693" extrusionOk="0">
                    <a:moveTo>
                      <a:pt x="3049" y="0"/>
                    </a:moveTo>
                    <a:cubicBezTo>
                      <a:pt x="2976" y="0"/>
                      <a:pt x="2897" y="7"/>
                      <a:pt x="2812" y="20"/>
                    </a:cubicBezTo>
                    <a:cubicBezTo>
                      <a:pt x="2636" y="52"/>
                      <a:pt x="2449" y="103"/>
                      <a:pt x="2251" y="197"/>
                    </a:cubicBezTo>
                    <a:cubicBezTo>
                      <a:pt x="2096" y="259"/>
                      <a:pt x="1961" y="331"/>
                      <a:pt x="1836" y="414"/>
                    </a:cubicBezTo>
                    <a:lnTo>
                      <a:pt x="1827" y="425"/>
                    </a:lnTo>
                    <a:cubicBezTo>
                      <a:pt x="1795" y="446"/>
                      <a:pt x="1785" y="467"/>
                      <a:pt x="1785" y="497"/>
                    </a:cubicBezTo>
                    <a:cubicBezTo>
                      <a:pt x="1567" y="601"/>
                      <a:pt x="1339" y="663"/>
                      <a:pt x="1110" y="716"/>
                    </a:cubicBezTo>
                    <a:cubicBezTo>
                      <a:pt x="1038" y="736"/>
                      <a:pt x="955" y="757"/>
                      <a:pt x="882" y="778"/>
                    </a:cubicBezTo>
                    <a:cubicBezTo>
                      <a:pt x="706" y="829"/>
                      <a:pt x="550" y="892"/>
                      <a:pt x="416" y="954"/>
                    </a:cubicBezTo>
                    <a:cubicBezTo>
                      <a:pt x="343" y="995"/>
                      <a:pt x="271" y="1027"/>
                      <a:pt x="218" y="1068"/>
                    </a:cubicBezTo>
                    <a:cubicBezTo>
                      <a:pt x="177" y="1089"/>
                      <a:pt x="135" y="1120"/>
                      <a:pt x="105" y="1151"/>
                    </a:cubicBezTo>
                    <a:cubicBezTo>
                      <a:pt x="42" y="1213"/>
                      <a:pt x="1" y="1286"/>
                      <a:pt x="1" y="1348"/>
                    </a:cubicBezTo>
                    <a:cubicBezTo>
                      <a:pt x="1" y="1379"/>
                      <a:pt x="11" y="1410"/>
                      <a:pt x="32" y="1442"/>
                    </a:cubicBezTo>
                    <a:cubicBezTo>
                      <a:pt x="52" y="1472"/>
                      <a:pt x="84" y="1493"/>
                      <a:pt x="115" y="1514"/>
                    </a:cubicBezTo>
                    <a:cubicBezTo>
                      <a:pt x="135" y="1535"/>
                      <a:pt x="167" y="1545"/>
                      <a:pt x="198" y="1555"/>
                    </a:cubicBezTo>
                    <a:cubicBezTo>
                      <a:pt x="239" y="1576"/>
                      <a:pt x="281" y="1587"/>
                      <a:pt x="322" y="1597"/>
                    </a:cubicBezTo>
                    <a:cubicBezTo>
                      <a:pt x="416" y="1618"/>
                      <a:pt x="509" y="1638"/>
                      <a:pt x="592" y="1638"/>
                    </a:cubicBezTo>
                    <a:cubicBezTo>
                      <a:pt x="748" y="1659"/>
                      <a:pt x="903" y="1670"/>
                      <a:pt x="1080" y="1680"/>
                    </a:cubicBezTo>
                    <a:cubicBezTo>
                      <a:pt x="1401" y="1691"/>
                      <a:pt x="1670" y="1691"/>
                      <a:pt x="1930" y="1691"/>
                    </a:cubicBezTo>
                    <a:cubicBezTo>
                      <a:pt x="2009" y="1692"/>
                      <a:pt x="2086" y="1692"/>
                      <a:pt x="2161" y="1692"/>
                    </a:cubicBezTo>
                    <a:cubicBezTo>
                      <a:pt x="2712" y="1692"/>
                      <a:pt x="3181" y="1660"/>
                      <a:pt x="3611" y="1587"/>
                    </a:cubicBezTo>
                    <a:cubicBezTo>
                      <a:pt x="3621" y="1597"/>
                      <a:pt x="3641" y="1597"/>
                      <a:pt x="3652" y="1597"/>
                    </a:cubicBezTo>
                    <a:cubicBezTo>
                      <a:pt x="3655" y="1600"/>
                      <a:pt x="3659" y="1601"/>
                      <a:pt x="3664" y="1601"/>
                    </a:cubicBezTo>
                    <a:cubicBezTo>
                      <a:pt x="3674" y="1601"/>
                      <a:pt x="3689" y="1594"/>
                      <a:pt x="3704" y="1587"/>
                    </a:cubicBezTo>
                    <a:cubicBezTo>
                      <a:pt x="3724" y="1576"/>
                      <a:pt x="3735" y="1545"/>
                      <a:pt x="3745" y="1525"/>
                    </a:cubicBezTo>
                    <a:cubicBezTo>
                      <a:pt x="3777" y="1016"/>
                      <a:pt x="3756" y="633"/>
                      <a:pt x="3662" y="280"/>
                    </a:cubicBezTo>
                    <a:cubicBezTo>
                      <a:pt x="3652" y="259"/>
                      <a:pt x="3641" y="238"/>
                      <a:pt x="3631" y="228"/>
                    </a:cubicBezTo>
                    <a:cubicBezTo>
                      <a:pt x="3611" y="218"/>
                      <a:pt x="3590" y="207"/>
                      <a:pt x="3569" y="207"/>
                    </a:cubicBezTo>
                    <a:lnTo>
                      <a:pt x="3548" y="186"/>
                    </a:lnTo>
                    <a:cubicBezTo>
                      <a:pt x="3496" y="124"/>
                      <a:pt x="3424" y="82"/>
                      <a:pt x="3330" y="52"/>
                    </a:cubicBezTo>
                    <a:cubicBezTo>
                      <a:pt x="3245" y="15"/>
                      <a:pt x="3152" y="0"/>
                      <a:pt x="3049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63"/>
              <p:cNvSpPr/>
              <p:nvPr/>
            </p:nvSpPr>
            <p:spPr>
              <a:xfrm>
                <a:off x="1870675" y="3179925"/>
                <a:ext cx="1364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2260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55" y="46"/>
                    </a:cubicBezTo>
                    <a:cubicBezTo>
                      <a:pt x="923" y="67"/>
                      <a:pt x="89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36" y="212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37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68"/>
                      <a:pt x="249" y="689"/>
                      <a:pt x="197" y="720"/>
                    </a:cubicBezTo>
                    <a:cubicBezTo>
                      <a:pt x="197" y="720"/>
                      <a:pt x="187" y="720"/>
                      <a:pt x="187" y="731"/>
                    </a:cubicBezTo>
                    <a:cubicBezTo>
                      <a:pt x="135" y="761"/>
                      <a:pt x="93" y="814"/>
                      <a:pt x="63" y="876"/>
                    </a:cubicBezTo>
                    <a:cubicBezTo>
                      <a:pt x="31" y="917"/>
                      <a:pt x="10" y="980"/>
                      <a:pt x="10" y="1052"/>
                    </a:cubicBezTo>
                    <a:cubicBezTo>
                      <a:pt x="0" y="1114"/>
                      <a:pt x="0" y="1187"/>
                      <a:pt x="21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lnTo>
                      <a:pt x="176" y="1570"/>
                    </a:lnTo>
                    <a:cubicBezTo>
                      <a:pt x="135" y="1591"/>
                      <a:pt x="114" y="1623"/>
                      <a:pt x="83" y="1653"/>
                    </a:cubicBezTo>
                    <a:cubicBezTo>
                      <a:pt x="42" y="1716"/>
                      <a:pt x="10" y="1799"/>
                      <a:pt x="10" y="1892"/>
                    </a:cubicBezTo>
                    <a:cubicBezTo>
                      <a:pt x="10" y="1965"/>
                      <a:pt x="42" y="2058"/>
                      <a:pt x="83" y="2121"/>
                    </a:cubicBezTo>
                    <a:cubicBezTo>
                      <a:pt x="146" y="2183"/>
                      <a:pt x="218" y="2234"/>
                      <a:pt x="312" y="2255"/>
                    </a:cubicBezTo>
                    <a:lnTo>
                      <a:pt x="322" y="2255"/>
                    </a:lnTo>
                    <a:cubicBezTo>
                      <a:pt x="329" y="2255"/>
                      <a:pt x="336" y="2260"/>
                      <a:pt x="342" y="2260"/>
                    </a:cubicBezTo>
                    <a:cubicBezTo>
                      <a:pt x="346" y="2260"/>
                      <a:pt x="349" y="2259"/>
                      <a:pt x="353" y="2255"/>
                    </a:cubicBezTo>
                    <a:cubicBezTo>
                      <a:pt x="1390" y="2234"/>
                      <a:pt x="2417" y="2204"/>
                      <a:pt x="3444" y="2172"/>
                    </a:cubicBezTo>
                    <a:cubicBezTo>
                      <a:pt x="4046" y="2151"/>
                      <a:pt x="4647" y="2141"/>
                      <a:pt x="5249" y="2121"/>
                    </a:cubicBezTo>
                    <a:lnTo>
                      <a:pt x="5301" y="2121"/>
                    </a:lnTo>
                    <a:cubicBezTo>
                      <a:pt x="5311" y="2121"/>
                      <a:pt x="5321" y="2110"/>
                      <a:pt x="5332" y="2110"/>
                    </a:cubicBezTo>
                    <a:cubicBezTo>
                      <a:pt x="5342" y="2110"/>
                      <a:pt x="5353" y="2100"/>
                      <a:pt x="5353" y="2100"/>
                    </a:cubicBezTo>
                    <a:cubicBezTo>
                      <a:pt x="5363" y="2089"/>
                      <a:pt x="5363" y="2089"/>
                      <a:pt x="5374" y="2089"/>
                    </a:cubicBezTo>
                    <a:cubicBezTo>
                      <a:pt x="5404" y="2038"/>
                      <a:pt x="5425" y="2006"/>
                      <a:pt x="5436" y="1955"/>
                    </a:cubicBezTo>
                    <a:cubicBezTo>
                      <a:pt x="5457" y="1913"/>
                      <a:pt x="5457" y="1861"/>
                      <a:pt x="5457" y="1809"/>
                    </a:cubicBezTo>
                    <a:cubicBezTo>
                      <a:pt x="5457" y="1768"/>
                      <a:pt x="5446" y="1716"/>
                      <a:pt x="5436" y="1664"/>
                    </a:cubicBezTo>
                    <a:cubicBezTo>
                      <a:pt x="5415" y="1612"/>
                      <a:pt x="5394" y="1570"/>
                      <a:pt x="5363" y="1529"/>
                    </a:cubicBezTo>
                    <a:cubicBezTo>
                      <a:pt x="5353" y="1508"/>
                      <a:pt x="5342" y="1508"/>
                      <a:pt x="5342" y="1498"/>
                    </a:cubicBezTo>
                    <a:cubicBezTo>
                      <a:pt x="5321" y="1487"/>
                      <a:pt x="5301" y="1477"/>
                      <a:pt x="5280" y="1477"/>
                    </a:cubicBezTo>
                    <a:lnTo>
                      <a:pt x="5270" y="1477"/>
                    </a:lnTo>
                    <a:lnTo>
                      <a:pt x="4056" y="1508"/>
                    </a:lnTo>
                    <a:lnTo>
                      <a:pt x="3267" y="1529"/>
                    </a:lnTo>
                    <a:cubicBezTo>
                      <a:pt x="3009" y="1540"/>
                      <a:pt x="2760" y="1550"/>
                      <a:pt x="2511" y="1560"/>
                    </a:cubicBezTo>
                    <a:lnTo>
                      <a:pt x="2500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55" y="844"/>
                      <a:pt x="2375" y="824"/>
                      <a:pt x="2396" y="803"/>
                    </a:cubicBezTo>
                    <a:cubicBezTo>
                      <a:pt x="2407" y="772"/>
                      <a:pt x="2417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12"/>
                      <a:pt x="2396" y="461"/>
                      <a:pt x="2375" y="429"/>
                    </a:cubicBezTo>
                    <a:cubicBezTo>
                      <a:pt x="2345" y="378"/>
                      <a:pt x="2303" y="34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63"/>
                      <a:pt x="1888" y="274"/>
                      <a:pt x="1857" y="295"/>
                    </a:cubicBezTo>
                    <a:cubicBezTo>
                      <a:pt x="1836" y="305"/>
                      <a:pt x="1815" y="326"/>
                      <a:pt x="1794" y="346"/>
                    </a:cubicBezTo>
                    <a:cubicBezTo>
                      <a:pt x="1774" y="357"/>
                      <a:pt x="1764" y="378"/>
                      <a:pt x="1743" y="399"/>
                    </a:cubicBezTo>
                    <a:cubicBezTo>
                      <a:pt x="1691" y="284"/>
                      <a:pt x="161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63"/>
              <p:cNvSpPr/>
              <p:nvPr/>
            </p:nvSpPr>
            <p:spPr>
              <a:xfrm>
                <a:off x="1870675" y="3179925"/>
                <a:ext cx="136425" cy="4652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1861" extrusionOk="0">
                    <a:moveTo>
                      <a:pt x="1198" y="0"/>
                    </a:moveTo>
                    <a:cubicBezTo>
                      <a:pt x="1180" y="0"/>
                      <a:pt x="1161" y="2"/>
                      <a:pt x="1141" y="4"/>
                    </a:cubicBezTo>
                    <a:cubicBezTo>
                      <a:pt x="1079" y="4"/>
                      <a:pt x="1006" y="25"/>
                      <a:pt x="944" y="46"/>
                    </a:cubicBezTo>
                    <a:cubicBezTo>
                      <a:pt x="913" y="67"/>
                      <a:pt x="882" y="77"/>
                      <a:pt x="861" y="97"/>
                    </a:cubicBezTo>
                    <a:cubicBezTo>
                      <a:pt x="830" y="118"/>
                      <a:pt x="809" y="139"/>
                      <a:pt x="778" y="160"/>
                    </a:cubicBezTo>
                    <a:cubicBezTo>
                      <a:pt x="726" y="201"/>
                      <a:pt x="695" y="263"/>
                      <a:pt x="664" y="326"/>
                    </a:cubicBezTo>
                    <a:cubicBezTo>
                      <a:pt x="633" y="388"/>
                      <a:pt x="612" y="461"/>
                      <a:pt x="612" y="544"/>
                    </a:cubicBezTo>
                    <a:cubicBezTo>
                      <a:pt x="612" y="595"/>
                      <a:pt x="612" y="648"/>
                      <a:pt x="623" y="689"/>
                    </a:cubicBezTo>
                    <a:cubicBezTo>
                      <a:pt x="560" y="661"/>
                      <a:pt x="498" y="647"/>
                      <a:pt x="435" y="647"/>
                    </a:cubicBezTo>
                    <a:cubicBezTo>
                      <a:pt x="404" y="647"/>
                      <a:pt x="373" y="651"/>
                      <a:pt x="342" y="658"/>
                    </a:cubicBezTo>
                    <a:cubicBezTo>
                      <a:pt x="291" y="658"/>
                      <a:pt x="239" y="678"/>
                      <a:pt x="197" y="710"/>
                    </a:cubicBezTo>
                    <a:cubicBezTo>
                      <a:pt x="197" y="720"/>
                      <a:pt x="187" y="720"/>
                      <a:pt x="187" y="720"/>
                    </a:cubicBezTo>
                    <a:cubicBezTo>
                      <a:pt x="135" y="761"/>
                      <a:pt x="93" y="814"/>
                      <a:pt x="63" y="865"/>
                    </a:cubicBezTo>
                    <a:cubicBezTo>
                      <a:pt x="31" y="917"/>
                      <a:pt x="10" y="980"/>
                      <a:pt x="0" y="1052"/>
                    </a:cubicBezTo>
                    <a:cubicBezTo>
                      <a:pt x="0" y="1114"/>
                      <a:pt x="0" y="1187"/>
                      <a:pt x="10" y="1259"/>
                    </a:cubicBezTo>
                    <a:cubicBezTo>
                      <a:pt x="31" y="1321"/>
                      <a:pt x="63" y="1394"/>
                      <a:pt x="104" y="1457"/>
                    </a:cubicBezTo>
                    <a:cubicBezTo>
                      <a:pt x="125" y="1498"/>
                      <a:pt x="156" y="1529"/>
                      <a:pt x="187" y="1560"/>
                    </a:cubicBezTo>
                    <a:cubicBezTo>
                      <a:pt x="176" y="1570"/>
                      <a:pt x="166" y="1570"/>
                      <a:pt x="166" y="1581"/>
                    </a:cubicBezTo>
                    <a:cubicBezTo>
                      <a:pt x="125" y="1602"/>
                      <a:pt x="104" y="1623"/>
                      <a:pt x="83" y="1653"/>
                    </a:cubicBezTo>
                    <a:cubicBezTo>
                      <a:pt x="42" y="1716"/>
                      <a:pt x="21" y="1778"/>
                      <a:pt x="10" y="1861"/>
                    </a:cubicBezTo>
                    <a:cubicBezTo>
                      <a:pt x="975" y="1840"/>
                      <a:pt x="1940" y="1809"/>
                      <a:pt x="2905" y="1789"/>
                    </a:cubicBezTo>
                    <a:lnTo>
                      <a:pt x="5457" y="1726"/>
                    </a:lnTo>
                    <a:cubicBezTo>
                      <a:pt x="5446" y="1706"/>
                      <a:pt x="5446" y="1685"/>
                      <a:pt x="5436" y="1664"/>
                    </a:cubicBezTo>
                    <a:cubicBezTo>
                      <a:pt x="5415" y="1612"/>
                      <a:pt x="5394" y="1570"/>
                      <a:pt x="5363" y="1519"/>
                    </a:cubicBezTo>
                    <a:lnTo>
                      <a:pt x="5342" y="1498"/>
                    </a:lnTo>
                    <a:cubicBezTo>
                      <a:pt x="5321" y="1477"/>
                      <a:pt x="5301" y="1477"/>
                      <a:pt x="5280" y="1477"/>
                    </a:cubicBezTo>
                    <a:cubicBezTo>
                      <a:pt x="4865" y="1487"/>
                      <a:pt x="4461" y="1498"/>
                      <a:pt x="4056" y="1508"/>
                    </a:cubicBezTo>
                    <a:lnTo>
                      <a:pt x="3267" y="1529"/>
                    </a:lnTo>
                    <a:lnTo>
                      <a:pt x="3184" y="1529"/>
                    </a:lnTo>
                    <a:cubicBezTo>
                      <a:pt x="2956" y="1540"/>
                      <a:pt x="2739" y="1550"/>
                      <a:pt x="2511" y="1550"/>
                    </a:cubicBezTo>
                    <a:lnTo>
                      <a:pt x="2511" y="1498"/>
                    </a:lnTo>
                    <a:cubicBezTo>
                      <a:pt x="2469" y="1291"/>
                      <a:pt x="2438" y="1063"/>
                      <a:pt x="2334" y="876"/>
                    </a:cubicBezTo>
                    <a:cubicBezTo>
                      <a:pt x="2365" y="855"/>
                      <a:pt x="2375" y="834"/>
                      <a:pt x="2396" y="803"/>
                    </a:cubicBezTo>
                    <a:cubicBezTo>
                      <a:pt x="2417" y="772"/>
                      <a:pt x="2428" y="751"/>
                      <a:pt x="2428" y="720"/>
                    </a:cubicBezTo>
                    <a:cubicBezTo>
                      <a:pt x="2448" y="678"/>
                      <a:pt x="2448" y="627"/>
                      <a:pt x="2438" y="565"/>
                    </a:cubicBezTo>
                    <a:cubicBezTo>
                      <a:pt x="2428" y="502"/>
                      <a:pt x="2396" y="450"/>
                      <a:pt x="2375" y="429"/>
                    </a:cubicBezTo>
                    <a:cubicBezTo>
                      <a:pt x="2345" y="378"/>
                      <a:pt x="2313" y="336"/>
                      <a:pt x="2251" y="305"/>
                    </a:cubicBezTo>
                    <a:cubicBezTo>
                      <a:pt x="2209" y="274"/>
                      <a:pt x="2168" y="253"/>
                      <a:pt x="2116" y="243"/>
                    </a:cubicBezTo>
                    <a:cubicBezTo>
                      <a:pt x="2095" y="239"/>
                      <a:pt x="2072" y="236"/>
                      <a:pt x="2049" y="236"/>
                    </a:cubicBezTo>
                    <a:cubicBezTo>
                      <a:pt x="2015" y="236"/>
                      <a:pt x="1981" y="241"/>
                      <a:pt x="1950" y="253"/>
                    </a:cubicBezTo>
                    <a:cubicBezTo>
                      <a:pt x="1919" y="253"/>
                      <a:pt x="1888" y="274"/>
                      <a:pt x="1857" y="295"/>
                    </a:cubicBezTo>
                    <a:cubicBezTo>
                      <a:pt x="1826" y="305"/>
                      <a:pt x="1805" y="326"/>
                      <a:pt x="1794" y="336"/>
                    </a:cubicBezTo>
                    <a:cubicBezTo>
                      <a:pt x="1774" y="357"/>
                      <a:pt x="1753" y="378"/>
                      <a:pt x="1743" y="399"/>
                    </a:cubicBezTo>
                    <a:cubicBezTo>
                      <a:pt x="1691" y="284"/>
                      <a:pt x="1629" y="191"/>
                      <a:pt x="1536" y="118"/>
                    </a:cubicBezTo>
                    <a:cubicBezTo>
                      <a:pt x="1473" y="77"/>
                      <a:pt x="1411" y="46"/>
                      <a:pt x="1338" y="25"/>
                    </a:cubicBezTo>
                    <a:cubicBezTo>
                      <a:pt x="1293" y="10"/>
                      <a:pt x="1247" y="0"/>
                      <a:pt x="1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63"/>
              <p:cNvSpPr/>
              <p:nvPr/>
            </p:nvSpPr>
            <p:spPr>
              <a:xfrm>
                <a:off x="1891425" y="2775475"/>
                <a:ext cx="257000" cy="425050"/>
              </a:xfrm>
              <a:custGeom>
                <a:avLst/>
                <a:gdLst/>
                <a:ahLst/>
                <a:cxnLst/>
                <a:rect l="l" t="t" r="r" b="b"/>
                <a:pathLst>
                  <a:path w="10280" h="17002" extrusionOk="0">
                    <a:moveTo>
                      <a:pt x="4408" y="0"/>
                    </a:moveTo>
                    <a:cubicBezTo>
                      <a:pt x="3848" y="0"/>
                      <a:pt x="3320" y="73"/>
                      <a:pt x="2852" y="218"/>
                    </a:cubicBezTo>
                    <a:cubicBezTo>
                      <a:pt x="2603" y="291"/>
                      <a:pt x="2354" y="395"/>
                      <a:pt x="2137" y="508"/>
                    </a:cubicBezTo>
                    <a:cubicBezTo>
                      <a:pt x="1898" y="633"/>
                      <a:pt x="1681" y="778"/>
                      <a:pt x="1483" y="955"/>
                    </a:cubicBezTo>
                    <a:cubicBezTo>
                      <a:pt x="1276" y="1131"/>
                      <a:pt x="1089" y="1328"/>
                      <a:pt x="923" y="1566"/>
                    </a:cubicBezTo>
                    <a:cubicBezTo>
                      <a:pt x="840" y="1681"/>
                      <a:pt x="757" y="1815"/>
                      <a:pt x="664" y="1971"/>
                    </a:cubicBezTo>
                    <a:cubicBezTo>
                      <a:pt x="581" y="2127"/>
                      <a:pt x="498" y="2283"/>
                      <a:pt x="425" y="2449"/>
                    </a:cubicBezTo>
                    <a:cubicBezTo>
                      <a:pt x="176" y="3009"/>
                      <a:pt x="42" y="3652"/>
                      <a:pt x="21" y="4346"/>
                    </a:cubicBezTo>
                    <a:cubicBezTo>
                      <a:pt x="0" y="4834"/>
                      <a:pt x="42" y="5374"/>
                      <a:pt x="145" y="6027"/>
                    </a:cubicBezTo>
                    <a:cubicBezTo>
                      <a:pt x="166" y="6204"/>
                      <a:pt x="197" y="6400"/>
                      <a:pt x="249" y="6639"/>
                    </a:cubicBezTo>
                    <a:cubicBezTo>
                      <a:pt x="311" y="7521"/>
                      <a:pt x="446" y="8444"/>
                      <a:pt x="674" y="9554"/>
                    </a:cubicBezTo>
                    <a:cubicBezTo>
                      <a:pt x="830" y="10311"/>
                      <a:pt x="1006" y="11047"/>
                      <a:pt x="1172" y="11743"/>
                    </a:cubicBezTo>
                    <a:lnTo>
                      <a:pt x="1286" y="12220"/>
                    </a:lnTo>
                    <a:lnTo>
                      <a:pt x="1691" y="13900"/>
                    </a:lnTo>
                    <a:cubicBezTo>
                      <a:pt x="1877" y="14719"/>
                      <a:pt x="2096" y="15695"/>
                      <a:pt x="2292" y="16670"/>
                    </a:cubicBezTo>
                    <a:cubicBezTo>
                      <a:pt x="2292" y="16690"/>
                      <a:pt x="2324" y="16722"/>
                      <a:pt x="2345" y="16732"/>
                    </a:cubicBezTo>
                    <a:cubicBezTo>
                      <a:pt x="2354" y="16732"/>
                      <a:pt x="2354" y="16732"/>
                      <a:pt x="2365" y="16743"/>
                    </a:cubicBezTo>
                    <a:cubicBezTo>
                      <a:pt x="2479" y="16826"/>
                      <a:pt x="2624" y="16888"/>
                      <a:pt x="2801" y="16929"/>
                    </a:cubicBezTo>
                    <a:cubicBezTo>
                      <a:pt x="2956" y="16981"/>
                      <a:pt x="3122" y="17002"/>
                      <a:pt x="3320" y="17002"/>
                    </a:cubicBezTo>
                    <a:lnTo>
                      <a:pt x="3350" y="17002"/>
                    </a:lnTo>
                    <a:cubicBezTo>
                      <a:pt x="3506" y="17002"/>
                      <a:pt x="3672" y="16981"/>
                      <a:pt x="3838" y="16950"/>
                    </a:cubicBezTo>
                    <a:cubicBezTo>
                      <a:pt x="4004" y="16909"/>
                      <a:pt x="4149" y="16846"/>
                      <a:pt x="4284" y="16763"/>
                    </a:cubicBezTo>
                    <a:cubicBezTo>
                      <a:pt x="4284" y="16763"/>
                      <a:pt x="4295" y="16763"/>
                      <a:pt x="4295" y="16753"/>
                    </a:cubicBezTo>
                    <a:cubicBezTo>
                      <a:pt x="4325" y="16743"/>
                      <a:pt x="4346" y="16722"/>
                      <a:pt x="4346" y="16690"/>
                    </a:cubicBezTo>
                    <a:cubicBezTo>
                      <a:pt x="4388" y="16234"/>
                      <a:pt x="4388" y="15788"/>
                      <a:pt x="4388" y="15415"/>
                    </a:cubicBezTo>
                    <a:cubicBezTo>
                      <a:pt x="4388" y="15280"/>
                      <a:pt x="4378" y="15145"/>
                      <a:pt x="4378" y="15021"/>
                    </a:cubicBezTo>
                    <a:lnTo>
                      <a:pt x="4378" y="14772"/>
                    </a:lnTo>
                    <a:lnTo>
                      <a:pt x="4378" y="14388"/>
                    </a:lnTo>
                    <a:lnTo>
                      <a:pt x="4367" y="14129"/>
                    </a:lnTo>
                    <a:cubicBezTo>
                      <a:pt x="4367" y="13309"/>
                      <a:pt x="4357" y="12458"/>
                      <a:pt x="4336" y="11556"/>
                    </a:cubicBezTo>
                    <a:cubicBezTo>
                      <a:pt x="4325" y="10695"/>
                      <a:pt x="4305" y="9834"/>
                      <a:pt x="4284" y="8973"/>
                    </a:cubicBezTo>
                    <a:cubicBezTo>
                      <a:pt x="4284" y="8620"/>
                      <a:pt x="4274" y="8237"/>
                      <a:pt x="4274" y="7760"/>
                    </a:cubicBezTo>
                    <a:cubicBezTo>
                      <a:pt x="4274" y="7324"/>
                      <a:pt x="4274" y="6930"/>
                      <a:pt x="4263" y="6536"/>
                    </a:cubicBezTo>
                    <a:cubicBezTo>
                      <a:pt x="4253" y="6006"/>
                      <a:pt x="4222" y="5550"/>
                      <a:pt x="4180" y="5125"/>
                    </a:cubicBezTo>
                    <a:cubicBezTo>
                      <a:pt x="4129" y="4658"/>
                      <a:pt x="4056" y="4201"/>
                      <a:pt x="3952" y="3786"/>
                    </a:cubicBezTo>
                    <a:lnTo>
                      <a:pt x="3952" y="3786"/>
                    </a:lnTo>
                    <a:cubicBezTo>
                      <a:pt x="5104" y="3890"/>
                      <a:pt x="6328" y="3984"/>
                      <a:pt x="7573" y="3984"/>
                    </a:cubicBezTo>
                    <a:cubicBezTo>
                      <a:pt x="7728" y="3984"/>
                      <a:pt x="7884" y="3973"/>
                      <a:pt x="8029" y="3973"/>
                    </a:cubicBezTo>
                    <a:cubicBezTo>
                      <a:pt x="8402" y="3963"/>
                      <a:pt x="8734" y="3952"/>
                      <a:pt x="9066" y="3931"/>
                    </a:cubicBezTo>
                    <a:lnTo>
                      <a:pt x="9108" y="3922"/>
                    </a:lnTo>
                    <a:cubicBezTo>
                      <a:pt x="9357" y="3901"/>
                      <a:pt x="9616" y="3890"/>
                      <a:pt x="9855" y="3797"/>
                    </a:cubicBezTo>
                    <a:cubicBezTo>
                      <a:pt x="9968" y="3756"/>
                      <a:pt x="10176" y="3652"/>
                      <a:pt x="10228" y="3434"/>
                    </a:cubicBezTo>
                    <a:cubicBezTo>
                      <a:pt x="10279" y="3195"/>
                      <a:pt x="10145" y="2956"/>
                      <a:pt x="10031" y="2770"/>
                    </a:cubicBezTo>
                    <a:cubicBezTo>
                      <a:pt x="9948" y="2645"/>
                      <a:pt x="9855" y="2532"/>
                      <a:pt x="9761" y="2407"/>
                    </a:cubicBezTo>
                    <a:cubicBezTo>
                      <a:pt x="9668" y="2293"/>
                      <a:pt x="9585" y="2189"/>
                      <a:pt x="9481" y="2075"/>
                    </a:cubicBezTo>
                    <a:cubicBezTo>
                      <a:pt x="9294" y="1868"/>
                      <a:pt x="9087" y="1670"/>
                      <a:pt x="8880" y="1494"/>
                    </a:cubicBezTo>
                    <a:cubicBezTo>
                      <a:pt x="8485" y="1151"/>
                      <a:pt x="8039" y="872"/>
                      <a:pt x="7552" y="644"/>
                    </a:cubicBezTo>
                    <a:cubicBezTo>
                      <a:pt x="7085" y="436"/>
                      <a:pt x="6587" y="280"/>
                      <a:pt x="6027" y="166"/>
                    </a:cubicBezTo>
                    <a:cubicBezTo>
                      <a:pt x="5477" y="52"/>
                      <a:pt x="4948" y="0"/>
                      <a:pt x="4440" y="0"/>
                    </a:cubicBezTo>
                    <a:close/>
                  </a:path>
                </a:pathLst>
              </a:custGeom>
              <a:solidFill>
                <a:srgbClr val="2431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63"/>
              <p:cNvSpPr/>
              <p:nvPr/>
            </p:nvSpPr>
            <p:spPr>
              <a:xfrm>
                <a:off x="1742575" y="3076550"/>
                <a:ext cx="9155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2418" extrusionOk="0">
                    <a:moveTo>
                      <a:pt x="353" y="0"/>
                    </a:moveTo>
                    <a:cubicBezTo>
                      <a:pt x="300" y="0"/>
                      <a:pt x="259" y="11"/>
                      <a:pt x="208" y="11"/>
                    </a:cubicBezTo>
                    <a:cubicBezTo>
                      <a:pt x="125" y="32"/>
                      <a:pt x="62" y="62"/>
                      <a:pt x="21" y="125"/>
                    </a:cubicBezTo>
                    <a:cubicBezTo>
                      <a:pt x="10" y="145"/>
                      <a:pt x="0" y="177"/>
                      <a:pt x="0" y="218"/>
                    </a:cubicBezTo>
                    <a:cubicBezTo>
                      <a:pt x="0" y="260"/>
                      <a:pt x="21" y="291"/>
                      <a:pt x="31" y="322"/>
                    </a:cubicBezTo>
                    <a:cubicBezTo>
                      <a:pt x="42" y="353"/>
                      <a:pt x="62" y="384"/>
                      <a:pt x="83" y="405"/>
                    </a:cubicBezTo>
                    <a:cubicBezTo>
                      <a:pt x="114" y="447"/>
                      <a:pt x="135" y="477"/>
                      <a:pt x="166" y="509"/>
                    </a:cubicBezTo>
                    <a:cubicBezTo>
                      <a:pt x="238" y="581"/>
                      <a:pt x="311" y="654"/>
                      <a:pt x="374" y="706"/>
                    </a:cubicBezTo>
                    <a:cubicBezTo>
                      <a:pt x="498" y="809"/>
                      <a:pt x="622" y="903"/>
                      <a:pt x="778" y="1007"/>
                    </a:cubicBezTo>
                    <a:cubicBezTo>
                      <a:pt x="1037" y="1203"/>
                      <a:pt x="1266" y="1359"/>
                      <a:pt x="1473" y="1505"/>
                    </a:cubicBezTo>
                    <a:cubicBezTo>
                      <a:pt x="2033" y="1878"/>
                      <a:pt x="2500" y="2148"/>
                      <a:pt x="2956" y="2365"/>
                    </a:cubicBezTo>
                    <a:cubicBezTo>
                      <a:pt x="2956" y="2376"/>
                      <a:pt x="2967" y="2386"/>
                      <a:pt x="2977" y="2397"/>
                    </a:cubicBezTo>
                    <a:cubicBezTo>
                      <a:pt x="2988" y="2407"/>
                      <a:pt x="3008" y="2418"/>
                      <a:pt x="3029" y="2418"/>
                    </a:cubicBezTo>
                    <a:cubicBezTo>
                      <a:pt x="3060" y="2418"/>
                      <a:pt x="3080" y="2397"/>
                      <a:pt x="3091" y="2376"/>
                    </a:cubicBezTo>
                    <a:cubicBezTo>
                      <a:pt x="3382" y="1971"/>
                      <a:pt x="3558" y="1629"/>
                      <a:pt x="3651" y="1286"/>
                    </a:cubicBezTo>
                    <a:cubicBezTo>
                      <a:pt x="3661" y="1256"/>
                      <a:pt x="3661" y="1245"/>
                      <a:pt x="3651" y="1224"/>
                    </a:cubicBezTo>
                    <a:cubicBezTo>
                      <a:pt x="3651" y="1203"/>
                      <a:pt x="3631" y="1183"/>
                      <a:pt x="3620" y="1173"/>
                    </a:cubicBezTo>
                    <a:cubicBezTo>
                      <a:pt x="3610" y="1162"/>
                      <a:pt x="3610" y="1152"/>
                      <a:pt x="3610" y="1141"/>
                    </a:cubicBezTo>
                    <a:cubicBezTo>
                      <a:pt x="3589" y="1058"/>
                      <a:pt x="3558" y="975"/>
                      <a:pt x="3495" y="903"/>
                    </a:cubicBezTo>
                    <a:cubicBezTo>
                      <a:pt x="3402" y="779"/>
                      <a:pt x="3267" y="675"/>
                      <a:pt x="3071" y="581"/>
                    </a:cubicBezTo>
                    <a:cubicBezTo>
                      <a:pt x="2905" y="509"/>
                      <a:pt x="2718" y="457"/>
                      <a:pt x="2510" y="415"/>
                    </a:cubicBezTo>
                    <a:cubicBezTo>
                      <a:pt x="2344" y="384"/>
                      <a:pt x="2188" y="374"/>
                      <a:pt x="2043" y="374"/>
                    </a:cubicBezTo>
                    <a:lnTo>
                      <a:pt x="2033" y="374"/>
                    </a:lnTo>
                    <a:cubicBezTo>
                      <a:pt x="2002" y="374"/>
                      <a:pt x="1971" y="384"/>
                      <a:pt x="1960" y="415"/>
                    </a:cubicBezTo>
                    <a:cubicBezTo>
                      <a:pt x="1722" y="374"/>
                      <a:pt x="1504" y="291"/>
                      <a:pt x="1276" y="218"/>
                    </a:cubicBezTo>
                    <a:cubicBezTo>
                      <a:pt x="1203" y="187"/>
                      <a:pt x="1130" y="166"/>
                      <a:pt x="1047" y="135"/>
                    </a:cubicBezTo>
                    <a:cubicBezTo>
                      <a:pt x="881" y="83"/>
                      <a:pt x="726" y="42"/>
                      <a:pt x="581" y="21"/>
                    </a:cubicBezTo>
                    <a:cubicBezTo>
                      <a:pt x="487" y="11"/>
                      <a:pt x="415" y="0"/>
                      <a:pt x="353" y="0"/>
                    </a:cubicBezTo>
                    <a:close/>
                  </a:path>
                </a:pathLst>
              </a:custGeom>
              <a:solidFill>
                <a:srgbClr val="FEA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63"/>
              <p:cNvSpPr/>
              <p:nvPr/>
            </p:nvSpPr>
            <p:spPr>
              <a:xfrm>
                <a:off x="1706000" y="3043100"/>
                <a:ext cx="1193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4222" extrusionOk="0">
                    <a:moveTo>
                      <a:pt x="1681" y="0"/>
                    </a:moveTo>
                    <a:cubicBezTo>
                      <a:pt x="1650" y="0"/>
                      <a:pt x="1618" y="0"/>
                      <a:pt x="1588" y="10"/>
                    </a:cubicBezTo>
                    <a:cubicBezTo>
                      <a:pt x="1525" y="21"/>
                      <a:pt x="1463" y="42"/>
                      <a:pt x="1401" y="73"/>
                    </a:cubicBezTo>
                    <a:cubicBezTo>
                      <a:pt x="1349" y="114"/>
                      <a:pt x="1297" y="166"/>
                      <a:pt x="1256" y="229"/>
                    </a:cubicBezTo>
                    <a:cubicBezTo>
                      <a:pt x="1224" y="270"/>
                      <a:pt x="1203" y="322"/>
                      <a:pt x="1193" y="363"/>
                    </a:cubicBezTo>
                    <a:cubicBezTo>
                      <a:pt x="1131" y="270"/>
                      <a:pt x="1058" y="208"/>
                      <a:pt x="965" y="176"/>
                    </a:cubicBezTo>
                    <a:cubicBezTo>
                      <a:pt x="924" y="156"/>
                      <a:pt x="871" y="146"/>
                      <a:pt x="820" y="146"/>
                    </a:cubicBezTo>
                    <a:lnTo>
                      <a:pt x="799" y="146"/>
                    </a:lnTo>
                    <a:cubicBezTo>
                      <a:pt x="737" y="146"/>
                      <a:pt x="675" y="166"/>
                      <a:pt x="622" y="197"/>
                    </a:cubicBezTo>
                    <a:cubicBezTo>
                      <a:pt x="571" y="229"/>
                      <a:pt x="530" y="270"/>
                      <a:pt x="488" y="322"/>
                    </a:cubicBezTo>
                    <a:cubicBezTo>
                      <a:pt x="447" y="374"/>
                      <a:pt x="415" y="425"/>
                      <a:pt x="384" y="498"/>
                    </a:cubicBezTo>
                    <a:cubicBezTo>
                      <a:pt x="364" y="561"/>
                      <a:pt x="353" y="633"/>
                      <a:pt x="364" y="716"/>
                    </a:cubicBezTo>
                    <a:cubicBezTo>
                      <a:pt x="364" y="757"/>
                      <a:pt x="364" y="810"/>
                      <a:pt x="373" y="851"/>
                    </a:cubicBezTo>
                    <a:lnTo>
                      <a:pt x="364" y="851"/>
                    </a:lnTo>
                    <a:cubicBezTo>
                      <a:pt x="322" y="851"/>
                      <a:pt x="281" y="861"/>
                      <a:pt x="249" y="872"/>
                    </a:cubicBezTo>
                    <a:cubicBezTo>
                      <a:pt x="177" y="903"/>
                      <a:pt x="115" y="955"/>
                      <a:pt x="62" y="1027"/>
                    </a:cubicBezTo>
                    <a:cubicBezTo>
                      <a:pt x="21" y="1100"/>
                      <a:pt x="0" y="1183"/>
                      <a:pt x="11" y="1266"/>
                    </a:cubicBezTo>
                    <a:cubicBezTo>
                      <a:pt x="21" y="1359"/>
                      <a:pt x="62" y="1442"/>
                      <a:pt x="125" y="1504"/>
                    </a:cubicBezTo>
                    <a:cubicBezTo>
                      <a:pt x="135" y="1504"/>
                      <a:pt x="135" y="1515"/>
                      <a:pt x="145" y="1515"/>
                    </a:cubicBezTo>
                    <a:cubicBezTo>
                      <a:pt x="145" y="1525"/>
                      <a:pt x="156" y="1536"/>
                      <a:pt x="166" y="1536"/>
                    </a:cubicBezTo>
                    <a:cubicBezTo>
                      <a:pt x="1048" y="2096"/>
                      <a:pt x="1940" y="2656"/>
                      <a:pt x="2822" y="3205"/>
                    </a:cubicBezTo>
                    <a:cubicBezTo>
                      <a:pt x="3340" y="3537"/>
                      <a:pt x="3859" y="3859"/>
                      <a:pt x="4368" y="4180"/>
                    </a:cubicBezTo>
                    <a:cubicBezTo>
                      <a:pt x="4388" y="4191"/>
                      <a:pt x="4398" y="4201"/>
                      <a:pt x="4419" y="4212"/>
                    </a:cubicBezTo>
                    <a:cubicBezTo>
                      <a:pt x="4430" y="4212"/>
                      <a:pt x="4440" y="4222"/>
                      <a:pt x="4451" y="4222"/>
                    </a:cubicBezTo>
                    <a:lnTo>
                      <a:pt x="4492" y="4222"/>
                    </a:lnTo>
                    <a:cubicBezTo>
                      <a:pt x="4534" y="4201"/>
                      <a:pt x="4575" y="4180"/>
                      <a:pt x="4616" y="4150"/>
                    </a:cubicBezTo>
                    <a:cubicBezTo>
                      <a:pt x="4647" y="4129"/>
                      <a:pt x="4679" y="4087"/>
                      <a:pt x="4709" y="4046"/>
                    </a:cubicBezTo>
                    <a:cubicBezTo>
                      <a:pt x="4730" y="4005"/>
                      <a:pt x="4751" y="3952"/>
                      <a:pt x="4762" y="3901"/>
                    </a:cubicBezTo>
                    <a:cubicBezTo>
                      <a:pt x="4772" y="3848"/>
                      <a:pt x="4772" y="3797"/>
                      <a:pt x="4772" y="3745"/>
                    </a:cubicBezTo>
                    <a:cubicBezTo>
                      <a:pt x="4772" y="3735"/>
                      <a:pt x="4762" y="3724"/>
                      <a:pt x="4762" y="3714"/>
                    </a:cubicBezTo>
                    <a:cubicBezTo>
                      <a:pt x="4751" y="3693"/>
                      <a:pt x="4741" y="3673"/>
                      <a:pt x="4720" y="3652"/>
                    </a:cubicBezTo>
                    <a:cubicBezTo>
                      <a:pt x="4368" y="3434"/>
                      <a:pt x="4015" y="3216"/>
                      <a:pt x="3672" y="2998"/>
                    </a:cubicBezTo>
                    <a:lnTo>
                      <a:pt x="2988" y="2562"/>
                    </a:lnTo>
                    <a:cubicBezTo>
                      <a:pt x="2770" y="2428"/>
                      <a:pt x="2563" y="2293"/>
                      <a:pt x="2344" y="2158"/>
                    </a:cubicBezTo>
                    <a:lnTo>
                      <a:pt x="2365" y="2106"/>
                    </a:lnTo>
                    <a:cubicBezTo>
                      <a:pt x="2448" y="1909"/>
                      <a:pt x="2531" y="1702"/>
                      <a:pt x="2542" y="1483"/>
                    </a:cubicBezTo>
                    <a:cubicBezTo>
                      <a:pt x="2573" y="1473"/>
                      <a:pt x="2604" y="1473"/>
                      <a:pt x="2625" y="1453"/>
                    </a:cubicBezTo>
                    <a:cubicBezTo>
                      <a:pt x="2656" y="1442"/>
                      <a:pt x="2676" y="1432"/>
                      <a:pt x="2697" y="1411"/>
                    </a:cubicBezTo>
                    <a:cubicBezTo>
                      <a:pt x="2729" y="1380"/>
                      <a:pt x="2759" y="1338"/>
                      <a:pt x="2780" y="1276"/>
                    </a:cubicBezTo>
                    <a:cubicBezTo>
                      <a:pt x="2801" y="1225"/>
                      <a:pt x="2801" y="1172"/>
                      <a:pt x="2801" y="1131"/>
                    </a:cubicBezTo>
                    <a:cubicBezTo>
                      <a:pt x="2801" y="1079"/>
                      <a:pt x="2780" y="1017"/>
                      <a:pt x="2759" y="955"/>
                    </a:cubicBezTo>
                    <a:cubicBezTo>
                      <a:pt x="2739" y="913"/>
                      <a:pt x="2708" y="872"/>
                      <a:pt x="2666" y="830"/>
                    </a:cubicBezTo>
                    <a:cubicBezTo>
                      <a:pt x="2635" y="789"/>
                      <a:pt x="2583" y="757"/>
                      <a:pt x="2531" y="737"/>
                    </a:cubicBezTo>
                    <a:cubicBezTo>
                      <a:pt x="2500" y="727"/>
                      <a:pt x="2469" y="727"/>
                      <a:pt x="2427" y="727"/>
                    </a:cubicBezTo>
                    <a:lnTo>
                      <a:pt x="2355" y="727"/>
                    </a:lnTo>
                    <a:cubicBezTo>
                      <a:pt x="2324" y="737"/>
                      <a:pt x="2303" y="737"/>
                      <a:pt x="2282" y="747"/>
                    </a:cubicBezTo>
                    <a:cubicBezTo>
                      <a:pt x="2293" y="623"/>
                      <a:pt x="2282" y="498"/>
                      <a:pt x="2241" y="395"/>
                    </a:cubicBezTo>
                    <a:cubicBezTo>
                      <a:pt x="2220" y="322"/>
                      <a:pt x="2178" y="259"/>
                      <a:pt x="2127" y="208"/>
                    </a:cubicBezTo>
                    <a:cubicBezTo>
                      <a:pt x="2085" y="156"/>
                      <a:pt x="2033" y="114"/>
                      <a:pt x="1971" y="73"/>
                    </a:cubicBezTo>
                    <a:cubicBezTo>
                      <a:pt x="1919" y="42"/>
                      <a:pt x="1846" y="21"/>
                      <a:pt x="1784" y="10"/>
                    </a:cubicBezTo>
                    <a:cubicBezTo>
                      <a:pt x="1754" y="0"/>
                      <a:pt x="1722" y="0"/>
                      <a:pt x="1681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63"/>
              <p:cNvSpPr/>
              <p:nvPr/>
            </p:nvSpPr>
            <p:spPr>
              <a:xfrm>
                <a:off x="1708075" y="3042825"/>
                <a:ext cx="117225" cy="99600"/>
              </a:xfrm>
              <a:custGeom>
                <a:avLst/>
                <a:gdLst/>
                <a:ahLst/>
                <a:cxnLst/>
                <a:rect l="l" t="t" r="r" b="b"/>
                <a:pathLst>
                  <a:path w="4689" h="3984" extrusionOk="0">
                    <a:moveTo>
                      <a:pt x="1598" y="1"/>
                    </a:moveTo>
                    <a:cubicBezTo>
                      <a:pt x="1567" y="1"/>
                      <a:pt x="1535" y="11"/>
                      <a:pt x="1505" y="11"/>
                    </a:cubicBezTo>
                    <a:cubicBezTo>
                      <a:pt x="1442" y="21"/>
                      <a:pt x="1380" y="53"/>
                      <a:pt x="1318" y="84"/>
                    </a:cubicBezTo>
                    <a:cubicBezTo>
                      <a:pt x="1266" y="125"/>
                      <a:pt x="1214" y="177"/>
                      <a:pt x="1162" y="240"/>
                    </a:cubicBezTo>
                    <a:cubicBezTo>
                      <a:pt x="1141" y="281"/>
                      <a:pt x="1120" y="333"/>
                      <a:pt x="1100" y="374"/>
                    </a:cubicBezTo>
                    <a:cubicBezTo>
                      <a:pt x="1048" y="281"/>
                      <a:pt x="975" y="219"/>
                      <a:pt x="892" y="187"/>
                    </a:cubicBezTo>
                    <a:cubicBezTo>
                      <a:pt x="841" y="167"/>
                      <a:pt x="788" y="157"/>
                      <a:pt x="737" y="157"/>
                    </a:cubicBezTo>
                    <a:lnTo>
                      <a:pt x="716" y="157"/>
                    </a:lnTo>
                    <a:cubicBezTo>
                      <a:pt x="654" y="157"/>
                      <a:pt x="592" y="177"/>
                      <a:pt x="539" y="208"/>
                    </a:cubicBezTo>
                    <a:cubicBezTo>
                      <a:pt x="488" y="229"/>
                      <a:pt x="436" y="270"/>
                      <a:pt x="405" y="323"/>
                    </a:cubicBezTo>
                    <a:cubicBezTo>
                      <a:pt x="364" y="374"/>
                      <a:pt x="322" y="436"/>
                      <a:pt x="301" y="509"/>
                    </a:cubicBezTo>
                    <a:cubicBezTo>
                      <a:pt x="281" y="572"/>
                      <a:pt x="270" y="644"/>
                      <a:pt x="270" y="727"/>
                    </a:cubicBezTo>
                    <a:cubicBezTo>
                      <a:pt x="270" y="768"/>
                      <a:pt x="281" y="821"/>
                      <a:pt x="290" y="862"/>
                    </a:cubicBezTo>
                    <a:lnTo>
                      <a:pt x="270" y="862"/>
                    </a:lnTo>
                    <a:cubicBezTo>
                      <a:pt x="228" y="862"/>
                      <a:pt x="198" y="872"/>
                      <a:pt x="166" y="883"/>
                    </a:cubicBezTo>
                    <a:cubicBezTo>
                      <a:pt x="94" y="914"/>
                      <a:pt x="42" y="955"/>
                      <a:pt x="0" y="1017"/>
                    </a:cubicBezTo>
                    <a:cubicBezTo>
                      <a:pt x="820" y="1547"/>
                      <a:pt x="1650" y="2065"/>
                      <a:pt x="2480" y="2594"/>
                    </a:cubicBezTo>
                    <a:cubicBezTo>
                      <a:pt x="3206" y="3061"/>
                      <a:pt x="3932" y="3518"/>
                      <a:pt x="4658" y="3984"/>
                    </a:cubicBezTo>
                    <a:cubicBezTo>
                      <a:pt x="4668" y="3963"/>
                      <a:pt x="4668" y="3933"/>
                      <a:pt x="4679" y="3912"/>
                    </a:cubicBezTo>
                    <a:cubicBezTo>
                      <a:pt x="4689" y="3859"/>
                      <a:pt x="4689" y="3808"/>
                      <a:pt x="4689" y="3756"/>
                    </a:cubicBezTo>
                    <a:cubicBezTo>
                      <a:pt x="4689" y="3746"/>
                      <a:pt x="4679" y="3725"/>
                      <a:pt x="4679" y="3725"/>
                    </a:cubicBezTo>
                    <a:cubicBezTo>
                      <a:pt x="4679" y="3694"/>
                      <a:pt x="4658" y="3673"/>
                      <a:pt x="4637" y="3663"/>
                    </a:cubicBezTo>
                    <a:cubicBezTo>
                      <a:pt x="4285" y="3445"/>
                      <a:pt x="3932" y="3227"/>
                      <a:pt x="3589" y="2999"/>
                    </a:cubicBezTo>
                    <a:lnTo>
                      <a:pt x="2905" y="2573"/>
                    </a:lnTo>
                    <a:lnTo>
                      <a:pt x="2832" y="2532"/>
                    </a:lnTo>
                    <a:cubicBezTo>
                      <a:pt x="2646" y="2407"/>
                      <a:pt x="2448" y="2294"/>
                      <a:pt x="2261" y="2169"/>
                    </a:cubicBezTo>
                    <a:lnTo>
                      <a:pt x="2282" y="2128"/>
                    </a:lnTo>
                    <a:cubicBezTo>
                      <a:pt x="2365" y="1920"/>
                      <a:pt x="2448" y="1713"/>
                      <a:pt x="2459" y="1494"/>
                    </a:cubicBezTo>
                    <a:cubicBezTo>
                      <a:pt x="2490" y="1494"/>
                      <a:pt x="2510" y="1484"/>
                      <a:pt x="2542" y="1474"/>
                    </a:cubicBezTo>
                    <a:cubicBezTo>
                      <a:pt x="2573" y="1453"/>
                      <a:pt x="2593" y="1443"/>
                      <a:pt x="2614" y="1422"/>
                    </a:cubicBezTo>
                    <a:cubicBezTo>
                      <a:pt x="2646" y="1391"/>
                      <a:pt x="2676" y="1349"/>
                      <a:pt x="2697" y="1298"/>
                    </a:cubicBezTo>
                    <a:cubicBezTo>
                      <a:pt x="2718" y="1236"/>
                      <a:pt x="2718" y="1173"/>
                      <a:pt x="2718" y="1142"/>
                    </a:cubicBezTo>
                    <a:cubicBezTo>
                      <a:pt x="2718" y="1090"/>
                      <a:pt x="2708" y="1028"/>
                      <a:pt x="2676" y="966"/>
                    </a:cubicBezTo>
                    <a:cubicBezTo>
                      <a:pt x="2656" y="924"/>
                      <a:pt x="2625" y="872"/>
                      <a:pt x="2593" y="841"/>
                    </a:cubicBezTo>
                    <a:cubicBezTo>
                      <a:pt x="2552" y="800"/>
                      <a:pt x="2500" y="768"/>
                      <a:pt x="2448" y="748"/>
                    </a:cubicBezTo>
                    <a:cubicBezTo>
                      <a:pt x="2417" y="738"/>
                      <a:pt x="2386" y="727"/>
                      <a:pt x="2344" y="727"/>
                    </a:cubicBezTo>
                    <a:cubicBezTo>
                      <a:pt x="2314" y="727"/>
                      <a:pt x="2293" y="738"/>
                      <a:pt x="2272" y="738"/>
                    </a:cubicBezTo>
                    <a:cubicBezTo>
                      <a:pt x="2241" y="738"/>
                      <a:pt x="2220" y="748"/>
                      <a:pt x="2199" y="758"/>
                    </a:cubicBezTo>
                    <a:cubicBezTo>
                      <a:pt x="2220" y="634"/>
                      <a:pt x="2210" y="519"/>
                      <a:pt x="2168" y="406"/>
                    </a:cubicBezTo>
                    <a:cubicBezTo>
                      <a:pt x="2137" y="333"/>
                      <a:pt x="2095" y="270"/>
                      <a:pt x="2044" y="219"/>
                    </a:cubicBezTo>
                    <a:cubicBezTo>
                      <a:pt x="2002" y="167"/>
                      <a:pt x="1950" y="115"/>
                      <a:pt x="1888" y="84"/>
                    </a:cubicBezTo>
                    <a:cubicBezTo>
                      <a:pt x="1836" y="53"/>
                      <a:pt x="1763" y="32"/>
                      <a:pt x="1701" y="11"/>
                    </a:cubicBezTo>
                    <a:cubicBezTo>
                      <a:pt x="1671" y="11"/>
                      <a:pt x="1639" y="1"/>
                      <a:pt x="15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63"/>
              <p:cNvSpPr/>
              <p:nvPr/>
            </p:nvSpPr>
            <p:spPr>
              <a:xfrm>
                <a:off x="1787425" y="2739925"/>
                <a:ext cx="442950" cy="372175"/>
              </a:xfrm>
              <a:custGeom>
                <a:avLst/>
                <a:gdLst/>
                <a:ahLst/>
                <a:cxnLst/>
                <a:rect l="l" t="t" r="r" b="b"/>
                <a:pathLst>
                  <a:path w="17718" h="14887" extrusionOk="0">
                    <a:moveTo>
                      <a:pt x="9025" y="1"/>
                    </a:moveTo>
                    <a:cubicBezTo>
                      <a:pt x="8911" y="1"/>
                      <a:pt x="8797" y="1"/>
                      <a:pt x="8683" y="12"/>
                    </a:cubicBezTo>
                    <a:lnTo>
                      <a:pt x="8226" y="12"/>
                    </a:lnTo>
                    <a:cubicBezTo>
                      <a:pt x="8008" y="12"/>
                      <a:pt x="7791" y="22"/>
                      <a:pt x="7583" y="22"/>
                    </a:cubicBezTo>
                    <a:lnTo>
                      <a:pt x="7469" y="22"/>
                    </a:lnTo>
                    <a:cubicBezTo>
                      <a:pt x="7158" y="22"/>
                      <a:pt x="6878" y="22"/>
                      <a:pt x="6588" y="33"/>
                    </a:cubicBezTo>
                    <a:cubicBezTo>
                      <a:pt x="6214" y="53"/>
                      <a:pt x="5892" y="84"/>
                      <a:pt x="5602" y="146"/>
                    </a:cubicBezTo>
                    <a:cubicBezTo>
                      <a:pt x="5426" y="178"/>
                      <a:pt x="5280" y="219"/>
                      <a:pt x="5124" y="271"/>
                    </a:cubicBezTo>
                    <a:cubicBezTo>
                      <a:pt x="5062" y="291"/>
                      <a:pt x="4990" y="312"/>
                      <a:pt x="4928" y="344"/>
                    </a:cubicBezTo>
                    <a:cubicBezTo>
                      <a:pt x="4959" y="302"/>
                      <a:pt x="5000" y="261"/>
                      <a:pt x="5042" y="219"/>
                    </a:cubicBezTo>
                    <a:cubicBezTo>
                      <a:pt x="5073" y="188"/>
                      <a:pt x="5073" y="125"/>
                      <a:pt x="5042" y="95"/>
                    </a:cubicBezTo>
                    <a:cubicBezTo>
                      <a:pt x="5021" y="74"/>
                      <a:pt x="5000" y="63"/>
                      <a:pt x="4979" y="63"/>
                    </a:cubicBezTo>
                    <a:cubicBezTo>
                      <a:pt x="4959" y="63"/>
                      <a:pt x="4938" y="74"/>
                      <a:pt x="4917" y="95"/>
                    </a:cubicBezTo>
                    <a:cubicBezTo>
                      <a:pt x="4896" y="115"/>
                      <a:pt x="4886" y="136"/>
                      <a:pt x="4866" y="157"/>
                    </a:cubicBezTo>
                    <a:lnTo>
                      <a:pt x="4834" y="157"/>
                    </a:lnTo>
                    <a:cubicBezTo>
                      <a:pt x="4824" y="157"/>
                      <a:pt x="4813" y="157"/>
                      <a:pt x="4803" y="167"/>
                    </a:cubicBezTo>
                    <a:cubicBezTo>
                      <a:pt x="4793" y="157"/>
                      <a:pt x="4783" y="157"/>
                      <a:pt x="4762" y="157"/>
                    </a:cubicBezTo>
                    <a:cubicBezTo>
                      <a:pt x="4751" y="157"/>
                      <a:pt x="4720" y="167"/>
                      <a:pt x="4710" y="178"/>
                    </a:cubicBezTo>
                    <a:lnTo>
                      <a:pt x="4689" y="178"/>
                    </a:lnTo>
                    <a:cubicBezTo>
                      <a:pt x="4679" y="188"/>
                      <a:pt x="4668" y="188"/>
                      <a:pt x="4668" y="188"/>
                    </a:cubicBezTo>
                    <a:lnTo>
                      <a:pt x="4658" y="188"/>
                    </a:lnTo>
                    <a:cubicBezTo>
                      <a:pt x="4647" y="188"/>
                      <a:pt x="4637" y="178"/>
                      <a:pt x="4627" y="178"/>
                    </a:cubicBezTo>
                    <a:lnTo>
                      <a:pt x="4606" y="178"/>
                    </a:lnTo>
                    <a:cubicBezTo>
                      <a:pt x="4575" y="188"/>
                      <a:pt x="4564" y="198"/>
                      <a:pt x="4554" y="219"/>
                    </a:cubicBezTo>
                    <a:cubicBezTo>
                      <a:pt x="4544" y="229"/>
                      <a:pt x="4534" y="240"/>
                      <a:pt x="4534" y="250"/>
                    </a:cubicBezTo>
                    <a:cubicBezTo>
                      <a:pt x="4513" y="261"/>
                      <a:pt x="4492" y="271"/>
                      <a:pt x="4481" y="291"/>
                    </a:cubicBezTo>
                    <a:cubicBezTo>
                      <a:pt x="4451" y="344"/>
                      <a:pt x="4419" y="395"/>
                      <a:pt x="4388" y="457"/>
                    </a:cubicBezTo>
                    <a:cubicBezTo>
                      <a:pt x="4368" y="457"/>
                      <a:pt x="4347" y="468"/>
                      <a:pt x="4336" y="489"/>
                    </a:cubicBezTo>
                    <a:cubicBezTo>
                      <a:pt x="4232" y="696"/>
                      <a:pt x="4149" y="893"/>
                      <a:pt x="4056" y="1101"/>
                    </a:cubicBezTo>
                    <a:cubicBezTo>
                      <a:pt x="3994" y="1246"/>
                      <a:pt x="3932" y="1402"/>
                      <a:pt x="3870" y="1547"/>
                    </a:cubicBezTo>
                    <a:cubicBezTo>
                      <a:pt x="3755" y="1775"/>
                      <a:pt x="3642" y="2024"/>
                      <a:pt x="3527" y="2294"/>
                    </a:cubicBezTo>
                    <a:cubicBezTo>
                      <a:pt x="3268" y="2937"/>
                      <a:pt x="3050" y="3590"/>
                      <a:pt x="2801" y="4378"/>
                    </a:cubicBezTo>
                    <a:cubicBezTo>
                      <a:pt x="2749" y="4534"/>
                      <a:pt x="2697" y="4700"/>
                      <a:pt x="2646" y="4856"/>
                    </a:cubicBezTo>
                    <a:cubicBezTo>
                      <a:pt x="2584" y="5042"/>
                      <a:pt x="2531" y="5219"/>
                      <a:pt x="2469" y="5395"/>
                    </a:cubicBezTo>
                    <a:cubicBezTo>
                      <a:pt x="2407" y="5592"/>
                      <a:pt x="2345" y="5789"/>
                      <a:pt x="2282" y="5976"/>
                    </a:cubicBezTo>
                    <a:cubicBezTo>
                      <a:pt x="2220" y="6163"/>
                      <a:pt x="2169" y="6339"/>
                      <a:pt x="2106" y="6526"/>
                    </a:cubicBezTo>
                    <a:cubicBezTo>
                      <a:pt x="1867" y="7273"/>
                      <a:pt x="1618" y="8092"/>
                      <a:pt x="1349" y="9026"/>
                    </a:cubicBezTo>
                    <a:cubicBezTo>
                      <a:pt x="1100" y="9887"/>
                      <a:pt x="882" y="10675"/>
                      <a:pt x="685" y="11432"/>
                    </a:cubicBezTo>
                    <a:lnTo>
                      <a:pt x="643" y="11577"/>
                    </a:lnTo>
                    <a:cubicBezTo>
                      <a:pt x="447" y="12314"/>
                      <a:pt x="249" y="13082"/>
                      <a:pt x="11" y="13829"/>
                    </a:cubicBezTo>
                    <a:cubicBezTo>
                      <a:pt x="0" y="13849"/>
                      <a:pt x="11" y="13859"/>
                      <a:pt x="11" y="13870"/>
                    </a:cubicBezTo>
                    <a:cubicBezTo>
                      <a:pt x="11" y="13891"/>
                      <a:pt x="11" y="13901"/>
                      <a:pt x="21" y="13922"/>
                    </a:cubicBezTo>
                    <a:cubicBezTo>
                      <a:pt x="104" y="14057"/>
                      <a:pt x="218" y="14191"/>
                      <a:pt x="353" y="14316"/>
                    </a:cubicBezTo>
                    <a:cubicBezTo>
                      <a:pt x="488" y="14440"/>
                      <a:pt x="643" y="14555"/>
                      <a:pt x="820" y="14648"/>
                    </a:cubicBezTo>
                    <a:cubicBezTo>
                      <a:pt x="975" y="14731"/>
                      <a:pt x="1152" y="14804"/>
                      <a:pt x="1328" y="14845"/>
                    </a:cubicBezTo>
                    <a:cubicBezTo>
                      <a:pt x="1442" y="14866"/>
                      <a:pt x="1567" y="14887"/>
                      <a:pt x="1681" y="14887"/>
                    </a:cubicBezTo>
                    <a:cubicBezTo>
                      <a:pt x="1733" y="14887"/>
                      <a:pt x="1795" y="14887"/>
                      <a:pt x="1847" y="14876"/>
                    </a:cubicBezTo>
                    <a:lnTo>
                      <a:pt x="1867" y="14876"/>
                    </a:lnTo>
                    <a:cubicBezTo>
                      <a:pt x="1899" y="14876"/>
                      <a:pt x="1930" y="14855"/>
                      <a:pt x="1950" y="14834"/>
                    </a:cubicBezTo>
                    <a:cubicBezTo>
                      <a:pt x="2210" y="14389"/>
                      <a:pt x="2469" y="13942"/>
                      <a:pt x="2739" y="13497"/>
                    </a:cubicBezTo>
                    <a:cubicBezTo>
                      <a:pt x="3247" y="12635"/>
                      <a:pt x="3766" y="11754"/>
                      <a:pt x="4264" y="10872"/>
                    </a:cubicBezTo>
                    <a:cubicBezTo>
                      <a:pt x="5083" y="9389"/>
                      <a:pt x="5737" y="8050"/>
                      <a:pt x="6256" y="6764"/>
                    </a:cubicBezTo>
                    <a:cubicBezTo>
                      <a:pt x="6401" y="6412"/>
                      <a:pt x="6525" y="6059"/>
                      <a:pt x="6650" y="5717"/>
                    </a:cubicBezTo>
                    <a:lnTo>
                      <a:pt x="6753" y="5426"/>
                    </a:lnTo>
                    <a:cubicBezTo>
                      <a:pt x="6836" y="5198"/>
                      <a:pt x="6929" y="4970"/>
                      <a:pt x="7002" y="4742"/>
                    </a:cubicBezTo>
                    <a:cubicBezTo>
                      <a:pt x="7137" y="4348"/>
                      <a:pt x="7241" y="4016"/>
                      <a:pt x="7314" y="3705"/>
                    </a:cubicBezTo>
                    <a:cubicBezTo>
                      <a:pt x="7386" y="3373"/>
                      <a:pt x="7427" y="3071"/>
                      <a:pt x="7448" y="2792"/>
                    </a:cubicBezTo>
                    <a:cubicBezTo>
                      <a:pt x="8475" y="3590"/>
                      <a:pt x="9543" y="4223"/>
                      <a:pt x="10612" y="4669"/>
                    </a:cubicBezTo>
                    <a:cubicBezTo>
                      <a:pt x="11203" y="4908"/>
                      <a:pt x="11816" y="5095"/>
                      <a:pt x="12427" y="5219"/>
                    </a:cubicBezTo>
                    <a:cubicBezTo>
                      <a:pt x="12987" y="5333"/>
                      <a:pt x="13547" y="5395"/>
                      <a:pt x="14098" y="5395"/>
                    </a:cubicBezTo>
                    <a:cubicBezTo>
                      <a:pt x="14149" y="5395"/>
                      <a:pt x="14201" y="5395"/>
                      <a:pt x="14253" y="5385"/>
                    </a:cubicBezTo>
                    <a:cubicBezTo>
                      <a:pt x="14699" y="5385"/>
                      <a:pt x="15135" y="5323"/>
                      <a:pt x="15539" y="5229"/>
                    </a:cubicBezTo>
                    <a:cubicBezTo>
                      <a:pt x="16006" y="5105"/>
                      <a:pt x="16410" y="4939"/>
                      <a:pt x="16742" y="4710"/>
                    </a:cubicBezTo>
                    <a:cubicBezTo>
                      <a:pt x="16919" y="4586"/>
                      <a:pt x="17074" y="4451"/>
                      <a:pt x="17199" y="4295"/>
                    </a:cubicBezTo>
                    <a:cubicBezTo>
                      <a:pt x="17272" y="4212"/>
                      <a:pt x="17334" y="4129"/>
                      <a:pt x="17396" y="4037"/>
                    </a:cubicBezTo>
                    <a:cubicBezTo>
                      <a:pt x="17448" y="3954"/>
                      <a:pt x="17500" y="3860"/>
                      <a:pt x="17541" y="3746"/>
                    </a:cubicBezTo>
                    <a:cubicBezTo>
                      <a:pt x="17634" y="3549"/>
                      <a:pt x="17687" y="3320"/>
                      <a:pt x="17707" y="3082"/>
                    </a:cubicBezTo>
                    <a:cubicBezTo>
                      <a:pt x="17717" y="2958"/>
                      <a:pt x="17717" y="2833"/>
                      <a:pt x="17717" y="2667"/>
                    </a:cubicBezTo>
                    <a:cubicBezTo>
                      <a:pt x="17707" y="2491"/>
                      <a:pt x="17687" y="2304"/>
                      <a:pt x="17666" y="2107"/>
                    </a:cubicBezTo>
                    <a:cubicBezTo>
                      <a:pt x="17583" y="1536"/>
                      <a:pt x="17427" y="935"/>
                      <a:pt x="17157" y="157"/>
                    </a:cubicBezTo>
                    <a:cubicBezTo>
                      <a:pt x="17147" y="125"/>
                      <a:pt x="17116" y="105"/>
                      <a:pt x="17085" y="105"/>
                    </a:cubicBezTo>
                    <a:cubicBezTo>
                      <a:pt x="17074" y="105"/>
                      <a:pt x="17053" y="115"/>
                      <a:pt x="17044" y="115"/>
                    </a:cubicBezTo>
                    <a:cubicBezTo>
                      <a:pt x="17033" y="125"/>
                      <a:pt x="17012" y="146"/>
                      <a:pt x="17002" y="167"/>
                    </a:cubicBezTo>
                    <a:cubicBezTo>
                      <a:pt x="17002" y="188"/>
                      <a:pt x="17002" y="208"/>
                      <a:pt x="17012" y="240"/>
                    </a:cubicBezTo>
                    <a:cubicBezTo>
                      <a:pt x="17044" y="344"/>
                      <a:pt x="17085" y="447"/>
                      <a:pt x="17116" y="561"/>
                    </a:cubicBezTo>
                    <a:cubicBezTo>
                      <a:pt x="17064" y="510"/>
                      <a:pt x="17002" y="468"/>
                      <a:pt x="16940" y="427"/>
                    </a:cubicBezTo>
                    <a:cubicBezTo>
                      <a:pt x="16825" y="374"/>
                      <a:pt x="16701" y="323"/>
                      <a:pt x="16546" y="281"/>
                    </a:cubicBezTo>
                    <a:cubicBezTo>
                      <a:pt x="16234" y="188"/>
                      <a:pt x="15912" y="167"/>
                      <a:pt x="15633" y="146"/>
                    </a:cubicBezTo>
                    <a:lnTo>
                      <a:pt x="15259" y="146"/>
                    </a:lnTo>
                    <a:cubicBezTo>
                      <a:pt x="15062" y="146"/>
                      <a:pt x="14865" y="146"/>
                      <a:pt x="14678" y="157"/>
                    </a:cubicBezTo>
                    <a:lnTo>
                      <a:pt x="14616" y="157"/>
                    </a:lnTo>
                    <a:cubicBezTo>
                      <a:pt x="14492" y="157"/>
                      <a:pt x="14357" y="157"/>
                      <a:pt x="14232" y="167"/>
                    </a:cubicBezTo>
                    <a:lnTo>
                      <a:pt x="14201" y="167"/>
                    </a:lnTo>
                    <a:cubicBezTo>
                      <a:pt x="14056" y="167"/>
                      <a:pt x="13921" y="157"/>
                      <a:pt x="13786" y="146"/>
                    </a:cubicBezTo>
                    <a:cubicBezTo>
                      <a:pt x="12261" y="74"/>
                      <a:pt x="10622" y="1"/>
                      <a:pt x="9025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63"/>
              <p:cNvSpPr/>
              <p:nvPr/>
            </p:nvSpPr>
            <p:spPr>
              <a:xfrm>
                <a:off x="2205450" y="2742000"/>
                <a:ext cx="1455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1059" extrusionOk="0">
                    <a:moveTo>
                      <a:pt x="84" y="1"/>
                    </a:moveTo>
                    <a:cubicBezTo>
                      <a:pt x="84" y="1"/>
                      <a:pt x="74" y="1"/>
                      <a:pt x="63" y="12"/>
                    </a:cubicBezTo>
                    <a:cubicBezTo>
                      <a:pt x="42" y="12"/>
                      <a:pt x="32" y="22"/>
                      <a:pt x="11" y="42"/>
                    </a:cubicBezTo>
                    <a:cubicBezTo>
                      <a:pt x="1" y="63"/>
                      <a:pt x="1" y="95"/>
                      <a:pt x="1" y="115"/>
                    </a:cubicBezTo>
                    <a:cubicBezTo>
                      <a:pt x="94" y="395"/>
                      <a:pt x="187" y="676"/>
                      <a:pt x="281" y="945"/>
                    </a:cubicBezTo>
                    <a:cubicBezTo>
                      <a:pt x="291" y="966"/>
                      <a:pt x="302" y="976"/>
                      <a:pt x="312" y="987"/>
                    </a:cubicBezTo>
                    <a:cubicBezTo>
                      <a:pt x="312" y="997"/>
                      <a:pt x="323" y="997"/>
                      <a:pt x="323" y="1008"/>
                    </a:cubicBezTo>
                    <a:cubicBezTo>
                      <a:pt x="332" y="1038"/>
                      <a:pt x="364" y="1049"/>
                      <a:pt x="395" y="1059"/>
                    </a:cubicBezTo>
                    <a:lnTo>
                      <a:pt x="447" y="1059"/>
                    </a:lnTo>
                    <a:cubicBezTo>
                      <a:pt x="468" y="1059"/>
                      <a:pt x="489" y="1038"/>
                      <a:pt x="498" y="1018"/>
                    </a:cubicBezTo>
                    <a:lnTo>
                      <a:pt x="509" y="1018"/>
                    </a:lnTo>
                    <a:cubicBezTo>
                      <a:pt x="530" y="1008"/>
                      <a:pt x="551" y="997"/>
                      <a:pt x="561" y="976"/>
                    </a:cubicBezTo>
                    <a:cubicBezTo>
                      <a:pt x="571" y="955"/>
                      <a:pt x="581" y="935"/>
                      <a:pt x="571" y="914"/>
                    </a:cubicBezTo>
                    <a:cubicBezTo>
                      <a:pt x="540" y="800"/>
                      <a:pt x="509" y="696"/>
                      <a:pt x="478" y="593"/>
                    </a:cubicBezTo>
                    <a:cubicBezTo>
                      <a:pt x="468" y="520"/>
                      <a:pt x="447" y="457"/>
                      <a:pt x="436" y="395"/>
                    </a:cubicBezTo>
                    <a:cubicBezTo>
                      <a:pt x="426" y="364"/>
                      <a:pt x="395" y="333"/>
                      <a:pt x="374" y="323"/>
                    </a:cubicBezTo>
                    <a:lnTo>
                      <a:pt x="343" y="291"/>
                    </a:lnTo>
                    <a:cubicBezTo>
                      <a:pt x="332" y="291"/>
                      <a:pt x="323" y="281"/>
                      <a:pt x="312" y="281"/>
                    </a:cubicBezTo>
                    <a:cubicBezTo>
                      <a:pt x="302" y="261"/>
                      <a:pt x="302" y="250"/>
                      <a:pt x="281" y="240"/>
                    </a:cubicBezTo>
                    <a:cubicBezTo>
                      <a:pt x="270" y="229"/>
                      <a:pt x="250" y="219"/>
                      <a:pt x="240" y="219"/>
                    </a:cubicBezTo>
                    <a:cubicBezTo>
                      <a:pt x="229" y="198"/>
                      <a:pt x="219" y="188"/>
                      <a:pt x="198" y="178"/>
                    </a:cubicBezTo>
                    <a:lnTo>
                      <a:pt x="198" y="167"/>
                    </a:lnTo>
                    <a:lnTo>
                      <a:pt x="167" y="74"/>
                    </a:lnTo>
                    <a:cubicBezTo>
                      <a:pt x="157" y="53"/>
                      <a:pt x="146" y="32"/>
                      <a:pt x="125" y="22"/>
                    </a:cubicBezTo>
                    <a:cubicBezTo>
                      <a:pt x="115" y="12"/>
                      <a:pt x="104" y="1"/>
                      <a:pt x="84" y="1"/>
                    </a:cubicBezTo>
                    <a:close/>
                  </a:path>
                </a:pathLst>
              </a:custGeom>
              <a:solidFill>
                <a:srgbClr val="293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63"/>
              <p:cNvSpPr/>
              <p:nvPr/>
            </p:nvSpPr>
            <p:spPr>
              <a:xfrm>
                <a:off x="2541800" y="2875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4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63"/>
              <p:cNvSpPr/>
              <p:nvPr/>
            </p:nvSpPr>
            <p:spPr>
              <a:xfrm>
                <a:off x="2559950" y="3142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63"/>
              <p:cNvSpPr/>
              <p:nvPr/>
            </p:nvSpPr>
            <p:spPr>
              <a:xfrm>
                <a:off x="2543625" y="3143450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63"/>
              <p:cNvSpPr/>
              <p:nvPr/>
            </p:nvSpPr>
            <p:spPr>
              <a:xfrm>
                <a:off x="2543375" y="3143450"/>
                <a:ext cx="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63"/>
              <p:cNvSpPr/>
              <p:nvPr/>
            </p:nvSpPr>
            <p:spPr>
              <a:xfrm>
                <a:off x="2543375" y="3143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63"/>
              <p:cNvSpPr/>
              <p:nvPr/>
            </p:nvSpPr>
            <p:spPr>
              <a:xfrm>
                <a:off x="2205725" y="2626625"/>
                <a:ext cx="8687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3465" extrusionOk="0">
                    <a:moveTo>
                      <a:pt x="1743" y="0"/>
                    </a:moveTo>
                    <a:cubicBezTo>
                      <a:pt x="778" y="0"/>
                      <a:pt x="0" y="778"/>
                      <a:pt x="0" y="1732"/>
                    </a:cubicBezTo>
                    <a:cubicBezTo>
                      <a:pt x="0" y="2687"/>
                      <a:pt x="778" y="3465"/>
                      <a:pt x="1743" y="3465"/>
                    </a:cubicBezTo>
                    <a:cubicBezTo>
                      <a:pt x="2697" y="3465"/>
                      <a:pt x="3475" y="2687"/>
                      <a:pt x="3475" y="1732"/>
                    </a:cubicBezTo>
                    <a:cubicBezTo>
                      <a:pt x="3475" y="778"/>
                      <a:pt x="2697" y="0"/>
                      <a:pt x="17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63"/>
              <p:cNvSpPr/>
              <p:nvPr/>
            </p:nvSpPr>
            <p:spPr>
              <a:xfrm>
                <a:off x="2222575" y="2629725"/>
                <a:ext cx="6615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2740" extrusionOk="0">
                    <a:moveTo>
                      <a:pt x="415" y="1"/>
                    </a:moveTo>
                    <a:cubicBezTo>
                      <a:pt x="270" y="63"/>
                      <a:pt x="125" y="135"/>
                      <a:pt x="0" y="239"/>
                    </a:cubicBezTo>
                    <a:cubicBezTo>
                      <a:pt x="52" y="260"/>
                      <a:pt x="104" y="291"/>
                      <a:pt x="156" y="312"/>
                    </a:cubicBezTo>
                    <a:cubicBezTo>
                      <a:pt x="291" y="395"/>
                      <a:pt x="426" y="478"/>
                      <a:pt x="560" y="571"/>
                    </a:cubicBezTo>
                    <a:cubicBezTo>
                      <a:pt x="696" y="675"/>
                      <a:pt x="830" y="778"/>
                      <a:pt x="965" y="893"/>
                    </a:cubicBezTo>
                    <a:cubicBezTo>
                      <a:pt x="1214" y="1110"/>
                      <a:pt x="1452" y="1349"/>
                      <a:pt x="1660" y="1608"/>
                    </a:cubicBezTo>
                    <a:cubicBezTo>
                      <a:pt x="1774" y="1733"/>
                      <a:pt x="1878" y="1868"/>
                      <a:pt x="1982" y="2002"/>
                    </a:cubicBezTo>
                    <a:cubicBezTo>
                      <a:pt x="2075" y="2138"/>
                      <a:pt x="2158" y="2283"/>
                      <a:pt x="2241" y="2428"/>
                    </a:cubicBezTo>
                    <a:cubicBezTo>
                      <a:pt x="2282" y="2500"/>
                      <a:pt x="2314" y="2573"/>
                      <a:pt x="2355" y="2656"/>
                    </a:cubicBezTo>
                    <a:cubicBezTo>
                      <a:pt x="2365" y="2677"/>
                      <a:pt x="2376" y="2708"/>
                      <a:pt x="2386" y="2739"/>
                    </a:cubicBezTo>
                    <a:cubicBezTo>
                      <a:pt x="2490" y="2615"/>
                      <a:pt x="2583" y="2470"/>
                      <a:pt x="2646" y="2324"/>
                    </a:cubicBezTo>
                    <a:cubicBezTo>
                      <a:pt x="2625" y="2272"/>
                      <a:pt x="2604" y="2231"/>
                      <a:pt x="2583" y="2189"/>
                    </a:cubicBezTo>
                    <a:lnTo>
                      <a:pt x="2593" y="2189"/>
                    </a:lnTo>
                    <a:cubicBezTo>
                      <a:pt x="2490" y="2002"/>
                      <a:pt x="2376" y="1816"/>
                      <a:pt x="2241" y="1640"/>
                    </a:cubicBezTo>
                    <a:cubicBezTo>
                      <a:pt x="2116" y="1474"/>
                      <a:pt x="1992" y="1308"/>
                      <a:pt x="1847" y="1152"/>
                    </a:cubicBezTo>
                    <a:lnTo>
                      <a:pt x="1847" y="1163"/>
                    </a:lnTo>
                    <a:cubicBezTo>
                      <a:pt x="1681" y="976"/>
                      <a:pt x="1515" y="799"/>
                      <a:pt x="1328" y="644"/>
                    </a:cubicBezTo>
                    <a:cubicBezTo>
                      <a:pt x="1131" y="467"/>
                      <a:pt x="934" y="312"/>
                      <a:pt x="716" y="177"/>
                    </a:cubicBezTo>
                    <a:lnTo>
                      <a:pt x="726" y="177"/>
                    </a:lnTo>
                    <a:cubicBezTo>
                      <a:pt x="623" y="115"/>
                      <a:pt x="519" y="52"/>
                      <a:pt x="4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63"/>
              <p:cNvSpPr/>
              <p:nvPr/>
            </p:nvSpPr>
            <p:spPr>
              <a:xfrm>
                <a:off x="2206500" y="2651775"/>
                <a:ext cx="58900" cy="61225"/>
              </a:xfrm>
              <a:custGeom>
                <a:avLst/>
                <a:gdLst/>
                <a:ahLst/>
                <a:cxnLst/>
                <a:rect l="l" t="t" r="r" b="b"/>
                <a:pathLst>
                  <a:path w="2356" h="2449" extrusionOk="0">
                    <a:moveTo>
                      <a:pt x="135" y="0"/>
                    </a:moveTo>
                    <a:cubicBezTo>
                      <a:pt x="73" y="125"/>
                      <a:pt x="32" y="260"/>
                      <a:pt x="0" y="405"/>
                    </a:cubicBezTo>
                    <a:cubicBezTo>
                      <a:pt x="94" y="457"/>
                      <a:pt x="187" y="519"/>
                      <a:pt x="281" y="592"/>
                    </a:cubicBezTo>
                    <a:cubicBezTo>
                      <a:pt x="415" y="685"/>
                      <a:pt x="550" y="799"/>
                      <a:pt x="675" y="913"/>
                    </a:cubicBezTo>
                    <a:cubicBezTo>
                      <a:pt x="934" y="1131"/>
                      <a:pt x="1173" y="1369"/>
                      <a:pt x="1380" y="1629"/>
                    </a:cubicBezTo>
                    <a:cubicBezTo>
                      <a:pt x="1597" y="1888"/>
                      <a:pt x="1795" y="2158"/>
                      <a:pt x="1940" y="2448"/>
                    </a:cubicBezTo>
                    <a:cubicBezTo>
                      <a:pt x="2085" y="2427"/>
                      <a:pt x="2231" y="2397"/>
                      <a:pt x="2355" y="2344"/>
                    </a:cubicBezTo>
                    <a:cubicBezTo>
                      <a:pt x="2334" y="2282"/>
                      <a:pt x="2314" y="2241"/>
                      <a:pt x="2282" y="2189"/>
                    </a:cubicBezTo>
                    <a:lnTo>
                      <a:pt x="2293" y="2189"/>
                    </a:lnTo>
                    <a:cubicBezTo>
                      <a:pt x="2189" y="2003"/>
                      <a:pt x="2075" y="1816"/>
                      <a:pt x="1950" y="1650"/>
                    </a:cubicBezTo>
                    <a:cubicBezTo>
                      <a:pt x="1826" y="1473"/>
                      <a:pt x="1691" y="1307"/>
                      <a:pt x="1546" y="1152"/>
                    </a:cubicBezTo>
                    <a:lnTo>
                      <a:pt x="1546" y="1141"/>
                    </a:lnTo>
                    <a:cubicBezTo>
                      <a:pt x="1369" y="965"/>
                      <a:pt x="1193" y="788"/>
                      <a:pt x="1007" y="623"/>
                    </a:cubicBezTo>
                    <a:cubicBezTo>
                      <a:pt x="820" y="457"/>
                      <a:pt x="622" y="301"/>
                      <a:pt x="415" y="166"/>
                    </a:cubicBezTo>
                    <a:cubicBezTo>
                      <a:pt x="322" y="104"/>
                      <a:pt x="228" y="52"/>
                      <a:pt x="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63"/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63"/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63"/>
              <p:cNvSpPr/>
              <p:nvPr/>
            </p:nvSpPr>
            <p:spPr>
              <a:xfrm>
                <a:off x="2245150" y="2680300"/>
                <a:ext cx="2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1"/>
                    </a:move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63"/>
              <p:cNvSpPr/>
              <p:nvPr/>
            </p:nvSpPr>
            <p:spPr>
              <a:xfrm>
                <a:off x="2245150" y="2680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EE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63"/>
              <p:cNvSpPr/>
              <p:nvPr/>
            </p:nvSpPr>
            <p:spPr>
              <a:xfrm>
                <a:off x="2409550" y="3232400"/>
                <a:ext cx="23875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1" extrusionOk="0">
                    <a:moveTo>
                      <a:pt x="1" y="1"/>
                    </a:moveTo>
                    <a:lnTo>
                      <a:pt x="1" y="11"/>
                    </a:lnTo>
                    <a:lnTo>
                      <a:pt x="955" y="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37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63"/>
              <p:cNvSpPr/>
              <p:nvPr/>
            </p:nvSpPr>
            <p:spPr>
              <a:xfrm>
                <a:off x="2297000" y="2690675"/>
                <a:ext cx="6952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2781" h="1671" extrusionOk="0">
                    <a:moveTo>
                      <a:pt x="1225" y="0"/>
                    </a:moveTo>
                    <a:cubicBezTo>
                      <a:pt x="923" y="0"/>
                      <a:pt x="644" y="73"/>
                      <a:pt x="436" y="208"/>
                    </a:cubicBezTo>
                    <a:cubicBezTo>
                      <a:pt x="250" y="322"/>
                      <a:pt x="114" y="488"/>
                      <a:pt x="63" y="675"/>
                    </a:cubicBezTo>
                    <a:cubicBezTo>
                      <a:pt x="1" y="861"/>
                      <a:pt x="31" y="1058"/>
                      <a:pt x="135" y="1214"/>
                    </a:cubicBezTo>
                    <a:cubicBezTo>
                      <a:pt x="197" y="1297"/>
                      <a:pt x="270" y="1380"/>
                      <a:pt x="363" y="1442"/>
                    </a:cubicBezTo>
                    <a:cubicBezTo>
                      <a:pt x="457" y="1505"/>
                      <a:pt x="571" y="1556"/>
                      <a:pt x="685" y="1588"/>
                    </a:cubicBezTo>
                    <a:cubicBezTo>
                      <a:pt x="757" y="1608"/>
                      <a:pt x="831" y="1629"/>
                      <a:pt x="934" y="1639"/>
                    </a:cubicBezTo>
                    <a:cubicBezTo>
                      <a:pt x="1017" y="1650"/>
                      <a:pt x="1110" y="1660"/>
                      <a:pt x="1214" y="1660"/>
                    </a:cubicBezTo>
                    <a:cubicBezTo>
                      <a:pt x="1255" y="1671"/>
                      <a:pt x="1287" y="1671"/>
                      <a:pt x="1318" y="1671"/>
                    </a:cubicBezTo>
                    <a:cubicBezTo>
                      <a:pt x="1504" y="1671"/>
                      <a:pt x="1681" y="1650"/>
                      <a:pt x="1857" y="1618"/>
                    </a:cubicBezTo>
                    <a:cubicBezTo>
                      <a:pt x="1961" y="1598"/>
                      <a:pt x="2075" y="1577"/>
                      <a:pt x="2168" y="1535"/>
                    </a:cubicBezTo>
                    <a:cubicBezTo>
                      <a:pt x="2272" y="1505"/>
                      <a:pt x="2355" y="1463"/>
                      <a:pt x="2428" y="1422"/>
                    </a:cubicBezTo>
                    <a:cubicBezTo>
                      <a:pt x="2532" y="1359"/>
                      <a:pt x="2615" y="1286"/>
                      <a:pt x="2677" y="1203"/>
                    </a:cubicBezTo>
                    <a:cubicBezTo>
                      <a:pt x="2698" y="1162"/>
                      <a:pt x="2728" y="1110"/>
                      <a:pt x="2739" y="1058"/>
                    </a:cubicBezTo>
                    <a:cubicBezTo>
                      <a:pt x="2770" y="986"/>
                      <a:pt x="2781" y="903"/>
                      <a:pt x="2770" y="809"/>
                    </a:cubicBezTo>
                    <a:cubicBezTo>
                      <a:pt x="2760" y="737"/>
                      <a:pt x="2739" y="664"/>
                      <a:pt x="2698" y="581"/>
                    </a:cubicBezTo>
                    <a:cubicBezTo>
                      <a:pt x="2666" y="519"/>
                      <a:pt x="2615" y="447"/>
                      <a:pt x="2552" y="384"/>
                    </a:cubicBezTo>
                    <a:cubicBezTo>
                      <a:pt x="2490" y="332"/>
                      <a:pt x="2428" y="281"/>
                      <a:pt x="2355" y="239"/>
                    </a:cubicBezTo>
                    <a:cubicBezTo>
                      <a:pt x="2324" y="228"/>
                      <a:pt x="2293" y="208"/>
                      <a:pt x="2262" y="198"/>
                    </a:cubicBezTo>
                    <a:cubicBezTo>
                      <a:pt x="2262" y="187"/>
                      <a:pt x="2251" y="187"/>
                      <a:pt x="2230" y="177"/>
                    </a:cubicBezTo>
                    <a:cubicBezTo>
                      <a:pt x="1972" y="104"/>
                      <a:pt x="1629" y="11"/>
                      <a:pt x="1276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63"/>
              <p:cNvSpPr/>
              <p:nvPr/>
            </p:nvSpPr>
            <p:spPr>
              <a:xfrm>
                <a:off x="2508625" y="3115200"/>
                <a:ext cx="61725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4388" extrusionOk="0">
                    <a:moveTo>
                      <a:pt x="311" y="0"/>
                    </a:moveTo>
                    <a:cubicBezTo>
                      <a:pt x="270" y="0"/>
                      <a:pt x="238" y="31"/>
                      <a:pt x="228" y="72"/>
                    </a:cubicBezTo>
                    <a:cubicBezTo>
                      <a:pt x="208" y="104"/>
                      <a:pt x="197" y="135"/>
                      <a:pt x="208" y="166"/>
                    </a:cubicBezTo>
                    <a:cubicBezTo>
                      <a:pt x="249" y="321"/>
                      <a:pt x="280" y="487"/>
                      <a:pt x="311" y="674"/>
                    </a:cubicBezTo>
                    <a:cubicBezTo>
                      <a:pt x="363" y="1121"/>
                      <a:pt x="353" y="1608"/>
                      <a:pt x="280" y="2199"/>
                    </a:cubicBezTo>
                    <a:cubicBezTo>
                      <a:pt x="259" y="2354"/>
                      <a:pt x="228" y="2520"/>
                      <a:pt x="208" y="2686"/>
                    </a:cubicBezTo>
                    <a:cubicBezTo>
                      <a:pt x="187" y="2769"/>
                      <a:pt x="166" y="2852"/>
                      <a:pt x="145" y="2956"/>
                    </a:cubicBezTo>
                    <a:lnTo>
                      <a:pt x="134" y="2977"/>
                    </a:lnTo>
                    <a:lnTo>
                      <a:pt x="114" y="3060"/>
                    </a:lnTo>
                    <a:cubicBezTo>
                      <a:pt x="52" y="3320"/>
                      <a:pt x="0" y="3569"/>
                      <a:pt x="62" y="3817"/>
                    </a:cubicBezTo>
                    <a:cubicBezTo>
                      <a:pt x="93" y="3931"/>
                      <a:pt x="166" y="4046"/>
                      <a:pt x="259" y="4139"/>
                    </a:cubicBezTo>
                    <a:cubicBezTo>
                      <a:pt x="332" y="4201"/>
                      <a:pt x="415" y="4253"/>
                      <a:pt x="539" y="4295"/>
                    </a:cubicBezTo>
                    <a:cubicBezTo>
                      <a:pt x="653" y="4346"/>
                      <a:pt x="768" y="4357"/>
                      <a:pt x="871" y="4378"/>
                    </a:cubicBezTo>
                    <a:cubicBezTo>
                      <a:pt x="944" y="4388"/>
                      <a:pt x="1017" y="4388"/>
                      <a:pt x="1079" y="4388"/>
                    </a:cubicBezTo>
                    <a:cubicBezTo>
                      <a:pt x="1130" y="4388"/>
                      <a:pt x="1183" y="4388"/>
                      <a:pt x="1234" y="4378"/>
                    </a:cubicBezTo>
                    <a:cubicBezTo>
                      <a:pt x="1359" y="4367"/>
                      <a:pt x="1483" y="4346"/>
                      <a:pt x="1587" y="4315"/>
                    </a:cubicBezTo>
                    <a:cubicBezTo>
                      <a:pt x="1690" y="4284"/>
                      <a:pt x="1794" y="4242"/>
                      <a:pt x="1877" y="4191"/>
                    </a:cubicBezTo>
                    <a:cubicBezTo>
                      <a:pt x="1950" y="4139"/>
                      <a:pt x="2022" y="4076"/>
                      <a:pt x="2095" y="3983"/>
                    </a:cubicBezTo>
                    <a:cubicBezTo>
                      <a:pt x="2147" y="3910"/>
                      <a:pt x="2199" y="3817"/>
                      <a:pt x="2241" y="3714"/>
                    </a:cubicBezTo>
                    <a:cubicBezTo>
                      <a:pt x="2334" y="3527"/>
                      <a:pt x="2386" y="3299"/>
                      <a:pt x="2427" y="3039"/>
                    </a:cubicBezTo>
                    <a:cubicBezTo>
                      <a:pt x="2458" y="2811"/>
                      <a:pt x="2469" y="2562"/>
                      <a:pt x="2458" y="2313"/>
                    </a:cubicBezTo>
                    <a:cubicBezTo>
                      <a:pt x="2448" y="2096"/>
                      <a:pt x="2427" y="1877"/>
                      <a:pt x="2386" y="1681"/>
                    </a:cubicBezTo>
                    <a:cubicBezTo>
                      <a:pt x="2344" y="1442"/>
                      <a:pt x="2251" y="1224"/>
                      <a:pt x="2116" y="1038"/>
                    </a:cubicBezTo>
                    <a:cubicBezTo>
                      <a:pt x="1815" y="612"/>
                      <a:pt x="1317" y="374"/>
                      <a:pt x="913" y="218"/>
                    </a:cubicBezTo>
                    <a:cubicBezTo>
                      <a:pt x="736" y="145"/>
                      <a:pt x="549" y="83"/>
                      <a:pt x="353" y="10"/>
                    </a:cubicBezTo>
                    <a:lnTo>
                      <a:pt x="332" y="10"/>
                    </a:lnTo>
                    <a:cubicBezTo>
                      <a:pt x="321" y="0"/>
                      <a:pt x="321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63"/>
              <p:cNvSpPr/>
              <p:nvPr/>
            </p:nvSpPr>
            <p:spPr>
              <a:xfrm>
                <a:off x="2639325" y="2905900"/>
                <a:ext cx="11592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723" extrusionOk="0">
                    <a:moveTo>
                      <a:pt x="3195" y="1"/>
                    </a:moveTo>
                    <a:cubicBezTo>
                      <a:pt x="3174" y="1"/>
                      <a:pt x="3153" y="12"/>
                      <a:pt x="3143" y="21"/>
                    </a:cubicBezTo>
                    <a:cubicBezTo>
                      <a:pt x="3112" y="42"/>
                      <a:pt x="3101" y="74"/>
                      <a:pt x="3112" y="104"/>
                    </a:cubicBezTo>
                    <a:lnTo>
                      <a:pt x="3112" y="115"/>
                    </a:lnTo>
                    <a:cubicBezTo>
                      <a:pt x="3112" y="125"/>
                      <a:pt x="3122" y="146"/>
                      <a:pt x="3133" y="157"/>
                    </a:cubicBezTo>
                    <a:cubicBezTo>
                      <a:pt x="3205" y="260"/>
                      <a:pt x="3278" y="364"/>
                      <a:pt x="3340" y="478"/>
                    </a:cubicBezTo>
                    <a:cubicBezTo>
                      <a:pt x="3465" y="717"/>
                      <a:pt x="3558" y="966"/>
                      <a:pt x="3620" y="1225"/>
                    </a:cubicBezTo>
                    <a:cubicBezTo>
                      <a:pt x="3682" y="1474"/>
                      <a:pt x="3714" y="1743"/>
                      <a:pt x="3714" y="2003"/>
                    </a:cubicBezTo>
                    <a:lnTo>
                      <a:pt x="3714" y="2013"/>
                    </a:lnTo>
                    <a:cubicBezTo>
                      <a:pt x="3703" y="2273"/>
                      <a:pt x="3661" y="2532"/>
                      <a:pt x="3589" y="2771"/>
                    </a:cubicBezTo>
                    <a:cubicBezTo>
                      <a:pt x="3527" y="3020"/>
                      <a:pt x="3423" y="3248"/>
                      <a:pt x="3288" y="3465"/>
                    </a:cubicBezTo>
                    <a:cubicBezTo>
                      <a:pt x="3163" y="3673"/>
                      <a:pt x="3008" y="3860"/>
                      <a:pt x="2842" y="4016"/>
                    </a:cubicBezTo>
                    <a:cubicBezTo>
                      <a:pt x="2676" y="4181"/>
                      <a:pt x="2479" y="4316"/>
                      <a:pt x="2261" y="4430"/>
                    </a:cubicBezTo>
                    <a:cubicBezTo>
                      <a:pt x="2064" y="4534"/>
                      <a:pt x="1856" y="4617"/>
                      <a:pt x="1639" y="4669"/>
                    </a:cubicBezTo>
                    <a:cubicBezTo>
                      <a:pt x="1432" y="4721"/>
                      <a:pt x="1224" y="4742"/>
                      <a:pt x="1006" y="4742"/>
                    </a:cubicBezTo>
                    <a:lnTo>
                      <a:pt x="964" y="4742"/>
                    </a:lnTo>
                    <a:cubicBezTo>
                      <a:pt x="768" y="4742"/>
                      <a:pt x="570" y="4710"/>
                      <a:pt x="383" y="4659"/>
                    </a:cubicBezTo>
                    <a:lnTo>
                      <a:pt x="353" y="4659"/>
                    </a:lnTo>
                    <a:cubicBezTo>
                      <a:pt x="332" y="4659"/>
                      <a:pt x="300" y="4669"/>
                      <a:pt x="280" y="4700"/>
                    </a:cubicBezTo>
                    <a:cubicBezTo>
                      <a:pt x="114" y="4938"/>
                      <a:pt x="21" y="5250"/>
                      <a:pt x="0" y="5623"/>
                    </a:cubicBezTo>
                    <a:cubicBezTo>
                      <a:pt x="0" y="5768"/>
                      <a:pt x="0" y="5934"/>
                      <a:pt x="31" y="6121"/>
                    </a:cubicBezTo>
                    <a:cubicBezTo>
                      <a:pt x="52" y="6277"/>
                      <a:pt x="83" y="6432"/>
                      <a:pt x="125" y="6588"/>
                    </a:cubicBezTo>
                    <a:cubicBezTo>
                      <a:pt x="135" y="6619"/>
                      <a:pt x="145" y="6630"/>
                      <a:pt x="166" y="6639"/>
                    </a:cubicBezTo>
                    <a:cubicBezTo>
                      <a:pt x="176" y="6650"/>
                      <a:pt x="187" y="6650"/>
                      <a:pt x="197" y="6660"/>
                    </a:cubicBezTo>
                    <a:cubicBezTo>
                      <a:pt x="197" y="6692"/>
                      <a:pt x="238" y="6722"/>
                      <a:pt x="280" y="6722"/>
                    </a:cubicBezTo>
                    <a:lnTo>
                      <a:pt x="332" y="6722"/>
                    </a:lnTo>
                    <a:cubicBezTo>
                      <a:pt x="819" y="6722"/>
                      <a:pt x="1307" y="6671"/>
                      <a:pt x="1784" y="6547"/>
                    </a:cubicBezTo>
                    <a:cubicBezTo>
                      <a:pt x="2313" y="6411"/>
                      <a:pt x="2780" y="6215"/>
                      <a:pt x="3184" y="5945"/>
                    </a:cubicBezTo>
                    <a:cubicBezTo>
                      <a:pt x="3402" y="5800"/>
                      <a:pt x="3589" y="5634"/>
                      <a:pt x="3755" y="5457"/>
                    </a:cubicBezTo>
                    <a:cubicBezTo>
                      <a:pt x="3931" y="5281"/>
                      <a:pt x="4087" y="5074"/>
                      <a:pt x="4201" y="4855"/>
                    </a:cubicBezTo>
                    <a:cubicBezTo>
                      <a:pt x="4419" y="4472"/>
                      <a:pt x="4543" y="4005"/>
                      <a:pt x="4595" y="3486"/>
                    </a:cubicBezTo>
                    <a:cubicBezTo>
                      <a:pt x="4636" y="3009"/>
                      <a:pt x="4606" y="2511"/>
                      <a:pt x="4481" y="2013"/>
                    </a:cubicBezTo>
                    <a:cubicBezTo>
                      <a:pt x="4419" y="1775"/>
                      <a:pt x="4346" y="1547"/>
                      <a:pt x="4242" y="1308"/>
                    </a:cubicBezTo>
                    <a:cubicBezTo>
                      <a:pt x="4149" y="1090"/>
                      <a:pt x="4025" y="883"/>
                      <a:pt x="3890" y="685"/>
                    </a:cubicBezTo>
                    <a:cubicBezTo>
                      <a:pt x="3797" y="561"/>
                      <a:pt x="3693" y="436"/>
                      <a:pt x="3589" y="323"/>
                    </a:cubicBezTo>
                    <a:cubicBezTo>
                      <a:pt x="3485" y="229"/>
                      <a:pt x="3382" y="125"/>
                      <a:pt x="3257" y="32"/>
                    </a:cubicBezTo>
                    <a:cubicBezTo>
                      <a:pt x="3236" y="21"/>
                      <a:pt x="3216" y="1"/>
                      <a:pt x="31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63"/>
              <p:cNvSpPr/>
              <p:nvPr/>
            </p:nvSpPr>
            <p:spPr>
              <a:xfrm>
                <a:off x="2295700" y="2536375"/>
                <a:ext cx="357125" cy="695800"/>
              </a:xfrm>
              <a:custGeom>
                <a:avLst/>
                <a:gdLst/>
                <a:ahLst/>
                <a:cxnLst/>
                <a:rect l="l" t="t" r="r" b="b"/>
                <a:pathLst>
                  <a:path w="14285" h="27832" extrusionOk="0">
                    <a:moveTo>
                      <a:pt x="6961" y="1"/>
                    </a:moveTo>
                    <a:cubicBezTo>
                      <a:pt x="6930" y="1"/>
                      <a:pt x="6899" y="10"/>
                      <a:pt x="6867" y="10"/>
                    </a:cubicBezTo>
                    <a:cubicBezTo>
                      <a:pt x="6816" y="21"/>
                      <a:pt x="6764" y="31"/>
                      <a:pt x="6722" y="52"/>
                    </a:cubicBezTo>
                    <a:cubicBezTo>
                      <a:pt x="6650" y="84"/>
                      <a:pt x="6588" y="135"/>
                      <a:pt x="6546" y="208"/>
                    </a:cubicBezTo>
                    <a:cubicBezTo>
                      <a:pt x="6505" y="270"/>
                      <a:pt x="6484" y="342"/>
                      <a:pt x="6484" y="436"/>
                    </a:cubicBezTo>
                    <a:cubicBezTo>
                      <a:pt x="6473" y="488"/>
                      <a:pt x="6484" y="540"/>
                      <a:pt x="6494" y="591"/>
                    </a:cubicBezTo>
                    <a:cubicBezTo>
                      <a:pt x="6494" y="633"/>
                      <a:pt x="6505" y="674"/>
                      <a:pt x="6525" y="727"/>
                    </a:cubicBezTo>
                    <a:cubicBezTo>
                      <a:pt x="6556" y="820"/>
                      <a:pt x="6598" y="923"/>
                      <a:pt x="6650" y="1027"/>
                    </a:cubicBezTo>
                    <a:cubicBezTo>
                      <a:pt x="6701" y="1110"/>
                      <a:pt x="6764" y="1204"/>
                      <a:pt x="6826" y="1276"/>
                    </a:cubicBezTo>
                    <a:cubicBezTo>
                      <a:pt x="6629" y="1287"/>
                      <a:pt x="6452" y="1297"/>
                      <a:pt x="6286" y="1328"/>
                    </a:cubicBezTo>
                    <a:cubicBezTo>
                      <a:pt x="6069" y="1359"/>
                      <a:pt x="5841" y="1421"/>
                      <a:pt x="5592" y="1515"/>
                    </a:cubicBezTo>
                    <a:cubicBezTo>
                      <a:pt x="5364" y="1598"/>
                      <a:pt x="5156" y="1691"/>
                      <a:pt x="4896" y="1815"/>
                    </a:cubicBezTo>
                    <a:cubicBezTo>
                      <a:pt x="4866" y="1836"/>
                      <a:pt x="4824" y="1857"/>
                      <a:pt x="4783" y="1878"/>
                    </a:cubicBezTo>
                    <a:cubicBezTo>
                      <a:pt x="4700" y="1919"/>
                      <a:pt x="4606" y="1961"/>
                      <a:pt x="4513" y="2002"/>
                    </a:cubicBezTo>
                    <a:cubicBezTo>
                      <a:pt x="4389" y="2064"/>
                      <a:pt x="4243" y="2106"/>
                      <a:pt x="4098" y="2147"/>
                    </a:cubicBezTo>
                    <a:cubicBezTo>
                      <a:pt x="3849" y="2220"/>
                      <a:pt x="3579" y="2251"/>
                      <a:pt x="3310" y="2251"/>
                    </a:cubicBezTo>
                    <a:cubicBezTo>
                      <a:pt x="3165" y="2251"/>
                      <a:pt x="3009" y="2241"/>
                      <a:pt x="2863" y="2220"/>
                    </a:cubicBezTo>
                    <a:lnTo>
                      <a:pt x="2646" y="2189"/>
                    </a:lnTo>
                    <a:cubicBezTo>
                      <a:pt x="2563" y="2168"/>
                      <a:pt x="2490" y="2158"/>
                      <a:pt x="2428" y="2137"/>
                    </a:cubicBezTo>
                    <a:cubicBezTo>
                      <a:pt x="2345" y="2117"/>
                      <a:pt x="2272" y="2096"/>
                      <a:pt x="2210" y="2054"/>
                    </a:cubicBezTo>
                    <a:cubicBezTo>
                      <a:pt x="2199" y="2034"/>
                      <a:pt x="2179" y="2013"/>
                      <a:pt x="2158" y="2002"/>
                    </a:cubicBezTo>
                    <a:cubicBezTo>
                      <a:pt x="2054" y="1971"/>
                      <a:pt x="1961" y="1961"/>
                      <a:pt x="1858" y="1961"/>
                    </a:cubicBezTo>
                    <a:cubicBezTo>
                      <a:pt x="1526" y="1961"/>
                      <a:pt x="1204" y="2106"/>
                      <a:pt x="996" y="2230"/>
                    </a:cubicBezTo>
                    <a:cubicBezTo>
                      <a:pt x="820" y="2334"/>
                      <a:pt x="654" y="2469"/>
                      <a:pt x="498" y="2615"/>
                    </a:cubicBezTo>
                    <a:cubicBezTo>
                      <a:pt x="353" y="2749"/>
                      <a:pt x="249" y="2894"/>
                      <a:pt x="177" y="3029"/>
                    </a:cubicBezTo>
                    <a:cubicBezTo>
                      <a:pt x="146" y="3039"/>
                      <a:pt x="125" y="3071"/>
                      <a:pt x="115" y="3092"/>
                    </a:cubicBezTo>
                    <a:cubicBezTo>
                      <a:pt x="21" y="3600"/>
                      <a:pt x="0" y="4108"/>
                      <a:pt x="73" y="4606"/>
                    </a:cubicBezTo>
                    <a:cubicBezTo>
                      <a:pt x="104" y="4844"/>
                      <a:pt x="156" y="5093"/>
                      <a:pt x="239" y="5321"/>
                    </a:cubicBezTo>
                    <a:cubicBezTo>
                      <a:pt x="312" y="5550"/>
                      <a:pt x="405" y="5768"/>
                      <a:pt x="530" y="5985"/>
                    </a:cubicBezTo>
                    <a:cubicBezTo>
                      <a:pt x="758" y="6411"/>
                      <a:pt x="1090" y="6785"/>
                      <a:pt x="1473" y="7064"/>
                    </a:cubicBezTo>
                    <a:cubicBezTo>
                      <a:pt x="1671" y="7209"/>
                      <a:pt x="1899" y="7324"/>
                      <a:pt x="2137" y="7428"/>
                    </a:cubicBezTo>
                    <a:cubicBezTo>
                      <a:pt x="2407" y="7531"/>
                      <a:pt x="2697" y="7604"/>
                      <a:pt x="2988" y="7677"/>
                    </a:cubicBezTo>
                    <a:lnTo>
                      <a:pt x="3071" y="7697"/>
                    </a:lnTo>
                    <a:cubicBezTo>
                      <a:pt x="3195" y="7728"/>
                      <a:pt x="3351" y="7770"/>
                      <a:pt x="3506" y="7811"/>
                    </a:cubicBezTo>
                    <a:cubicBezTo>
                      <a:pt x="3631" y="8973"/>
                      <a:pt x="3662" y="10155"/>
                      <a:pt x="3672" y="11307"/>
                    </a:cubicBezTo>
                    <a:lnTo>
                      <a:pt x="3683" y="11628"/>
                    </a:lnTo>
                    <a:cubicBezTo>
                      <a:pt x="3693" y="12241"/>
                      <a:pt x="3714" y="12894"/>
                      <a:pt x="3745" y="13537"/>
                    </a:cubicBezTo>
                    <a:cubicBezTo>
                      <a:pt x="3787" y="14222"/>
                      <a:pt x="3849" y="14834"/>
                      <a:pt x="3942" y="15425"/>
                    </a:cubicBezTo>
                    <a:cubicBezTo>
                      <a:pt x="4046" y="16079"/>
                      <a:pt x="4191" y="16711"/>
                      <a:pt x="4368" y="17303"/>
                    </a:cubicBezTo>
                    <a:cubicBezTo>
                      <a:pt x="4534" y="17811"/>
                      <a:pt x="4741" y="18340"/>
                      <a:pt x="4990" y="18869"/>
                    </a:cubicBezTo>
                    <a:cubicBezTo>
                      <a:pt x="5436" y="19834"/>
                      <a:pt x="6048" y="20798"/>
                      <a:pt x="6795" y="21732"/>
                    </a:cubicBezTo>
                    <a:cubicBezTo>
                      <a:pt x="7003" y="22001"/>
                      <a:pt x="7241" y="22282"/>
                      <a:pt x="7501" y="22562"/>
                    </a:cubicBezTo>
                    <a:cubicBezTo>
                      <a:pt x="7625" y="22707"/>
                      <a:pt x="7739" y="22821"/>
                      <a:pt x="7842" y="22935"/>
                    </a:cubicBezTo>
                    <a:lnTo>
                      <a:pt x="8185" y="23278"/>
                    </a:lnTo>
                    <a:lnTo>
                      <a:pt x="8361" y="23444"/>
                    </a:lnTo>
                    <a:cubicBezTo>
                      <a:pt x="8755" y="23827"/>
                      <a:pt x="9170" y="24221"/>
                      <a:pt x="9513" y="24668"/>
                    </a:cubicBezTo>
                    <a:cubicBezTo>
                      <a:pt x="9741" y="24968"/>
                      <a:pt x="9907" y="25249"/>
                      <a:pt x="10032" y="25528"/>
                    </a:cubicBezTo>
                    <a:cubicBezTo>
                      <a:pt x="10115" y="25736"/>
                      <a:pt x="10177" y="25954"/>
                      <a:pt x="10207" y="26161"/>
                    </a:cubicBezTo>
                    <a:cubicBezTo>
                      <a:pt x="10218" y="26254"/>
                      <a:pt x="10218" y="26358"/>
                      <a:pt x="10197" y="26483"/>
                    </a:cubicBezTo>
                    <a:lnTo>
                      <a:pt x="10197" y="26493"/>
                    </a:lnTo>
                    <a:lnTo>
                      <a:pt x="10166" y="26711"/>
                    </a:lnTo>
                    <a:cubicBezTo>
                      <a:pt x="10135" y="26867"/>
                      <a:pt x="10104" y="27033"/>
                      <a:pt x="10104" y="27188"/>
                    </a:cubicBezTo>
                    <a:cubicBezTo>
                      <a:pt x="10104" y="27240"/>
                      <a:pt x="10115" y="27292"/>
                      <a:pt x="10124" y="27344"/>
                    </a:cubicBezTo>
                    <a:cubicBezTo>
                      <a:pt x="10135" y="27395"/>
                      <a:pt x="10156" y="27437"/>
                      <a:pt x="10166" y="27478"/>
                    </a:cubicBezTo>
                    <a:cubicBezTo>
                      <a:pt x="10187" y="27520"/>
                      <a:pt x="10218" y="27561"/>
                      <a:pt x="10249" y="27603"/>
                    </a:cubicBezTo>
                    <a:cubicBezTo>
                      <a:pt x="10280" y="27644"/>
                      <a:pt x="10322" y="27676"/>
                      <a:pt x="10363" y="27697"/>
                    </a:cubicBezTo>
                    <a:cubicBezTo>
                      <a:pt x="10426" y="27738"/>
                      <a:pt x="10498" y="27769"/>
                      <a:pt x="10560" y="27780"/>
                    </a:cubicBezTo>
                    <a:cubicBezTo>
                      <a:pt x="10664" y="27810"/>
                      <a:pt x="10758" y="27821"/>
                      <a:pt x="10841" y="27831"/>
                    </a:cubicBezTo>
                    <a:lnTo>
                      <a:pt x="11007" y="27831"/>
                    </a:lnTo>
                    <a:cubicBezTo>
                      <a:pt x="11141" y="27831"/>
                      <a:pt x="11276" y="27821"/>
                      <a:pt x="11452" y="27800"/>
                    </a:cubicBezTo>
                    <a:cubicBezTo>
                      <a:pt x="11660" y="27769"/>
                      <a:pt x="11846" y="27727"/>
                      <a:pt x="12012" y="27665"/>
                    </a:cubicBezTo>
                    <a:cubicBezTo>
                      <a:pt x="12095" y="27634"/>
                      <a:pt x="12158" y="27603"/>
                      <a:pt x="12210" y="27572"/>
                    </a:cubicBezTo>
                    <a:cubicBezTo>
                      <a:pt x="12251" y="27551"/>
                      <a:pt x="12282" y="27531"/>
                      <a:pt x="12324" y="27489"/>
                    </a:cubicBezTo>
                    <a:cubicBezTo>
                      <a:pt x="12376" y="27458"/>
                      <a:pt x="12427" y="27416"/>
                      <a:pt x="12469" y="27365"/>
                    </a:cubicBezTo>
                    <a:cubicBezTo>
                      <a:pt x="12593" y="27219"/>
                      <a:pt x="12687" y="27022"/>
                      <a:pt x="12749" y="26784"/>
                    </a:cubicBezTo>
                    <a:cubicBezTo>
                      <a:pt x="12770" y="26680"/>
                      <a:pt x="12780" y="26566"/>
                      <a:pt x="12791" y="26462"/>
                    </a:cubicBezTo>
                    <a:cubicBezTo>
                      <a:pt x="12801" y="26337"/>
                      <a:pt x="12812" y="26213"/>
                      <a:pt x="12812" y="26099"/>
                    </a:cubicBezTo>
                    <a:cubicBezTo>
                      <a:pt x="12821" y="25933"/>
                      <a:pt x="12821" y="25777"/>
                      <a:pt x="12842" y="25622"/>
                    </a:cubicBezTo>
                    <a:cubicBezTo>
                      <a:pt x="12853" y="25415"/>
                      <a:pt x="12874" y="25217"/>
                      <a:pt x="12894" y="25020"/>
                    </a:cubicBezTo>
                    <a:lnTo>
                      <a:pt x="12904" y="25010"/>
                    </a:lnTo>
                    <a:cubicBezTo>
                      <a:pt x="12946" y="24719"/>
                      <a:pt x="12998" y="24449"/>
                      <a:pt x="13060" y="24191"/>
                    </a:cubicBezTo>
                    <a:cubicBezTo>
                      <a:pt x="13133" y="23931"/>
                      <a:pt x="13216" y="23661"/>
                      <a:pt x="13330" y="23391"/>
                    </a:cubicBezTo>
                    <a:lnTo>
                      <a:pt x="13340" y="23371"/>
                    </a:lnTo>
                    <a:cubicBezTo>
                      <a:pt x="13382" y="23278"/>
                      <a:pt x="13423" y="23174"/>
                      <a:pt x="13475" y="23070"/>
                    </a:cubicBezTo>
                    <a:lnTo>
                      <a:pt x="13506" y="22997"/>
                    </a:lnTo>
                    <a:cubicBezTo>
                      <a:pt x="13568" y="22852"/>
                      <a:pt x="13631" y="22718"/>
                      <a:pt x="13693" y="22582"/>
                    </a:cubicBezTo>
                    <a:cubicBezTo>
                      <a:pt x="13817" y="22282"/>
                      <a:pt x="13921" y="22043"/>
                      <a:pt x="14004" y="21815"/>
                    </a:cubicBezTo>
                    <a:cubicBezTo>
                      <a:pt x="14098" y="21545"/>
                      <a:pt x="14170" y="21286"/>
                      <a:pt x="14211" y="21026"/>
                    </a:cubicBezTo>
                    <a:cubicBezTo>
                      <a:pt x="14264" y="20767"/>
                      <a:pt x="14284" y="20498"/>
                      <a:pt x="14274" y="20238"/>
                    </a:cubicBezTo>
                    <a:cubicBezTo>
                      <a:pt x="14264" y="19958"/>
                      <a:pt x="14222" y="19678"/>
                      <a:pt x="14139" y="19387"/>
                    </a:cubicBezTo>
                    <a:cubicBezTo>
                      <a:pt x="14098" y="19232"/>
                      <a:pt x="14036" y="19087"/>
                      <a:pt x="13983" y="18952"/>
                    </a:cubicBezTo>
                    <a:cubicBezTo>
                      <a:pt x="13932" y="18806"/>
                      <a:pt x="13870" y="18651"/>
                      <a:pt x="13807" y="18506"/>
                    </a:cubicBezTo>
                    <a:cubicBezTo>
                      <a:pt x="13548" y="17884"/>
                      <a:pt x="13268" y="17282"/>
                      <a:pt x="13040" y="16826"/>
                    </a:cubicBezTo>
                    <a:cubicBezTo>
                      <a:pt x="12904" y="16556"/>
                      <a:pt x="12770" y="16275"/>
                      <a:pt x="12635" y="15996"/>
                    </a:cubicBezTo>
                    <a:cubicBezTo>
                      <a:pt x="12251" y="15249"/>
                      <a:pt x="11867" y="14461"/>
                      <a:pt x="11535" y="13672"/>
                    </a:cubicBezTo>
                    <a:cubicBezTo>
                      <a:pt x="11369" y="13288"/>
                      <a:pt x="11214" y="12884"/>
                      <a:pt x="11048" y="12417"/>
                    </a:cubicBezTo>
                    <a:cubicBezTo>
                      <a:pt x="10892" y="11992"/>
                      <a:pt x="10747" y="11545"/>
                      <a:pt x="10622" y="11100"/>
                    </a:cubicBezTo>
                    <a:cubicBezTo>
                      <a:pt x="10343" y="10176"/>
                      <a:pt x="10145" y="9274"/>
                      <a:pt x="10032" y="8423"/>
                    </a:cubicBezTo>
                    <a:lnTo>
                      <a:pt x="10032" y="8403"/>
                    </a:lnTo>
                    <a:cubicBezTo>
                      <a:pt x="10021" y="8320"/>
                      <a:pt x="10011" y="8247"/>
                      <a:pt x="10000" y="8164"/>
                    </a:cubicBezTo>
                    <a:cubicBezTo>
                      <a:pt x="10000" y="8122"/>
                      <a:pt x="9990" y="8071"/>
                      <a:pt x="9990" y="8029"/>
                    </a:cubicBezTo>
                    <a:cubicBezTo>
                      <a:pt x="9979" y="7998"/>
                      <a:pt x="9979" y="7977"/>
                      <a:pt x="9979" y="7956"/>
                    </a:cubicBezTo>
                    <a:lnTo>
                      <a:pt x="9979" y="7936"/>
                    </a:lnTo>
                    <a:cubicBezTo>
                      <a:pt x="10032" y="7656"/>
                      <a:pt x="10104" y="7375"/>
                      <a:pt x="10177" y="7106"/>
                    </a:cubicBezTo>
                    <a:lnTo>
                      <a:pt x="10218" y="6971"/>
                    </a:lnTo>
                    <a:cubicBezTo>
                      <a:pt x="10301" y="6649"/>
                      <a:pt x="10373" y="6338"/>
                      <a:pt x="10415" y="6027"/>
                    </a:cubicBezTo>
                    <a:cubicBezTo>
                      <a:pt x="10456" y="5706"/>
                      <a:pt x="10467" y="5395"/>
                      <a:pt x="10456" y="5093"/>
                    </a:cubicBezTo>
                    <a:cubicBezTo>
                      <a:pt x="10446" y="4793"/>
                      <a:pt x="10405" y="4482"/>
                      <a:pt x="10332" y="4180"/>
                    </a:cubicBezTo>
                    <a:cubicBezTo>
                      <a:pt x="10270" y="3932"/>
                      <a:pt x="10177" y="3662"/>
                      <a:pt x="10052" y="3403"/>
                    </a:cubicBezTo>
                    <a:cubicBezTo>
                      <a:pt x="9938" y="3175"/>
                      <a:pt x="9793" y="2936"/>
                      <a:pt x="9606" y="2677"/>
                    </a:cubicBezTo>
                    <a:cubicBezTo>
                      <a:pt x="9534" y="2573"/>
                      <a:pt x="9461" y="2479"/>
                      <a:pt x="9388" y="2386"/>
                    </a:cubicBezTo>
                    <a:cubicBezTo>
                      <a:pt x="9315" y="2293"/>
                      <a:pt x="9243" y="2189"/>
                      <a:pt x="9170" y="2096"/>
                    </a:cubicBezTo>
                    <a:cubicBezTo>
                      <a:pt x="9025" y="1898"/>
                      <a:pt x="8911" y="1712"/>
                      <a:pt x="8838" y="1525"/>
                    </a:cubicBezTo>
                    <a:lnTo>
                      <a:pt x="8828" y="1515"/>
                    </a:lnTo>
                    <a:cubicBezTo>
                      <a:pt x="8755" y="1328"/>
                      <a:pt x="8693" y="1142"/>
                      <a:pt x="8672" y="955"/>
                    </a:cubicBezTo>
                    <a:lnTo>
                      <a:pt x="8662" y="934"/>
                    </a:lnTo>
                    <a:lnTo>
                      <a:pt x="8672" y="934"/>
                    </a:lnTo>
                    <a:cubicBezTo>
                      <a:pt x="8662" y="903"/>
                      <a:pt x="8662" y="872"/>
                      <a:pt x="8651" y="830"/>
                    </a:cubicBezTo>
                    <a:cubicBezTo>
                      <a:pt x="8651" y="789"/>
                      <a:pt x="8642" y="737"/>
                      <a:pt x="8642" y="685"/>
                    </a:cubicBezTo>
                    <a:cubicBezTo>
                      <a:pt x="8631" y="602"/>
                      <a:pt x="8610" y="519"/>
                      <a:pt x="8579" y="436"/>
                    </a:cubicBezTo>
                    <a:cubicBezTo>
                      <a:pt x="8559" y="395"/>
                      <a:pt x="8548" y="353"/>
                      <a:pt x="8527" y="332"/>
                    </a:cubicBezTo>
                    <a:cubicBezTo>
                      <a:pt x="8496" y="291"/>
                      <a:pt x="8465" y="259"/>
                      <a:pt x="8434" y="239"/>
                    </a:cubicBezTo>
                    <a:cubicBezTo>
                      <a:pt x="8403" y="218"/>
                      <a:pt x="8361" y="208"/>
                      <a:pt x="8320" y="197"/>
                    </a:cubicBezTo>
                    <a:lnTo>
                      <a:pt x="8257" y="197"/>
                    </a:lnTo>
                    <a:cubicBezTo>
                      <a:pt x="8227" y="197"/>
                      <a:pt x="8185" y="197"/>
                      <a:pt x="8154" y="208"/>
                    </a:cubicBezTo>
                    <a:cubicBezTo>
                      <a:pt x="8040" y="229"/>
                      <a:pt x="7946" y="280"/>
                      <a:pt x="7874" y="353"/>
                    </a:cubicBezTo>
                    <a:cubicBezTo>
                      <a:pt x="7812" y="425"/>
                      <a:pt x="7770" y="519"/>
                      <a:pt x="7739" y="633"/>
                    </a:cubicBezTo>
                    <a:cubicBezTo>
                      <a:pt x="7729" y="685"/>
                      <a:pt x="7718" y="747"/>
                      <a:pt x="7718" y="810"/>
                    </a:cubicBezTo>
                    <a:lnTo>
                      <a:pt x="7687" y="737"/>
                    </a:lnTo>
                    <a:cubicBezTo>
                      <a:pt x="7666" y="695"/>
                      <a:pt x="7646" y="654"/>
                      <a:pt x="7614" y="612"/>
                    </a:cubicBezTo>
                    <a:cubicBezTo>
                      <a:pt x="7563" y="498"/>
                      <a:pt x="7510" y="415"/>
                      <a:pt x="7469" y="342"/>
                    </a:cubicBezTo>
                    <a:cubicBezTo>
                      <a:pt x="7407" y="249"/>
                      <a:pt x="7344" y="176"/>
                      <a:pt x="7272" y="125"/>
                    </a:cubicBezTo>
                    <a:cubicBezTo>
                      <a:pt x="7231" y="84"/>
                      <a:pt x="7199" y="63"/>
                      <a:pt x="7158" y="52"/>
                    </a:cubicBezTo>
                    <a:cubicBezTo>
                      <a:pt x="7106" y="31"/>
                      <a:pt x="7065" y="10"/>
                      <a:pt x="7013" y="10"/>
                    </a:cubicBezTo>
                    <a:cubicBezTo>
                      <a:pt x="6992" y="1"/>
                      <a:pt x="6971" y="1"/>
                      <a:pt x="69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63"/>
              <p:cNvSpPr/>
              <p:nvPr/>
            </p:nvSpPr>
            <p:spPr>
              <a:xfrm>
                <a:off x="2541025" y="2821125"/>
                <a:ext cx="99350" cy="176350"/>
              </a:xfrm>
              <a:custGeom>
                <a:avLst/>
                <a:gdLst/>
                <a:ahLst/>
                <a:cxnLst/>
                <a:rect l="l" t="t" r="r" b="b"/>
                <a:pathLst>
                  <a:path w="3974" h="7054" extrusionOk="0">
                    <a:moveTo>
                      <a:pt x="892" y="0"/>
                    </a:moveTo>
                    <a:cubicBezTo>
                      <a:pt x="809" y="125"/>
                      <a:pt x="737" y="238"/>
                      <a:pt x="664" y="363"/>
                    </a:cubicBezTo>
                    <a:cubicBezTo>
                      <a:pt x="550" y="550"/>
                      <a:pt x="457" y="747"/>
                      <a:pt x="374" y="944"/>
                    </a:cubicBezTo>
                    <a:lnTo>
                      <a:pt x="374" y="934"/>
                    </a:lnTo>
                    <a:cubicBezTo>
                      <a:pt x="291" y="1130"/>
                      <a:pt x="219" y="1338"/>
                      <a:pt x="166" y="1545"/>
                    </a:cubicBezTo>
                    <a:cubicBezTo>
                      <a:pt x="104" y="1753"/>
                      <a:pt x="63" y="1960"/>
                      <a:pt x="32" y="2168"/>
                    </a:cubicBezTo>
                    <a:lnTo>
                      <a:pt x="32" y="2178"/>
                    </a:lnTo>
                    <a:cubicBezTo>
                      <a:pt x="11" y="2365"/>
                      <a:pt x="0" y="2562"/>
                      <a:pt x="0" y="2759"/>
                    </a:cubicBezTo>
                    <a:cubicBezTo>
                      <a:pt x="0" y="2956"/>
                      <a:pt x="11" y="3154"/>
                      <a:pt x="32" y="3340"/>
                    </a:cubicBezTo>
                    <a:lnTo>
                      <a:pt x="32" y="3350"/>
                    </a:lnTo>
                    <a:cubicBezTo>
                      <a:pt x="94" y="3755"/>
                      <a:pt x="187" y="4149"/>
                      <a:pt x="353" y="4523"/>
                    </a:cubicBezTo>
                    <a:lnTo>
                      <a:pt x="343" y="4523"/>
                    </a:lnTo>
                    <a:cubicBezTo>
                      <a:pt x="415" y="4678"/>
                      <a:pt x="498" y="4844"/>
                      <a:pt x="581" y="4989"/>
                    </a:cubicBezTo>
                    <a:cubicBezTo>
                      <a:pt x="675" y="5145"/>
                      <a:pt x="768" y="5280"/>
                      <a:pt x="872" y="5415"/>
                    </a:cubicBezTo>
                    <a:cubicBezTo>
                      <a:pt x="975" y="5549"/>
                      <a:pt x="1090" y="5685"/>
                      <a:pt x="1214" y="5809"/>
                    </a:cubicBezTo>
                    <a:cubicBezTo>
                      <a:pt x="1328" y="5923"/>
                      <a:pt x="1453" y="6037"/>
                      <a:pt x="1588" y="6130"/>
                    </a:cubicBezTo>
                    <a:cubicBezTo>
                      <a:pt x="1733" y="6245"/>
                      <a:pt x="1888" y="6348"/>
                      <a:pt x="2044" y="6441"/>
                    </a:cubicBezTo>
                    <a:cubicBezTo>
                      <a:pt x="2210" y="6535"/>
                      <a:pt x="2376" y="6618"/>
                      <a:pt x="2552" y="6690"/>
                    </a:cubicBezTo>
                    <a:cubicBezTo>
                      <a:pt x="2750" y="6773"/>
                      <a:pt x="2967" y="6846"/>
                      <a:pt x="3185" y="6909"/>
                    </a:cubicBezTo>
                    <a:cubicBezTo>
                      <a:pt x="3403" y="6971"/>
                      <a:pt x="3631" y="7012"/>
                      <a:pt x="3849" y="7043"/>
                    </a:cubicBezTo>
                    <a:cubicBezTo>
                      <a:pt x="3891" y="7043"/>
                      <a:pt x="3932" y="7054"/>
                      <a:pt x="3974" y="7054"/>
                    </a:cubicBezTo>
                    <a:cubicBezTo>
                      <a:pt x="3714" y="6441"/>
                      <a:pt x="3434" y="5840"/>
                      <a:pt x="3237" y="5436"/>
                    </a:cubicBezTo>
                    <a:cubicBezTo>
                      <a:pt x="3102" y="5166"/>
                      <a:pt x="2957" y="4885"/>
                      <a:pt x="2822" y="4606"/>
                    </a:cubicBezTo>
                    <a:cubicBezTo>
                      <a:pt x="2459" y="3890"/>
                      <a:pt x="2054" y="3081"/>
                      <a:pt x="1722" y="2282"/>
                    </a:cubicBezTo>
                    <a:cubicBezTo>
                      <a:pt x="1556" y="1898"/>
                      <a:pt x="1401" y="1494"/>
                      <a:pt x="1235" y="1027"/>
                    </a:cubicBezTo>
                    <a:cubicBezTo>
                      <a:pt x="1121" y="695"/>
                      <a:pt x="1007" y="353"/>
                      <a:pt x="8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63"/>
              <p:cNvSpPr/>
              <p:nvPr/>
            </p:nvSpPr>
            <p:spPr>
              <a:xfrm>
                <a:off x="2537650" y="3137225"/>
                <a:ext cx="8352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3808" extrusionOk="0">
                    <a:moveTo>
                      <a:pt x="2802" y="1"/>
                    </a:moveTo>
                    <a:cubicBezTo>
                      <a:pt x="2760" y="1"/>
                      <a:pt x="2729" y="11"/>
                      <a:pt x="2698" y="11"/>
                    </a:cubicBezTo>
                    <a:cubicBezTo>
                      <a:pt x="2666" y="21"/>
                      <a:pt x="2625" y="21"/>
                      <a:pt x="2594" y="32"/>
                    </a:cubicBezTo>
                    <a:cubicBezTo>
                      <a:pt x="2553" y="42"/>
                      <a:pt x="2521" y="53"/>
                      <a:pt x="2490" y="63"/>
                    </a:cubicBezTo>
                    <a:lnTo>
                      <a:pt x="2428" y="94"/>
                    </a:lnTo>
                    <a:cubicBezTo>
                      <a:pt x="2407" y="104"/>
                      <a:pt x="2397" y="125"/>
                      <a:pt x="2376" y="136"/>
                    </a:cubicBezTo>
                    <a:cubicBezTo>
                      <a:pt x="2262" y="229"/>
                      <a:pt x="2179" y="343"/>
                      <a:pt x="2085" y="447"/>
                    </a:cubicBezTo>
                    <a:cubicBezTo>
                      <a:pt x="2034" y="498"/>
                      <a:pt x="1992" y="540"/>
                      <a:pt x="1940" y="581"/>
                    </a:cubicBezTo>
                    <a:cubicBezTo>
                      <a:pt x="1909" y="602"/>
                      <a:pt x="1878" y="613"/>
                      <a:pt x="1847" y="634"/>
                    </a:cubicBezTo>
                    <a:cubicBezTo>
                      <a:pt x="1827" y="644"/>
                      <a:pt x="1795" y="654"/>
                      <a:pt x="1764" y="654"/>
                    </a:cubicBezTo>
                    <a:cubicBezTo>
                      <a:pt x="1722" y="660"/>
                      <a:pt x="1680" y="666"/>
                      <a:pt x="1638" y="666"/>
                    </a:cubicBezTo>
                    <a:cubicBezTo>
                      <a:pt x="1607" y="666"/>
                      <a:pt x="1577" y="663"/>
                      <a:pt x="1546" y="654"/>
                    </a:cubicBezTo>
                    <a:cubicBezTo>
                      <a:pt x="1495" y="644"/>
                      <a:pt x="1432" y="623"/>
                      <a:pt x="1380" y="581"/>
                    </a:cubicBezTo>
                    <a:cubicBezTo>
                      <a:pt x="1276" y="519"/>
                      <a:pt x="1193" y="426"/>
                      <a:pt x="1090" y="343"/>
                    </a:cubicBezTo>
                    <a:lnTo>
                      <a:pt x="997" y="281"/>
                    </a:lnTo>
                    <a:cubicBezTo>
                      <a:pt x="965" y="260"/>
                      <a:pt x="924" y="240"/>
                      <a:pt x="893" y="229"/>
                    </a:cubicBezTo>
                    <a:cubicBezTo>
                      <a:pt x="841" y="208"/>
                      <a:pt x="799" y="198"/>
                      <a:pt x="758" y="177"/>
                    </a:cubicBezTo>
                    <a:cubicBezTo>
                      <a:pt x="716" y="166"/>
                      <a:pt x="675" y="166"/>
                      <a:pt x="644" y="157"/>
                    </a:cubicBezTo>
                    <a:lnTo>
                      <a:pt x="478" y="157"/>
                    </a:lnTo>
                    <a:cubicBezTo>
                      <a:pt x="426" y="166"/>
                      <a:pt x="384" y="177"/>
                      <a:pt x="343" y="187"/>
                    </a:cubicBezTo>
                    <a:cubicBezTo>
                      <a:pt x="312" y="208"/>
                      <a:pt x="271" y="229"/>
                      <a:pt x="239" y="249"/>
                    </a:cubicBezTo>
                    <a:lnTo>
                      <a:pt x="229" y="249"/>
                    </a:lnTo>
                    <a:cubicBezTo>
                      <a:pt x="198" y="281"/>
                      <a:pt x="167" y="312"/>
                      <a:pt x="135" y="353"/>
                    </a:cubicBezTo>
                    <a:cubicBezTo>
                      <a:pt x="105" y="385"/>
                      <a:pt x="84" y="436"/>
                      <a:pt x="63" y="478"/>
                    </a:cubicBezTo>
                    <a:cubicBezTo>
                      <a:pt x="42" y="540"/>
                      <a:pt x="22" y="613"/>
                      <a:pt x="11" y="685"/>
                    </a:cubicBezTo>
                    <a:cubicBezTo>
                      <a:pt x="1" y="727"/>
                      <a:pt x="1" y="768"/>
                      <a:pt x="1" y="810"/>
                    </a:cubicBezTo>
                    <a:lnTo>
                      <a:pt x="1" y="883"/>
                    </a:lnTo>
                    <a:cubicBezTo>
                      <a:pt x="146" y="1090"/>
                      <a:pt x="260" y="1298"/>
                      <a:pt x="343" y="1494"/>
                    </a:cubicBezTo>
                    <a:cubicBezTo>
                      <a:pt x="437" y="1702"/>
                      <a:pt x="488" y="1920"/>
                      <a:pt x="529" y="2127"/>
                    </a:cubicBezTo>
                    <a:cubicBezTo>
                      <a:pt x="540" y="2220"/>
                      <a:pt x="540" y="2324"/>
                      <a:pt x="519" y="2449"/>
                    </a:cubicBezTo>
                    <a:cubicBezTo>
                      <a:pt x="509" y="2532"/>
                      <a:pt x="499" y="2605"/>
                      <a:pt x="478" y="2677"/>
                    </a:cubicBezTo>
                    <a:cubicBezTo>
                      <a:pt x="457" y="2833"/>
                      <a:pt x="426" y="2999"/>
                      <a:pt x="426" y="3154"/>
                    </a:cubicBezTo>
                    <a:cubicBezTo>
                      <a:pt x="426" y="3206"/>
                      <a:pt x="437" y="3258"/>
                      <a:pt x="437" y="3310"/>
                    </a:cubicBezTo>
                    <a:cubicBezTo>
                      <a:pt x="446" y="3361"/>
                      <a:pt x="467" y="3403"/>
                      <a:pt x="488" y="3444"/>
                    </a:cubicBezTo>
                    <a:cubicBezTo>
                      <a:pt x="509" y="3486"/>
                      <a:pt x="540" y="3527"/>
                      <a:pt x="571" y="3569"/>
                    </a:cubicBezTo>
                    <a:cubicBezTo>
                      <a:pt x="602" y="3610"/>
                      <a:pt x="654" y="3642"/>
                      <a:pt x="685" y="3663"/>
                    </a:cubicBezTo>
                    <a:cubicBezTo>
                      <a:pt x="748" y="3704"/>
                      <a:pt x="820" y="3735"/>
                      <a:pt x="882" y="3746"/>
                    </a:cubicBezTo>
                    <a:cubicBezTo>
                      <a:pt x="986" y="3776"/>
                      <a:pt x="1090" y="3787"/>
                      <a:pt x="1163" y="3797"/>
                    </a:cubicBezTo>
                    <a:cubicBezTo>
                      <a:pt x="1214" y="3797"/>
                      <a:pt x="1276" y="3808"/>
                      <a:pt x="1329" y="3808"/>
                    </a:cubicBezTo>
                    <a:cubicBezTo>
                      <a:pt x="1463" y="3808"/>
                      <a:pt x="1598" y="3797"/>
                      <a:pt x="1774" y="3766"/>
                    </a:cubicBezTo>
                    <a:cubicBezTo>
                      <a:pt x="1982" y="3735"/>
                      <a:pt x="2168" y="3693"/>
                      <a:pt x="2345" y="3631"/>
                    </a:cubicBezTo>
                    <a:cubicBezTo>
                      <a:pt x="2417" y="3600"/>
                      <a:pt x="2480" y="3569"/>
                      <a:pt x="2542" y="3538"/>
                    </a:cubicBezTo>
                    <a:cubicBezTo>
                      <a:pt x="2573" y="3517"/>
                      <a:pt x="2604" y="3497"/>
                      <a:pt x="2656" y="3465"/>
                    </a:cubicBezTo>
                    <a:cubicBezTo>
                      <a:pt x="2708" y="3424"/>
                      <a:pt x="2749" y="3382"/>
                      <a:pt x="2791" y="3331"/>
                    </a:cubicBezTo>
                    <a:cubicBezTo>
                      <a:pt x="2926" y="3185"/>
                      <a:pt x="3019" y="2988"/>
                      <a:pt x="3071" y="2750"/>
                    </a:cubicBezTo>
                    <a:cubicBezTo>
                      <a:pt x="3092" y="2646"/>
                      <a:pt x="3102" y="2532"/>
                      <a:pt x="3113" y="2428"/>
                    </a:cubicBezTo>
                    <a:cubicBezTo>
                      <a:pt x="3134" y="2314"/>
                      <a:pt x="3134" y="2190"/>
                      <a:pt x="3134" y="2075"/>
                    </a:cubicBezTo>
                    <a:cubicBezTo>
                      <a:pt x="3143" y="1899"/>
                      <a:pt x="3154" y="1743"/>
                      <a:pt x="3164" y="1588"/>
                    </a:cubicBezTo>
                    <a:cubicBezTo>
                      <a:pt x="3175" y="1390"/>
                      <a:pt x="3196" y="1183"/>
                      <a:pt x="3226" y="986"/>
                    </a:cubicBezTo>
                    <a:lnTo>
                      <a:pt x="3226" y="976"/>
                    </a:lnTo>
                    <a:cubicBezTo>
                      <a:pt x="3258" y="758"/>
                      <a:pt x="3289" y="551"/>
                      <a:pt x="3341" y="353"/>
                    </a:cubicBezTo>
                    <a:cubicBezTo>
                      <a:pt x="3320" y="312"/>
                      <a:pt x="3299" y="281"/>
                      <a:pt x="3268" y="249"/>
                    </a:cubicBezTo>
                    <a:cubicBezTo>
                      <a:pt x="3237" y="198"/>
                      <a:pt x="3196" y="157"/>
                      <a:pt x="3143" y="125"/>
                    </a:cubicBezTo>
                    <a:cubicBezTo>
                      <a:pt x="3102" y="94"/>
                      <a:pt x="3060" y="63"/>
                      <a:pt x="3019" y="42"/>
                    </a:cubicBezTo>
                    <a:lnTo>
                      <a:pt x="3019" y="53"/>
                    </a:lnTo>
                    <a:cubicBezTo>
                      <a:pt x="2977" y="32"/>
                      <a:pt x="2926" y="21"/>
                      <a:pt x="2874" y="11"/>
                    </a:cubicBezTo>
                    <a:lnTo>
                      <a:pt x="2885" y="11"/>
                    </a:lnTo>
                    <a:cubicBezTo>
                      <a:pt x="2853" y="11"/>
                      <a:pt x="2822" y="1"/>
                      <a:pt x="28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63"/>
              <p:cNvSpPr/>
              <p:nvPr/>
            </p:nvSpPr>
            <p:spPr>
              <a:xfrm>
                <a:off x="2291825" y="2566975"/>
                <a:ext cx="68200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978" extrusionOk="0">
                    <a:moveTo>
                      <a:pt x="1068" y="1"/>
                    </a:moveTo>
                    <a:cubicBezTo>
                      <a:pt x="913" y="1"/>
                      <a:pt x="757" y="31"/>
                      <a:pt x="623" y="104"/>
                    </a:cubicBezTo>
                    <a:cubicBezTo>
                      <a:pt x="291" y="270"/>
                      <a:pt x="145" y="644"/>
                      <a:pt x="72" y="913"/>
                    </a:cubicBezTo>
                    <a:cubicBezTo>
                      <a:pt x="31" y="1089"/>
                      <a:pt x="10" y="1276"/>
                      <a:pt x="0" y="1494"/>
                    </a:cubicBezTo>
                    <a:cubicBezTo>
                      <a:pt x="0" y="1670"/>
                      <a:pt x="0" y="1868"/>
                      <a:pt x="21" y="2075"/>
                    </a:cubicBezTo>
                    <a:cubicBezTo>
                      <a:pt x="31" y="2293"/>
                      <a:pt x="62" y="2511"/>
                      <a:pt x="93" y="2728"/>
                    </a:cubicBezTo>
                    <a:cubicBezTo>
                      <a:pt x="104" y="2739"/>
                      <a:pt x="104" y="2749"/>
                      <a:pt x="104" y="2770"/>
                    </a:cubicBezTo>
                    <a:cubicBezTo>
                      <a:pt x="125" y="2822"/>
                      <a:pt x="135" y="2873"/>
                      <a:pt x="155" y="2926"/>
                    </a:cubicBezTo>
                    <a:cubicBezTo>
                      <a:pt x="176" y="2946"/>
                      <a:pt x="197" y="2967"/>
                      <a:pt x="228" y="2967"/>
                    </a:cubicBezTo>
                    <a:lnTo>
                      <a:pt x="238" y="2967"/>
                    </a:lnTo>
                    <a:cubicBezTo>
                      <a:pt x="280" y="2977"/>
                      <a:pt x="311" y="2977"/>
                      <a:pt x="342" y="2977"/>
                    </a:cubicBezTo>
                    <a:lnTo>
                      <a:pt x="457" y="2977"/>
                    </a:lnTo>
                    <a:cubicBezTo>
                      <a:pt x="529" y="2967"/>
                      <a:pt x="602" y="2956"/>
                      <a:pt x="685" y="2946"/>
                    </a:cubicBezTo>
                    <a:cubicBezTo>
                      <a:pt x="819" y="2926"/>
                      <a:pt x="964" y="2894"/>
                      <a:pt x="1120" y="2843"/>
                    </a:cubicBezTo>
                    <a:cubicBezTo>
                      <a:pt x="1400" y="2749"/>
                      <a:pt x="1670" y="2615"/>
                      <a:pt x="1919" y="2438"/>
                    </a:cubicBezTo>
                    <a:cubicBezTo>
                      <a:pt x="2033" y="2355"/>
                      <a:pt x="2147" y="2251"/>
                      <a:pt x="2251" y="2147"/>
                    </a:cubicBezTo>
                    <a:cubicBezTo>
                      <a:pt x="2354" y="2034"/>
                      <a:pt x="2448" y="1919"/>
                      <a:pt x="2520" y="1795"/>
                    </a:cubicBezTo>
                    <a:cubicBezTo>
                      <a:pt x="2614" y="1639"/>
                      <a:pt x="2728" y="1400"/>
                      <a:pt x="2707" y="1131"/>
                    </a:cubicBezTo>
                    <a:cubicBezTo>
                      <a:pt x="2707" y="1027"/>
                      <a:pt x="2686" y="934"/>
                      <a:pt x="2645" y="830"/>
                    </a:cubicBezTo>
                    <a:cubicBezTo>
                      <a:pt x="2603" y="747"/>
                      <a:pt x="2552" y="654"/>
                      <a:pt x="2479" y="571"/>
                    </a:cubicBezTo>
                    <a:cubicBezTo>
                      <a:pt x="2417" y="488"/>
                      <a:pt x="2345" y="425"/>
                      <a:pt x="2241" y="353"/>
                    </a:cubicBezTo>
                    <a:cubicBezTo>
                      <a:pt x="2158" y="291"/>
                      <a:pt x="2054" y="229"/>
                      <a:pt x="1930" y="176"/>
                    </a:cubicBezTo>
                    <a:cubicBezTo>
                      <a:pt x="1711" y="84"/>
                      <a:pt x="1442" y="21"/>
                      <a:pt x="11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63"/>
              <p:cNvSpPr/>
              <p:nvPr/>
            </p:nvSpPr>
            <p:spPr>
              <a:xfrm>
                <a:off x="2293900" y="2572675"/>
                <a:ext cx="661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2750" extrusionOk="0">
                    <a:moveTo>
                      <a:pt x="1960" y="1"/>
                    </a:moveTo>
                    <a:lnTo>
                      <a:pt x="1960" y="1"/>
                    </a:lnTo>
                    <a:cubicBezTo>
                      <a:pt x="1981" y="31"/>
                      <a:pt x="1992" y="73"/>
                      <a:pt x="2013" y="114"/>
                    </a:cubicBezTo>
                    <a:cubicBezTo>
                      <a:pt x="2064" y="260"/>
                      <a:pt x="2096" y="416"/>
                      <a:pt x="2085" y="561"/>
                    </a:cubicBezTo>
                    <a:cubicBezTo>
                      <a:pt x="2085" y="644"/>
                      <a:pt x="2075" y="716"/>
                      <a:pt x="2054" y="789"/>
                    </a:cubicBezTo>
                    <a:cubicBezTo>
                      <a:pt x="2043" y="861"/>
                      <a:pt x="2013" y="934"/>
                      <a:pt x="1981" y="1007"/>
                    </a:cubicBezTo>
                    <a:cubicBezTo>
                      <a:pt x="1919" y="1163"/>
                      <a:pt x="1836" y="1308"/>
                      <a:pt x="1743" y="1442"/>
                    </a:cubicBezTo>
                    <a:cubicBezTo>
                      <a:pt x="1618" y="1608"/>
                      <a:pt x="1473" y="1753"/>
                      <a:pt x="1307" y="1889"/>
                    </a:cubicBezTo>
                    <a:cubicBezTo>
                      <a:pt x="1141" y="2013"/>
                      <a:pt x="964" y="2127"/>
                      <a:pt x="778" y="2210"/>
                    </a:cubicBezTo>
                    <a:cubicBezTo>
                      <a:pt x="602" y="2293"/>
                      <a:pt x="415" y="2355"/>
                      <a:pt x="218" y="2387"/>
                    </a:cubicBezTo>
                    <a:cubicBezTo>
                      <a:pt x="145" y="2397"/>
                      <a:pt x="72" y="2397"/>
                      <a:pt x="0" y="2397"/>
                    </a:cubicBezTo>
                    <a:cubicBezTo>
                      <a:pt x="0" y="2428"/>
                      <a:pt x="10" y="2470"/>
                      <a:pt x="10" y="2500"/>
                    </a:cubicBezTo>
                    <a:lnTo>
                      <a:pt x="21" y="2521"/>
                    </a:lnTo>
                    <a:lnTo>
                      <a:pt x="21" y="2542"/>
                    </a:lnTo>
                    <a:cubicBezTo>
                      <a:pt x="42" y="2594"/>
                      <a:pt x="52" y="2645"/>
                      <a:pt x="72" y="2698"/>
                    </a:cubicBezTo>
                    <a:cubicBezTo>
                      <a:pt x="83" y="2728"/>
                      <a:pt x="114" y="2739"/>
                      <a:pt x="145" y="2749"/>
                    </a:cubicBezTo>
                    <a:lnTo>
                      <a:pt x="374" y="2749"/>
                    </a:lnTo>
                    <a:cubicBezTo>
                      <a:pt x="446" y="2739"/>
                      <a:pt x="529" y="2739"/>
                      <a:pt x="602" y="2728"/>
                    </a:cubicBezTo>
                    <a:cubicBezTo>
                      <a:pt x="736" y="2708"/>
                      <a:pt x="892" y="2666"/>
                      <a:pt x="1037" y="2625"/>
                    </a:cubicBezTo>
                    <a:cubicBezTo>
                      <a:pt x="1317" y="2532"/>
                      <a:pt x="1587" y="2387"/>
                      <a:pt x="1836" y="2210"/>
                    </a:cubicBezTo>
                    <a:cubicBezTo>
                      <a:pt x="1950" y="2127"/>
                      <a:pt x="2064" y="2023"/>
                      <a:pt x="2168" y="1919"/>
                    </a:cubicBezTo>
                    <a:cubicBezTo>
                      <a:pt x="2271" y="1806"/>
                      <a:pt x="2365" y="1681"/>
                      <a:pt x="2437" y="1567"/>
                    </a:cubicBezTo>
                    <a:cubicBezTo>
                      <a:pt x="2531" y="1411"/>
                      <a:pt x="2645" y="1172"/>
                      <a:pt x="2624" y="903"/>
                    </a:cubicBezTo>
                    <a:cubicBezTo>
                      <a:pt x="2624" y="799"/>
                      <a:pt x="2603" y="706"/>
                      <a:pt x="2562" y="602"/>
                    </a:cubicBezTo>
                    <a:cubicBezTo>
                      <a:pt x="2531" y="519"/>
                      <a:pt x="2469" y="426"/>
                      <a:pt x="2396" y="343"/>
                    </a:cubicBezTo>
                    <a:cubicBezTo>
                      <a:pt x="2334" y="260"/>
                      <a:pt x="2262" y="187"/>
                      <a:pt x="2158" y="114"/>
                    </a:cubicBezTo>
                    <a:cubicBezTo>
                      <a:pt x="2096" y="73"/>
                      <a:pt x="2033" y="31"/>
                      <a:pt x="19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63"/>
              <p:cNvSpPr/>
              <p:nvPr/>
            </p:nvSpPr>
            <p:spPr>
              <a:xfrm>
                <a:off x="2396825" y="2605775"/>
                <a:ext cx="272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944" extrusionOk="0">
                    <a:moveTo>
                      <a:pt x="814" y="1"/>
                    </a:moveTo>
                    <a:cubicBezTo>
                      <a:pt x="671" y="1"/>
                      <a:pt x="482" y="94"/>
                      <a:pt x="323" y="253"/>
                    </a:cubicBezTo>
                    <a:cubicBezTo>
                      <a:pt x="95" y="482"/>
                      <a:pt x="1" y="761"/>
                      <a:pt x="125" y="886"/>
                    </a:cubicBezTo>
                    <a:cubicBezTo>
                      <a:pt x="165" y="925"/>
                      <a:pt x="219" y="944"/>
                      <a:pt x="283" y="944"/>
                    </a:cubicBezTo>
                    <a:cubicBezTo>
                      <a:pt x="422" y="944"/>
                      <a:pt x="605" y="855"/>
                      <a:pt x="768" y="699"/>
                    </a:cubicBezTo>
                    <a:cubicBezTo>
                      <a:pt x="997" y="471"/>
                      <a:pt x="1090" y="180"/>
                      <a:pt x="966" y="56"/>
                    </a:cubicBezTo>
                    <a:cubicBezTo>
                      <a:pt x="928" y="18"/>
                      <a:pt x="875" y="1"/>
                      <a:pt x="8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63"/>
              <p:cNvSpPr/>
              <p:nvPr/>
            </p:nvSpPr>
            <p:spPr>
              <a:xfrm>
                <a:off x="2429000" y="2569025"/>
                <a:ext cx="29575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229" extrusionOk="0">
                    <a:moveTo>
                      <a:pt x="306" y="0"/>
                    </a:moveTo>
                    <a:cubicBezTo>
                      <a:pt x="253" y="0"/>
                      <a:pt x="205" y="14"/>
                      <a:pt x="166" y="43"/>
                    </a:cubicBezTo>
                    <a:cubicBezTo>
                      <a:pt x="0" y="168"/>
                      <a:pt x="52" y="530"/>
                      <a:pt x="281" y="841"/>
                    </a:cubicBezTo>
                    <a:cubicBezTo>
                      <a:pt x="461" y="1086"/>
                      <a:pt x="691" y="1228"/>
                      <a:pt x="867" y="1228"/>
                    </a:cubicBezTo>
                    <a:cubicBezTo>
                      <a:pt x="924" y="1228"/>
                      <a:pt x="974" y="1214"/>
                      <a:pt x="1017" y="1184"/>
                    </a:cubicBezTo>
                    <a:cubicBezTo>
                      <a:pt x="1183" y="1060"/>
                      <a:pt x="1131" y="707"/>
                      <a:pt x="892" y="396"/>
                    </a:cubicBezTo>
                    <a:cubicBezTo>
                      <a:pt x="717" y="149"/>
                      <a:pt x="481" y="0"/>
                      <a:pt x="3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63"/>
              <p:cNvSpPr/>
              <p:nvPr/>
            </p:nvSpPr>
            <p:spPr>
              <a:xfrm>
                <a:off x="2321100" y="2654350"/>
                <a:ext cx="20775" cy="19775"/>
              </a:xfrm>
              <a:custGeom>
                <a:avLst/>
                <a:gdLst/>
                <a:ahLst/>
                <a:cxnLst/>
                <a:rect l="l" t="t" r="r" b="b"/>
                <a:pathLst>
                  <a:path w="831" h="791" extrusionOk="0">
                    <a:moveTo>
                      <a:pt x="748" y="1"/>
                    </a:moveTo>
                    <a:cubicBezTo>
                      <a:pt x="738" y="1"/>
                      <a:pt x="727" y="12"/>
                      <a:pt x="717" y="22"/>
                    </a:cubicBezTo>
                    <a:cubicBezTo>
                      <a:pt x="706" y="32"/>
                      <a:pt x="706" y="53"/>
                      <a:pt x="706" y="63"/>
                    </a:cubicBezTo>
                    <a:cubicBezTo>
                      <a:pt x="706" y="74"/>
                      <a:pt x="706" y="84"/>
                      <a:pt x="717" y="95"/>
                    </a:cubicBezTo>
                    <a:cubicBezTo>
                      <a:pt x="717" y="178"/>
                      <a:pt x="717" y="271"/>
                      <a:pt x="706" y="354"/>
                    </a:cubicBezTo>
                    <a:cubicBezTo>
                      <a:pt x="696" y="406"/>
                      <a:pt x="686" y="447"/>
                      <a:pt x="665" y="499"/>
                    </a:cubicBezTo>
                    <a:cubicBezTo>
                      <a:pt x="644" y="530"/>
                      <a:pt x="634" y="561"/>
                      <a:pt x="613" y="582"/>
                    </a:cubicBezTo>
                    <a:lnTo>
                      <a:pt x="561" y="634"/>
                    </a:lnTo>
                    <a:lnTo>
                      <a:pt x="499" y="665"/>
                    </a:lnTo>
                    <a:cubicBezTo>
                      <a:pt x="478" y="676"/>
                      <a:pt x="468" y="676"/>
                      <a:pt x="447" y="676"/>
                    </a:cubicBezTo>
                    <a:lnTo>
                      <a:pt x="385" y="676"/>
                    </a:lnTo>
                    <a:cubicBezTo>
                      <a:pt x="374" y="676"/>
                      <a:pt x="354" y="665"/>
                      <a:pt x="333" y="655"/>
                    </a:cubicBezTo>
                    <a:cubicBezTo>
                      <a:pt x="312" y="644"/>
                      <a:pt x="291" y="634"/>
                      <a:pt x="281" y="623"/>
                    </a:cubicBezTo>
                    <a:lnTo>
                      <a:pt x="219" y="561"/>
                    </a:lnTo>
                    <a:cubicBezTo>
                      <a:pt x="198" y="520"/>
                      <a:pt x="178" y="489"/>
                      <a:pt x="167" y="457"/>
                    </a:cubicBezTo>
                    <a:cubicBezTo>
                      <a:pt x="136" y="385"/>
                      <a:pt x="125" y="323"/>
                      <a:pt x="115" y="250"/>
                    </a:cubicBezTo>
                    <a:lnTo>
                      <a:pt x="115" y="125"/>
                    </a:lnTo>
                    <a:cubicBezTo>
                      <a:pt x="115" y="95"/>
                      <a:pt x="95" y="63"/>
                      <a:pt x="63" y="63"/>
                    </a:cubicBezTo>
                    <a:cubicBezTo>
                      <a:pt x="32" y="63"/>
                      <a:pt x="1" y="95"/>
                      <a:pt x="1" y="115"/>
                    </a:cubicBezTo>
                    <a:cubicBezTo>
                      <a:pt x="1" y="219"/>
                      <a:pt x="12" y="323"/>
                      <a:pt x="42" y="416"/>
                    </a:cubicBezTo>
                    <a:cubicBezTo>
                      <a:pt x="53" y="457"/>
                      <a:pt x="63" y="499"/>
                      <a:pt x="84" y="540"/>
                    </a:cubicBezTo>
                    <a:cubicBezTo>
                      <a:pt x="95" y="572"/>
                      <a:pt x="115" y="602"/>
                      <a:pt x="136" y="634"/>
                    </a:cubicBezTo>
                    <a:cubicBezTo>
                      <a:pt x="204" y="721"/>
                      <a:pt x="308" y="790"/>
                      <a:pt x="423" y="790"/>
                    </a:cubicBezTo>
                    <a:cubicBezTo>
                      <a:pt x="431" y="790"/>
                      <a:pt x="439" y="790"/>
                      <a:pt x="447" y="789"/>
                    </a:cubicBezTo>
                    <a:cubicBezTo>
                      <a:pt x="510" y="779"/>
                      <a:pt x="561" y="759"/>
                      <a:pt x="613" y="727"/>
                    </a:cubicBezTo>
                    <a:cubicBezTo>
                      <a:pt x="665" y="685"/>
                      <a:pt x="717" y="634"/>
                      <a:pt x="748" y="582"/>
                    </a:cubicBezTo>
                    <a:cubicBezTo>
                      <a:pt x="789" y="510"/>
                      <a:pt x="810" y="427"/>
                      <a:pt x="821" y="344"/>
                    </a:cubicBezTo>
                    <a:cubicBezTo>
                      <a:pt x="831" y="250"/>
                      <a:pt x="831" y="136"/>
                      <a:pt x="821" y="42"/>
                    </a:cubicBezTo>
                    <a:cubicBezTo>
                      <a:pt x="810" y="22"/>
                      <a:pt x="800" y="12"/>
                      <a:pt x="7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63"/>
              <p:cNvSpPr/>
              <p:nvPr/>
            </p:nvSpPr>
            <p:spPr>
              <a:xfrm>
                <a:off x="2552175" y="3202850"/>
                <a:ext cx="101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792" extrusionOk="0">
                    <a:moveTo>
                      <a:pt x="343" y="0"/>
                    </a:moveTo>
                    <a:cubicBezTo>
                      <a:pt x="333" y="0"/>
                      <a:pt x="312" y="0"/>
                      <a:pt x="301" y="10"/>
                    </a:cubicBezTo>
                    <a:cubicBezTo>
                      <a:pt x="250" y="52"/>
                      <a:pt x="197" y="104"/>
                      <a:pt x="156" y="155"/>
                    </a:cubicBezTo>
                    <a:cubicBezTo>
                      <a:pt x="114" y="208"/>
                      <a:pt x="84" y="280"/>
                      <a:pt x="63" y="342"/>
                    </a:cubicBezTo>
                    <a:cubicBezTo>
                      <a:pt x="31" y="404"/>
                      <a:pt x="21" y="467"/>
                      <a:pt x="11" y="529"/>
                    </a:cubicBezTo>
                    <a:cubicBezTo>
                      <a:pt x="1" y="602"/>
                      <a:pt x="1" y="674"/>
                      <a:pt x="1" y="747"/>
                    </a:cubicBezTo>
                    <a:cubicBezTo>
                      <a:pt x="1" y="757"/>
                      <a:pt x="1" y="768"/>
                      <a:pt x="11" y="778"/>
                    </a:cubicBezTo>
                    <a:cubicBezTo>
                      <a:pt x="11" y="789"/>
                      <a:pt x="21" y="789"/>
                      <a:pt x="31" y="789"/>
                    </a:cubicBezTo>
                    <a:cubicBezTo>
                      <a:pt x="35" y="790"/>
                      <a:pt x="39" y="791"/>
                      <a:pt x="42" y="791"/>
                    </a:cubicBezTo>
                    <a:cubicBezTo>
                      <a:pt x="59" y="791"/>
                      <a:pt x="73" y="774"/>
                      <a:pt x="73" y="757"/>
                    </a:cubicBezTo>
                    <a:cubicBezTo>
                      <a:pt x="73" y="685"/>
                      <a:pt x="84" y="612"/>
                      <a:pt x="94" y="550"/>
                    </a:cubicBezTo>
                    <a:cubicBezTo>
                      <a:pt x="114" y="477"/>
                      <a:pt x="135" y="415"/>
                      <a:pt x="167" y="353"/>
                    </a:cubicBezTo>
                    <a:cubicBezTo>
                      <a:pt x="197" y="301"/>
                      <a:pt x="239" y="249"/>
                      <a:pt x="280" y="197"/>
                    </a:cubicBezTo>
                    <a:cubicBezTo>
                      <a:pt x="312" y="166"/>
                      <a:pt x="343" y="135"/>
                      <a:pt x="384" y="104"/>
                    </a:cubicBezTo>
                    <a:cubicBezTo>
                      <a:pt x="405" y="83"/>
                      <a:pt x="405" y="52"/>
                      <a:pt x="384" y="21"/>
                    </a:cubicBezTo>
                    <a:cubicBezTo>
                      <a:pt x="374" y="10"/>
                      <a:pt x="363" y="0"/>
                      <a:pt x="343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63"/>
              <p:cNvSpPr/>
              <p:nvPr/>
            </p:nvSpPr>
            <p:spPr>
              <a:xfrm>
                <a:off x="2563850" y="3207525"/>
                <a:ext cx="1377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810" extrusionOk="0">
                    <a:moveTo>
                      <a:pt x="436" y="0"/>
                    </a:moveTo>
                    <a:cubicBezTo>
                      <a:pt x="364" y="42"/>
                      <a:pt x="301" y="83"/>
                      <a:pt x="249" y="134"/>
                    </a:cubicBezTo>
                    <a:cubicBezTo>
                      <a:pt x="228" y="166"/>
                      <a:pt x="198" y="187"/>
                      <a:pt x="177" y="217"/>
                    </a:cubicBezTo>
                    <a:cubicBezTo>
                      <a:pt x="156" y="249"/>
                      <a:pt x="145" y="280"/>
                      <a:pt x="125" y="311"/>
                    </a:cubicBezTo>
                    <a:cubicBezTo>
                      <a:pt x="94" y="383"/>
                      <a:pt x="62" y="446"/>
                      <a:pt x="52" y="519"/>
                    </a:cubicBezTo>
                    <a:cubicBezTo>
                      <a:pt x="32" y="591"/>
                      <a:pt x="11" y="674"/>
                      <a:pt x="11" y="747"/>
                    </a:cubicBezTo>
                    <a:cubicBezTo>
                      <a:pt x="0" y="778"/>
                      <a:pt x="21" y="798"/>
                      <a:pt x="52" y="809"/>
                    </a:cubicBezTo>
                    <a:cubicBezTo>
                      <a:pt x="83" y="809"/>
                      <a:pt x="104" y="788"/>
                      <a:pt x="104" y="757"/>
                    </a:cubicBezTo>
                    <a:cubicBezTo>
                      <a:pt x="115" y="726"/>
                      <a:pt x="115" y="685"/>
                      <a:pt x="125" y="643"/>
                    </a:cubicBezTo>
                    <a:cubicBezTo>
                      <a:pt x="145" y="570"/>
                      <a:pt x="166" y="498"/>
                      <a:pt x="208" y="425"/>
                    </a:cubicBezTo>
                    <a:cubicBezTo>
                      <a:pt x="239" y="373"/>
                      <a:pt x="270" y="332"/>
                      <a:pt x="311" y="280"/>
                    </a:cubicBezTo>
                    <a:cubicBezTo>
                      <a:pt x="343" y="249"/>
                      <a:pt x="384" y="217"/>
                      <a:pt x="426" y="187"/>
                    </a:cubicBezTo>
                    <a:cubicBezTo>
                      <a:pt x="447" y="176"/>
                      <a:pt x="467" y="155"/>
                      <a:pt x="498" y="145"/>
                    </a:cubicBezTo>
                    <a:cubicBezTo>
                      <a:pt x="540" y="134"/>
                      <a:pt x="550" y="83"/>
                      <a:pt x="540" y="42"/>
                    </a:cubicBezTo>
                    <a:cubicBezTo>
                      <a:pt x="519" y="10"/>
                      <a:pt x="498" y="0"/>
                      <a:pt x="467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63"/>
              <p:cNvSpPr/>
              <p:nvPr/>
            </p:nvSpPr>
            <p:spPr>
              <a:xfrm>
                <a:off x="2477225" y="3042825"/>
                <a:ext cx="58625" cy="111800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472" extrusionOk="0">
                    <a:moveTo>
                      <a:pt x="53" y="1"/>
                    </a:moveTo>
                    <a:cubicBezTo>
                      <a:pt x="42" y="1"/>
                      <a:pt x="32" y="11"/>
                      <a:pt x="32" y="32"/>
                    </a:cubicBezTo>
                    <a:cubicBezTo>
                      <a:pt x="1" y="602"/>
                      <a:pt x="104" y="1204"/>
                      <a:pt x="322" y="1806"/>
                    </a:cubicBezTo>
                    <a:cubicBezTo>
                      <a:pt x="364" y="1941"/>
                      <a:pt x="426" y="2075"/>
                      <a:pt x="498" y="2231"/>
                    </a:cubicBezTo>
                    <a:cubicBezTo>
                      <a:pt x="561" y="2377"/>
                      <a:pt x="634" y="2511"/>
                      <a:pt x="706" y="2646"/>
                    </a:cubicBezTo>
                    <a:cubicBezTo>
                      <a:pt x="872" y="2916"/>
                      <a:pt x="1049" y="3165"/>
                      <a:pt x="1235" y="3382"/>
                    </a:cubicBezTo>
                    <a:cubicBezTo>
                      <a:pt x="1360" y="3518"/>
                      <a:pt x="1494" y="3652"/>
                      <a:pt x="1629" y="3777"/>
                    </a:cubicBezTo>
                    <a:cubicBezTo>
                      <a:pt x="1805" y="3942"/>
                      <a:pt x="1982" y="4108"/>
                      <a:pt x="2137" y="4306"/>
                    </a:cubicBezTo>
                    <a:cubicBezTo>
                      <a:pt x="2179" y="4357"/>
                      <a:pt x="2210" y="4399"/>
                      <a:pt x="2241" y="4451"/>
                    </a:cubicBezTo>
                    <a:cubicBezTo>
                      <a:pt x="2252" y="4472"/>
                      <a:pt x="2273" y="4472"/>
                      <a:pt x="2283" y="4472"/>
                    </a:cubicBezTo>
                    <a:lnTo>
                      <a:pt x="2314" y="4472"/>
                    </a:lnTo>
                    <a:cubicBezTo>
                      <a:pt x="2335" y="4451"/>
                      <a:pt x="2345" y="4420"/>
                      <a:pt x="2335" y="4399"/>
                    </a:cubicBezTo>
                    <a:cubicBezTo>
                      <a:pt x="2293" y="4337"/>
                      <a:pt x="2262" y="4274"/>
                      <a:pt x="2220" y="4212"/>
                    </a:cubicBezTo>
                    <a:cubicBezTo>
                      <a:pt x="2179" y="4150"/>
                      <a:pt x="2127" y="4098"/>
                      <a:pt x="2075" y="4025"/>
                    </a:cubicBezTo>
                    <a:cubicBezTo>
                      <a:pt x="1971" y="3901"/>
                      <a:pt x="1858" y="3777"/>
                      <a:pt x="1764" y="3684"/>
                    </a:cubicBezTo>
                    <a:lnTo>
                      <a:pt x="1692" y="3611"/>
                    </a:lnTo>
                    <a:cubicBezTo>
                      <a:pt x="1609" y="3528"/>
                      <a:pt x="1526" y="3435"/>
                      <a:pt x="1443" y="3352"/>
                    </a:cubicBezTo>
                    <a:cubicBezTo>
                      <a:pt x="1360" y="3258"/>
                      <a:pt x="1266" y="3154"/>
                      <a:pt x="1173" y="3020"/>
                    </a:cubicBezTo>
                    <a:cubicBezTo>
                      <a:pt x="1028" y="2833"/>
                      <a:pt x="893" y="2635"/>
                      <a:pt x="758" y="2418"/>
                    </a:cubicBezTo>
                    <a:cubicBezTo>
                      <a:pt x="696" y="2314"/>
                      <a:pt x="644" y="2211"/>
                      <a:pt x="581" y="2096"/>
                    </a:cubicBezTo>
                    <a:cubicBezTo>
                      <a:pt x="540" y="2003"/>
                      <a:pt x="488" y="1899"/>
                      <a:pt x="436" y="1775"/>
                    </a:cubicBezTo>
                    <a:lnTo>
                      <a:pt x="426" y="1764"/>
                    </a:lnTo>
                    <a:cubicBezTo>
                      <a:pt x="270" y="1381"/>
                      <a:pt x="166" y="1007"/>
                      <a:pt x="115" y="655"/>
                    </a:cubicBezTo>
                    <a:cubicBezTo>
                      <a:pt x="94" y="436"/>
                      <a:pt x="83" y="229"/>
                      <a:pt x="83" y="32"/>
                    </a:cubicBezTo>
                    <a:lnTo>
                      <a:pt x="83" y="11"/>
                    </a:lnTo>
                    <a:cubicBezTo>
                      <a:pt x="74" y="1"/>
                      <a:pt x="63" y="1"/>
                      <a:pt x="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63"/>
              <p:cNvSpPr/>
              <p:nvPr/>
            </p:nvSpPr>
            <p:spPr>
              <a:xfrm>
                <a:off x="2440400" y="2777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7F7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63"/>
              <p:cNvSpPr/>
              <p:nvPr/>
            </p:nvSpPr>
            <p:spPr>
              <a:xfrm>
                <a:off x="2342650" y="2674575"/>
                <a:ext cx="149650" cy="183650"/>
              </a:xfrm>
              <a:custGeom>
                <a:avLst/>
                <a:gdLst/>
                <a:ahLst/>
                <a:cxnLst/>
                <a:rect l="l" t="t" r="r" b="b"/>
                <a:pathLst>
                  <a:path w="5986" h="7346" extrusionOk="0">
                    <a:moveTo>
                      <a:pt x="2220" y="1"/>
                    </a:moveTo>
                    <a:cubicBezTo>
                      <a:pt x="2064" y="12"/>
                      <a:pt x="1898" y="32"/>
                      <a:pt x="1711" y="63"/>
                    </a:cubicBezTo>
                    <a:cubicBezTo>
                      <a:pt x="1536" y="95"/>
                      <a:pt x="1349" y="146"/>
                      <a:pt x="1172" y="198"/>
                    </a:cubicBezTo>
                    <a:cubicBezTo>
                      <a:pt x="985" y="271"/>
                      <a:pt x="809" y="344"/>
                      <a:pt x="653" y="427"/>
                    </a:cubicBezTo>
                    <a:cubicBezTo>
                      <a:pt x="487" y="520"/>
                      <a:pt x="353" y="634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10" y="1412"/>
                      <a:pt x="31" y="1536"/>
                    </a:cubicBezTo>
                    <a:cubicBezTo>
                      <a:pt x="10" y="155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52" y="1681"/>
                      <a:pt x="73" y="1702"/>
                      <a:pt x="93" y="1713"/>
                    </a:cubicBezTo>
                    <a:lnTo>
                      <a:pt x="155" y="1837"/>
                    </a:lnTo>
                    <a:cubicBezTo>
                      <a:pt x="166" y="1868"/>
                      <a:pt x="197" y="1879"/>
                      <a:pt x="229" y="1879"/>
                    </a:cubicBezTo>
                    <a:cubicBezTo>
                      <a:pt x="238" y="1879"/>
                      <a:pt x="259" y="1879"/>
                      <a:pt x="270" y="1868"/>
                    </a:cubicBezTo>
                    <a:cubicBezTo>
                      <a:pt x="280" y="1858"/>
                      <a:pt x="291" y="1858"/>
                      <a:pt x="301" y="1837"/>
                    </a:cubicBezTo>
                    <a:cubicBezTo>
                      <a:pt x="519" y="1951"/>
                      <a:pt x="768" y="198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cubicBezTo>
                      <a:pt x="1691" y="2066"/>
                      <a:pt x="1877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697" y="2283"/>
                      <a:pt x="2760" y="2335"/>
                    </a:cubicBezTo>
                    <a:cubicBezTo>
                      <a:pt x="2811" y="2366"/>
                      <a:pt x="2852" y="2418"/>
                      <a:pt x="2884" y="2460"/>
                    </a:cubicBezTo>
                    <a:cubicBezTo>
                      <a:pt x="2915" y="2501"/>
                      <a:pt x="2946" y="254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18" y="2916"/>
                      <a:pt x="2998" y="3030"/>
                    </a:cubicBezTo>
                    <a:lnTo>
                      <a:pt x="2998" y="3020"/>
                    </a:lnTo>
                    <a:cubicBezTo>
                      <a:pt x="2977" y="3154"/>
                      <a:pt x="2946" y="3290"/>
                      <a:pt x="2915" y="3435"/>
                    </a:cubicBezTo>
                    <a:lnTo>
                      <a:pt x="2905" y="3456"/>
                    </a:lnTo>
                    <a:cubicBezTo>
                      <a:pt x="2894" y="3507"/>
                      <a:pt x="2873" y="3559"/>
                      <a:pt x="2863" y="3611"/>
                    </a:cubicBezTo>
                    <a:cubicBezTo>
                      <a:pt x="2843" y="3705"/>
                      <a:pt x="2832" y="3788"/>
                      <a:pt x="2811" y="3871"/>
                    </a:cubicBezTo>
                    <a:lnTo>
                      <a:pt x="2811" y="3880"/>
                    </a:lnTo>
                    <a:cubicBezTo>
                      <a:pt x="2822" y="3880"/>
                      <a:pt x="2822" y="3871"/>
                      <a:pt x="2832" y="3871"/>
                    </a:cubicBezTo>
                    <a:lnTo>
                      <a:pt x="2832" y="3880"/>
                    </a:lnTo>
                    <a:cubicBezTo>
                      <a:pt x="2852" y="3880"/>
                      <a:pt x="2863" y="3901"/>
                      <a:pt x="2852" y="3912"/>
                    </a:cubicBezTo>
                    <a:cubicBezTo>
                      <a:pt x="2822" y="4067"/>
                      <a:pt x="2790" y="4223"/>
                      <a:pt x="2770" y="4368"/>
                    </a:cubicBezTo>
                    <a:cubicBezTo>
                      <a:pt x="2728" y="4721"/>
                      <a:pt x="2728" y="5053"/>
                      <a:pt x="2770" y="5364"/>
                    </a:cubicBezTo>
                    <a:cubicBezTo>
                      <a:pt x="2801" y="5613"/>
                      <a:pt x="2863" y="5862"/>
                      <a:pt x="2956" y="6090"/>
                    </a:cubicBezTo>
                    <a:cubicBezTo>
                      <a:pt x="3008" y="6194"/>
                      <a:pt x="3050" y="6287"/>
                      <a:pt x="3101" y="6370"/>
                    </a:cubicBezTo>
                    <a:cubicBezTo>
                      <a:pt x="3154" y="6464"/>
                      <a:pt x="3216" y="6557"/>
                      <a:pt x="3278" y="6640"/>
                    </a:cubicBezTo>
                    <a:cubicBezTo>
                      <a:pt x="3340" y="6723"/>
                      <a:pt x="3392" y="6785"/>
                      <a:pt x="3444" y="6847"/>
                    </a:cubicBezTo>
                    <a:cubicBezTo>
                      <a:pt x="3516" y="6920"/>
                      <a:pt x="3579" y="6982"/>
                      <a:pt x="3641" y="7034"/>
                    </a:cubicBezTo>
                    <a:cubicBezTo>
                      <a:pt x="3703" y="7107"/>
                      <a:pt x="3776" y="7169"/>
                      <a:pt x="3838" y="7221"/>
                    </a:cubicBezTo>
                    <a:cubicBezTo>
                      <a:pt x="3880" y="7262"/>
                      <a:pt x="3931" y="7304"/>
                      <a:pt x="3984" y="7345"/>
                    </a:cubicBezTo>
                    <a:lnTo>
                      <a:pt x="4056" y="7345"/>
                    </a:lnTo>
                    <a:cubicBezTo>
                      <a:pt x="4201" y="7345"/>
                      <a:pt x="4367" y="7314"/>
                      <a:pt x="4533" y="7262"/>
                    </a:cubicBezTo>
                    <a:cubicBezTo>
                      <a:pt x="4740" y="7190"/>
                      <a:pt x="4948" y="7075"/>
                      <a:pt x="5145" y="6941"/>
                    </a:cubicBezTo>
                    <a:cubicBezTo>
                      <a:pt x="5342" y="6796"/>
                      <a:pt x="5519" y="6630"/>
                      <a:pt x="5653" y="6453"/>
                    </a:cubicBezTo>
                    <a:cubicBezTo>
                      <a:pt x="5798" y="6266"/>
                      <a:pt x="5892" y="6080"/>
                      <a:pt x="5944" y="5893"/>
                    </a:cubicBezTo>
                    <a:cubicBezTo>
                      <a:pt x="5944" y="5872"/>
                      <a:pt x="5944" y="5851"/>
                      <a:pt x="5934" y="5831"/>
                    </a:cubicBezTo>
                    <a:cubicBezTo>
                      <a:pt x="5944" y="5738"/>
                      <a:pt x="5954" y="5634"/>
                      <a:pt x="5954" y="5540"/>
                    </a:cubicBezTo>
                    <a:cubicBezTo>
                      <a:pt x="5923" y="5478"/>
                      <a:pt x="5881" y="5416"/>
                      <a:pt x="5851" y="5344"/>
                    </a:cubicBezTo>
                    <a:cubicBezTo>
                      <a:pt x="5747" y="5115"/>
                      <a:pt x="5674" y="4876"/>
                      <a:pt x="5643" y="4617"/>
                    </a:cubicBezTo>
                    <a:cubicBezTo>
                      <a:pt x="5643" y="4607"/>
                      <a:pt x="5643" y="4597"/>
                      <a:pt x="5653" y="4597"/>
                    </a:cubicBezTo>
                    <a:cubicBezTo>
                      <a:pt x="5653" y="4586"/>
                      <a:pt x="5664" y="4576"/>
                      <a:pt x="5674" y="4576"/>
                    </a:cubicBezTo>
                    <a:cubicBezTo>
                      <a:pt x="5695" y="4576"/>
                      <a:pt x="5705" y="4586"/>
                      <a:pt x="5705" y="4607"/>
                    </a:cubicBezTo>
                    <a:cubicBezTo>
                      <a:pt x="5715" y="4648"/>
                      <a:pt x="5726" y="4690"/>
                      <a:pt x="5726" y="4721"/>
                    </a:cubicBezTo>
                    <a:cubicBezTo>
                      <a:pt x="5757" y="4835"/>
                      <a:pt x="5798" y="4949"/>
                      <a:pt x="5861" y="5063"/>
                    </a:cubicBezTo>
                    <a:cubicBezTo>
                      <a:pt x="5892" y="5115"/>
                      <a:pt x="5934" y="5178"/>
                      <a:pt x="5975" y="5240"/>
                    </a:cubicBezTo>
                    <a:cubicBezTo>
                      <a:pt x="5985" y="4793"/>
                      <a:pt x="5964" y="4327"/>
                      <a:pt x="5902" y="3798"/>
                    </a:cubicBezTo>
                    <a:cubicBezTo>
                      <a:pt x="5861" y="3518"/>
                      <a:pt x="5819" y="3217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10" y="1008"/>
                    </a:cubicBezTo>
                    <a:cubicBezTo>
                      <a:pt x="4554" y="852"/>
                      <a:pt x="4367" y="696"/>
                      <a:pt x="4170" y="561"/>
                    </a:cubicBezTo>
                    <a:cubicBezTo>
                      <a:pt x="3973" y="437"/>
                      <a:pt x="3755" y="323"/>
                      <a:pt x="3527" y="240"/>
                    </a:cubicBezTo>
                    <a:cubicBezTo>
                      <a:pt x="329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63"/>
              <p:cNvSpPr/>
              <p:nvPr/>
            </p:nvSpPr>
            <p:spPr>
              <a:xfrm>
                <a:off x="2483725" y="2788950"/>
                <a:ext cx="22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371" extrusionOk="0">
                    <a:moveTo>
                      <a:pt x="31" y="1"/>
                    </a:moveTo>
                    <a:cubicBezTo>
                      <a:pt x="21" y="1"/>
                      <a:pt x="10" y="11"/>
                      <a:pt x="10" y="22"/>
                    </a:cubicBezTo>
                    <a:cubicBezTo>
                      <a:pt x="0" y="22"/>
                      <a:pt x="0" y="32"/>
                      <a:pt x="0" y="42"/>
                    </a:cubicBezTo>
                    <a:cubicBezTo>
                      <a:pt x="31" y="301"/>
                      <a:pt x="104" y="540"/>
                      <a:pt x="208" y="769"/>
                    </a:cubicBezTo>
                    <a:cubicBezTo>
                      <a:pt x="270" y="903"/>
                      <a:pt x="342" y="1007"/>
                      <a:pt x="415" y="1100"/>
                    </a:cubicBezTo>
                    <a:cubicBezTo>
                      <a:pt x="519" y="1225"/>
                      <a:pt x="623" y="1308"/>
                      <a:pt x="736" y="1359"/>
                    </a:cubicBezTo>
                    <a:cubicBezTo>
                      <a:pt x="747" y="1370"/>
                      <a:pt x="768" y="1370"/>
                      <a:pt x="778" y="1370"/>
                    </a:cubicBezTo>
                    <a:cubicBezTo>
                      <a:pt x="809" y="1370"/>
                      <a:pt x="840" y="1359"/>
                      <a:pt x="861" y="1339"/>
                    </a:cubicBezTo>
                    <a:cubicBezTo>
                      <a:pt x="892" y="1287"/>
                      <a:pt x="892" y="1225"/>
                      <a:pt x="840" y="1193"/>
                    </a:cubicBezTo>
                    <a:lnTo>
                      <a:pt x="799" y="1152"/>
                    </a:lnTo>
                    <a:cubicBezTo>
                      <a:pt x="757" y="1110"/>
                      <a:pt x="716" y="1080"/>
                      <a:pt x="674" y="1038"/>
                    </a:cubicBezTo>
                    <a:cubicBezTo>
                      <a:pt x="623" y="997"/>
                      <a:pt x="570" y="944"/>
                      <a:pt x="519" y="893"/>
                    </a:cubicBezTo>
                    <a:cubicBezTo>
                      <a:pt x="457" y="831"/>
                      <a:pt x="404" y="769"/>
                      <a:pt x="363" y="706"/>
                    </a:cubicBezTo>
                    <a:cubicBezTo>
                      <a:pt x="311" y="633"/>
                      <a:pt x="259" y="561"/>
                      <a:pt x="218" y="488"/>
                    </a:cubicBezTo>
                    <a:cubicBezTo>
                      <a:pt x="155" y="374"/>
                      <a:pt x="114" y="260"/>
                      <a:pt x="83" y="146"/>
                    </a:cubicBezTo>
                    <a:cubicBezTo>
                      <a:pt x="72" y="115"/>
                      <a:pt x="72" y="73"/>
                      <a:pt x="62" y="32"/>
                    </a:cubicBezTo>
                    <a:cubicBezTo>
                      <a:pt x="62" y="11"/>
                      <a:pt x="52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63"/>
              <p:cNvSpPr/>
              <p:nvPr/>
            </p:nvSpPr>
            <p:spPr>
              <a:xfrm>
                <a:off x="2342650" y="2674575"/>
                <a:ext cx="146275" cy="110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400" extrusionOk="0">
                    <a:moveTo>
                      <a:pt x="2220" y="1"/>
                    </a:moveTo>
                    <a:cubicBezTo>
                      <a:pt x="2075" y="12"/>
                      <a:pt x="1909" y="32"/>
                      <a:pt x="1711" y="63"/>
                    </a:cubicBezTo>
                    <a:cubicBezTo>
                      <a:pt x="1525" y="95"/>
                      <a:pt x="1349" y="146"/>
                      <a:pt x="1172" y="198"/>
                    </a:cubicBezTo>
                    <a:cubicBezTo>
                      <a:pt x="985" y="261"/>
                      <a:pt x="809" y="344"/>
                      <a:pt x="653" y="427"/>
                    </a:cubicBezTo>
                    <a:cubicBezTo>
                      <a:pt x="487" y="520"/>
                      <a:pt x="353" y="623"/>
                      <a:pt x="249" y="748"/>
                    </a:cubicBezTo>
                    <a:cubicBezTo>
                      <a:pt x="135" y="872"/>
                      <a:pt x="52" y="1028"/>
                      <a:pt x="21" y="1174"/>
                    </a:cubicBezTo>
                    <a:cubicBezTo>
                      <a:pt x="0" y="1287"/>
                      <a:pt x="0" y="1412"/>
                      <a:pt x="31" y="1536"/>
                    </a:cubicBezTo>
                    <a:cubicBezTo>
                      <a:pt x="10" y="1547"/>
                      <a:pt x="0" y="1578"/>
                      <a:pt x="0" y="1598"/>
                    </a:cubicBezTo>
                    <a:cubicBezTo>
                      <a:pt x="0" y="1619"/>
                      <a:pt x="10" y="1640"/>
                      <a:pt x="21" y="1661"/>
                    </a:cubicBezTo>
                    <a:cubicBezTo>
                      <a:pt x="42" y="1681"/>
                      <a:pt x="73" y="1702"/>
                      <a:pt x="93" y="1713"/>
                    </a:cubicBezTo>
                    <a:cubicBezTo>
                      <a:pt x="104" y="1754"/>
                      <a:pt x="125" y="1806"/>
                      <a:pt x="146" y="1837"/>
                    </a:cubicBezTo>
                    <a:cubicBezTo>
                      <a:pt x="166" y="1868"/>
                      <a:pt x="187" y="1889"/>
                      <a:pt x="229" y="1889"/>
                    </a:cubicBezTo>
                    <a:cubicBezTo>
                      <a:pt x="238" y="1889"/>
                      <a:pt x="259" y="1879"/>
                      <a:pt x="270" y="1868"/>
                    </a:cubicBezTo>
                    <a:cubicBezTo>
                      <a:pt x="280" y="1868"/>
                      <a:pt x="291" y="1858"/>
                      <a:pt x="301" y="1837"/>
                    </a:cubicBezTo>
                    <a:cubicBezTo>
                      <a:pt x="519" y="1951"/>
                      <a:pt x="768" y="1993"/>
                      <a:pt x="965" y="2013"/>
                    </a:cubicBezTo>
                    <a:cubicBezTo>
                      <a:pt x="1141" y="2034"/>
                      <a:pt x="1328" y="2045"/>
                      <a:pt x="1494" y="2055"/>
                    </a:cubicBezTo>
                    <a:lnTo>
                      <a:pt x="1525" y="2055"/>
                    </a:lnTo>
                    <a:cubicBezTo>
                      <a:pt x="1701" y="2066"/>
                      <a:pt x="1888" y="2076"/>
                      <a:pt x="2075" y="2096"/>
                    </a:cubicBezTo>
                    <a:lnTo>
                      <a:pt x="2085" y="2096"/>
                    </a:lnTo>
                    <a:cubicBezTo>
                      <a:pt x="2272" y="2128"/>
                      <a:pt x="2417" y="2159"/>
                      <a:pt x="2541" y="2211"/>
                    </a:cubicBezTo>
                    <a:lnTo>
                      <a:pt x="2562" y="2221"/>
                    </a:lnTo>
                    <a:cubicBezTo>
                      <a:pt x="2635" y="2252"/>
                      <a:pt x="2707" y="2294"/>
                      <a:pt x="2760" y="2335"/>
                    </a:cubicBezTo>
                    <a:cubicBezTo>
                      <a:pt x="2811" y="2377"/>
                      <a:pt x="2852" y="2418"/>
                      <a:pt x="2884" y="2460"/>
                    </a:cubicBezTo>
                    <a:cubicBezTo>
                      <a:pt x="2915" y="2501"/>
                      <a:pt x="2946" y="2553"/>
                      <a:pt x="2967" y="2594"/>
                    </a:cubicBezTo>
                    <a:cubicBezTo>
                      <a:pt x="2988" y="2636"/>
                      <a:pt x="2998" y="2688"/>
                      <a:pt x="3008" y="2739"/>
                    </a:cubicBezTo>
                    <a:cubicBezTo>
                      <a:pt x="3018" y="2822"/>
                      <a:pt x="3008" y="2916"/>
                      <a:pt x="2998" y="3030"/>
                    </a:cubicBezTo>
                    <a:cubicBezTo>
                      <a:pt x="2977" y="3154"/>
                      <a:pt x="2946" y="3290"/>
                      <a:pt x="2905" y="3424"/>
                    </a:cubicBezTo>
                    <a:lnTo>
                      <a:pt x="2905" y="3456"/>
                    </a:lnTo>
                    <a:lnTo>
                      <a:pt x="2894" y="3486"/>
                    </a:lnTo>
                    <a:cubicBezTo>
                      <a:pt x="2894" y="3507"/>
                      <a:pt x="2884" y="3528"/>
                      <a:pt x="2884" y="3549"/>
                    </a:cubicBezTo>
                    <a:lnTo>
                      <a:pt x="2884" y="3632"/>
                    </a:lnTo>
                    <a:cubicBezTo>
                      <a:pt x="2904" y="3753"/>
                      <a:pt x="2934" y="3874"/>
                      <a:pt x="2984" y="3995"/>
                    </a:cubicBezTo>
                    <a:lnTo>
                      <a:pt x="2984" y="3995"/>
                    </a:lnTo>
                    <a:cubicBezTo>
                      <a:pt x="2982" y="3995"/>
                      <a:pt x="2980" y="3995"/>
                      <a:pt x="2977" y="3995"/>
                    </a:cubicBezTo>
                    <a:cubicBezTo>
                      <a:pt x="3018" y="4067"/>
                      <a:pt x="3050" y="4140"/>
                      <a:pt x="3101" y="4202"/>
                    </a:cubicBezTo>
                    <a:cubicBezTo>
                      <a:pt x="3133" y="4244"/>
                      <a:pt x="3174" y="4285"/>
                      <a:pt x="3205" y="4316"/>
                    </a:cubicBezTo>
                    <a:lnTo>
                      <a:pt x="3216" y="4316"/>
                    </a:lnTo>
                    <a:cubicBezTo>
                      <a:pt x="3237" y="4337"/>
                      <a:pt x="3267" y="4358"/>
                      <a:pt x="3299" y="4368"/>
                    </a:cubicBezTo>
                    <a:cubicBezTo>
                      <a:pt x="3330" y="4378"/>
                      <a:pt x="3361" y="4389"/>
                      <a:pt x="3403" y="4399"/>
                    </a:cubicBezTo>
                    <a:lnTo>
                      <a:pt x="3486" y="4399"/>
                    </a:lnTo>
                    <a:cubicBezTo>
                      <a:pt x="3527" y="4389"/>
                      <a:pt x="3569" y="4378"/>
                      <a:pt x="3610" y="4358"/>
                    </a:cubicBezTo>
                    <a:lnTo>
                      <a:pt x="3610" y="4358"/>
                    </a:lnTo>
                    <a:lnTo>
                      <a:pt x="3599" y="4368"/>
                    </a:lnTo>
                    <a:cubicBezTo>
                      <a:pt x="3631" y="4348"/>
                      <a:pt x="3662" y="4337"/>
                      <a:pt x="3682" y="4316"/>
                    </a:cubicBezTo>
                    <a:cubicBezTo>
                      <a:pt x="3714" y="4306"/>
                      <a:pt x="3745" y="4285"/>
                      <a:pt x="3765" y="4265"/>
                    </a:cubicBezTo>
                    <a:cubicBezTo>
                      <a:pt x="3797" y="4244"/>
                      <a:pt x="3828" y="4212"/>
                      <a:pt x="3859" y="4192"/>
                    </a:cubicBezTo>
                    <a:cubicBezTo>
                      <a:pt x="3880" y="4171"/>
                      <a:pt x="3890" y="4150"/>
                      <a:pt x="3911" y="4129"/>
                    </a:cubicBezTo>
                    <a:cubicBezTo>
                      <a:pt x="3931" y="4099"/>
                      <a:pt x="3952" y="4067"/>
                      <a:pt x="3963" y="4046"/>
                    </a:cubicBezTo>
                    <a:cubicBezTo>
                      <a:pt x="3973" y="4016"/>
                      <a:pt x="3994" y="3984"/>
                      <a:pt x="4004" y="3963"/>
                    </a:cubicBezTo>
                    <a:cubicBezTo>
                      <a:pt x="4014" y="3922"/>
                      <a:pt x="4025" y="3891"/>
                      <a:pt x="4046" y="3860"/>
                    </a:cubicBezTo>
                    <a:lnTo>
                      <a:pt x="4108" y="3767"/>
                    </a:lnTo>
                    <a:cubicBezTo>
                      <a:pt x="4150" y="3735"/>
                      <a:pt x="4180" y="3715"/>
                      <a:pt x="4222" y="3694"/>
                    </a:cubicBezTo>
                    <a:lnTo>
                      <a:pt x="4284" y="3663"/>
                    </a:lnTo>
                    <a:cubicBezTo>
                      <a:pt x="4316" y="3663"/>
                      <a:pt x="4336" y="3652"/>
                      <a:pt x="4367" y="3642"/>
                    </a:cubicBezTo>
                    <a:lnTo>
                      <a:pt x="4544" y="3642"/>
                    </a:lnTo>
                    <a:cubicBezTo>
                      <a:pt x="4595" y="3652"/>
                      <a:pt x="4647" y="3663"/>
                      <a:pt x="4699" y="3684"/>
                    </a:cubicBezTo>
                    <a:cubicBezTo>
                      <a:pt x="4813" y="3715"/>
                      <a:pt x="4927" y="3756"/>
                      <a:pt x="5052" y="3777"/>
                    </a:cubicBezTo>
                    <a:lnTo>
                      <a:pt x="5208" y="3777"/>
                    </a:lnTo>
                    <a:cubicBezTo>
                      <a:pt x="5259" y="3767"/>
                      <a:pt x="5301" y="3756"/>
                      <a:pt x="5353" y="3746"/>
                    </a:cubicBezTo>
                    <a:cubicBezTo>
                      <a:pt x="5394" y="3735"/>
                      <a:pt x="5436" y="3715"/>
                      <a:pt x="5466" y="3705"/>
                    </a:cubicBezTo>
                    <a:lnTo>
                      <a:pt x="5591" y="3642"/>
                    </a:lnTo>
                    <a:cubicBezTo>
                      <a:pt x="5632" y="3611"/>
                      <a:pt x="5674" y="3590"/>
                      <a:pt x="5705" y="3559"/>
                    </a:cubicBezTo>
                    <a:cubicBezTo>
                      <a:pt x="5757" y="3528"/>
                      <a:pt x="5798" y="3486"/>
                      <a:pt x="5840" y="3445"/>
                    </a:cubicBezTo>
                    <a:lnTo>
                      <a:pt x="5851" y="3435"/>
                    </a:lnTo>
                    <a:cubicBezTo>
                      <a:pt x="5819" y="3258"/>
                      <a:pt x="5788" y="3092"/>
                      <a:pt x="5747" y="2916"/>
                    </a:cubicBezTo>
                    <a:cubicBezTo>
                      <a:pt x="5695" y="2677"/>
                      <a:pt x="5612" y="2439"/>
                      <a:pt x="5508" y="2211"/>
                    </a:cubicBezTo>
                    <a:cubicBezTo>
                      <a:pt x="5311" y="1754"/>
                      <a:pt x="5042" y="1349"/>
                      <a:pt x="4720" y="1008"/>
                    </a:cubicBezTo>
                    <a:cubicBezTo>
                      <a:pt x="4554" y="842"/>
                      <a:pt x="4367" y="696"/>
                      <a:pt x="4170" y="561"/>
                    </a:cubicBezTo>
                    <a:cubicBezTo>
                      <a:pt x="3973" y="437"/>
                      <a:pt x="3765" y="323"/>
                      <a:pt x="3527" y="229"/>
                    </a:cubicBezTo>
                    <a:cubicBezTo>
                      <a:pt x="3309" y="146"/>
                      <a:pt x="3060" y="84"/>
                      <a:pt x="2811" y="42"/>
                    </a:cubicBezTo>
                    <a:cubicBezTo>
                      <a:pt x="2624" y="12"/>
                      <a:pt x="2469" y="1"/>
                      <a:pt x="23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63"/>
              <p:cNvSpPr/>
              <p:nvPr/>
            </p:nvSpPr>
            <p:spPr>
              <a:xfrm>
                <a:off x="2409275" y="2771325"/>
                <a:ext cx="34775" cy="92350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3694" extrusionOk="0">
                    <a:moveTo>
                      <a:pt x="167" y="1"/>
                    </a:moveTo>
                    <a:cubicBezTo>
                      <a:pt x="146" y="1"/>
                      <a:pt x="136" y="10"/>
                      <a:pt x="136" y="31"/>
                    </a:cubicBezTo>
                    <a:cubicBezTo>
                      <a:pt x="63" y="332"/>
                      <a:pt x="22" y="633"/>
                      <a:pt x="12" y="923"/>
                    </a:cubicBezTo>
                    <a:cubicBezTo>
                      <a:pt x="1" y="1225"/>
                      <a:pt x="22" y="1525"/>
                      <a:pt x="74" y="1815"/>
                    </a:cubicBezTo>
                    <a:cubicBezTo>
                      <a:pt x="136" y="2106"/>
                      <a:pt x="240" y="2396"/>
                      <a:pt x="385" y="2666"/>
                    </a:cubicBezTo>
                    <a:cubicBezTo>
                      <a:pt x="447" y="2781"/>
                      <a:pt x="530" y="2905"/>
                      <a:pt x="634" y="3060"/>
                    </a:cubicBezTo>
                    <a:cubicBezTo>
                      <a:pt x="675" y="3133"/>
                      <a:pt x="727" y="3195"/>
                      <a:pt x="779" y="3258"/>
                    </a:cubicBezTo>
                    <a:cubicBezTo>
                      <a:pt x="821" y="3309"/>
                      <a:pt x="872" y="3371"/>
                      <a:pt x="945" y="3444"/>
                    </a:cubicBezTo>
                    <a:cubicBezTo>
                      <a:pt x="1038" y="3537"/>
                      <a:pt x="1132" y="3610"/>
                      <a:pt x="1236" y="3673"/>
                    </a:cubicBezTo>
                    <a:cubicBezTo>
                      <a:pt x="1246" y="3683"/>
                      <a:pt x="1266" y="3693"/>
                      <a:pt x="1287" y="3693"/>
                    </a:cubicBezTo>
                    <a:cubicBezTo>
                      <a:pt x="1319" y="3693"/>
                      <a:pt x="1339" y="3673"/>
                      <a:pt x="1360" y="3662"/>
                    </a:cubicBezTo>
                    <a:cubicBezTo>
                      <a:pt x="1381" y="3641"/>
                      <a:pt x="1391" y="3610"/>
                      <a:pt x="1391" y="3579"/>
                    </a:cubicBezTo>
                    <a:cubicBezTo>
                      <a:pt x="1391" y="3558"/>
                      <a:pt x="1391" y="3517"/>
                      <a:pt x="1360" y="3507"/>
                    </a:cubicBezTo>
                    <a:lnTo>
                      <a:pt x="1173" y="3351"/>
                    </a:lnTo>
                    <a:cubicBezTo>
                      <a:pt x="1111" y="3299"/>
                      <a:pt x="1038" y="3237"/>
                      <a:pt x="976" y="3164"/>
                    </a:cubicBezTo>
                    <a:cubicBezTo>
                      <a:pt x="914" y="3112"/>
                      <a:pt x="851" y="3050"/>
                      <a:pt x="779" y="2977"/>
                    </a:cubicBezTo>
                    <a:cubicBezTo>
                      <a:pt x="727" y="2915"/>
                      <a:pt x="675" y="2853"/>
                      <a:pt x="613" y="2770"/>
                    </a:cubicBezTo>
                    <a:cubicBezTo>
                      <a:pt x="551" y="2687"/>
                      <a:pt x="489" y="2594"/>
                      <a:pt x="436" y="2500"/>
                    </a:cubicBezTo>
                    <a:cubicBezTo>
                      <a:pt x="385" y="2417"/>
                      <a:pt x="343" y="2324"/>
                      <a:pt x="291" y="2220"/>
                    </a:cubicBezTo>
                    <a:cubicBezTo>
                      <a:pt x="198" y="1992"/>
                      <a:pt x="136" y="1743"/>
                      <a:pt x="105" y="1494"/>
                    </a:cubicBezTo>
                    <a:cubicBezTo>
                      <a:pt x="63" y="1183"/>
                      <a:pt x="63" y="851"/>
                      <a:pt x="105" y="498"/>
                    </a:cubicBezTo>
                    <a:cubicBezTo>
                      <a:pt x="125" y="353"/>
                      <a:pt x="157" y="197"/>
                      <a:pt x="187" y="42"/>
                    </a:cubicBezTo>
                    <a:cubicBezTo>
                      <a:pt x="198" y="31"/>
                      <a:pt x="187" y="10"/>
                      <a:pt x="167" y="10"/>
                    </a:cubicBez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63"/>
              <p:cNvSpPr/>
              <p:nvPr/>
            </p:nvSpPr>
            <p:spPr>
              <a:xfrm>
                <a:off x="2345500" y="2694825"/>
                <a:ext cx="342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537" extrusionOk="0">
                    <a:moveTo>
                      <a:pt x="1100" y="0"/>
                    </a:moveTo>
                    <a:cubicBezTo>
                      <a:pt x="1058" y="0"/>
                      <a:pt x="1017" y="11"/>
                      <a:pt x="975" y="11"/>
                    </a:cubicBezTo>
                    <a:cubicBezTo>
                      <a:pt x="851" y="21"/>
                      <a:pt x="726" y="52"/>
                      <a:pt x="612" y="94"/>
                    </a:cubicBezTo>
                    <a:cubicBezTo>
                      <a:pt x="384" y="166"/>
                      <a:pt x="166" y="311"/>
                      <a:pt x="11" y="488"/>
                    </a:cubicBezTo>
                    <a:cubicBezTo>
                      <a:pt x="0" y="498"/>
                      <a:pt x="0" y="519"/>
                      <a:pt x="11" y="529"/>
                    </a:cubicBezTo>
                    <a:cubicBezTo>
                      <a:pt x="16" y="534"/>
                      <a:pt x="21" y="537"/>
                      <a:pt x="26" y="537"/>
                    </a:cubicBezTo>
                    <a:cubicBezTo>
                      <a:pt x="31" y="537"/>
                      <a:pt x="37" y="534"/>
                      <a:pt x="41" y="529"/>
                    </a:cubicBezTo>
                    <a:cubicBezTo>
                      <a:pt x="94" y="477"/>
                      <a:pt x="135" y="436"/>
                      <a:pt x="187" y="394"/>
                    </a:cubicBezTo>
                    <a:cubicBezTo>
                      <a:pt x="290" y="311"/>
                      <a:pt x="394" y="249"/>
                      <a:pt x="509" y="198"/>
                    </a:cubicBezTo>
                    <a:cubicBezTo>
                      <a:pt x="622" y="145"/>
                      <a:pt x="737" y="115"/>
                      <a:pt x="851" y="94"/>
                    </a:cubicBezTo>
                    <a:cubicBezTo>
                      <a:pt x="903" y="94"/>
                      <a:pt x="944" y="83"/>
                      <a:pt x="996" y="83"/>
                    </a:cubicBezTo>
                    <a:lnTo>
                      <a:pt x="1131" y="83"/>
                    </a:lnTo>
                    <a:cubicBezTo>
                      <a:pt x="1193" y="94"/>
                      <a:pt x="1245" y="104"/>
                      <a:pt x="1307" y="125"/>
                    </a:cubicBezTo>
                    <a:cubicBezTo>
                      <a:pt x="1311" y="126"/>
                      <a:pt x="1315" y="127"/>
                      <a:pt x="1319" y="127"/>
                    </a:cubicBezTo>
                    <a:cubicBezTo>
                      <a:pt x="1339" y="127"/>
                      <a:pt x="1361" y="109"/>
                      <a:pt x="1369" y="83"/>
                    </a:cubicBezTo>
                    <a:cubicBezTo>
                      <a:pt x="1369" y="73"/>
                      <a:pt x="1369" y="52"/>
                      <a:pt x="1359" y="42"/>
                    </a:cubicBezTo>
                    <a:cubicBezTo>
                      <a:pt x="1348" y="32"/>
                      <a:pt x="1339" y="21"/>
                      <a:pt x="1328" y="21"/>
                    </a:cubicBezTo>
                    <a:cubicBezTo>
                      <a:pt x="1266" y="11"/>
                      <a:pt x="1214" y="11"/>
                      <a:pt x="1152" y="11"/>
                    </a:cubicBezTo>
                    <a:cubicBezTo>
                      <a:pt x="1141" y="0"/>
                      <a:pt x="1120" y="0"/>
                      <a:pt x="1100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63"/>
              <p:cNvSpPr/>
              <p:nvPr/>
            </p:nvSpPr>
            <p:spPr>
              <a:xfrm>
                <a:off x="2348075" y="2682375"/>
                <a:ext cx="283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579" extrusionOk="0">
                    <a:moveTo>
                      <a:pt x="1059" y="0"/>
                    </a:moveTo>
                    <a:cubicBezTo>
                      <a:pt x="1007" y="0"/>
                      <a:pt x="955" y="11"/>
                      <a:pt x="914" y="21"/>
                    </a:cubicBezTo>
                    <a:cubicBezTo>
                      <a:pt x="862" y="32"/>
                      <a:pt x="810" y="42"/>
                      <a:pt x="758" y="62"/>
                    </a:cubicBezTo>
                    <a:cubicBezTo>
                      <a:pt x="665" y="83"/>
                      <a:pt x="572" y="125"/>
                      <a:pt x="478" y="177"/>
                    </a:cubicBezTo>
                    <a:cubicBezTo>
                      <a:pt x="395" y="218"/>
                      <a:pt x="312" y="281"/>
                      <a:pt x="229" y="343"/>
                    </a:cubicBezTo>
                    <a:cubicBezTo>
                      <a:pt x="157" y="405"/>
                      <a:pt x="84" y="467"/>
                      <a:pt x="12" y="540"/>
                    </a:cubicBezTo>
                    <a:cubicBezTo>
                      <a:pt x="1" y="550"/>
                      <a:pt x="1" y="560"/>
                      <a:pt x="12" y="571"/>
                    </a:cubicBezTo>
                    <a:cubicBezTo>
                      <a:pt x="17" y="576"/>
                      <a:pt x="22" y="579"/>
                      <a:pt x="27" y="579"/>
                    </a:cubicBezTo>
                    <a:cubicBezTo>
                      <a:pt x="32" y="579"/>
                      <a:pt x="37" y="576"/>
                      <a:pt x="42" y="571"/>
                    </a:cubicBezTo>
                    <a:cubicBezTo>
                      <a:pt x="71" y="542"/>
                      <a:pt x="100" y="522"/>
                      <a:pt x="136" y="495"/>
                    </a:cubicBezTo>
                    <a:lnTo>
                      <a:pt x="136" y="495"/>
                    </a:lnTo>
                    <a:cubicBezTo>
                      <a:pt x="136" y="497"/>
                      <a:pt x="136" y="498"/>
                      <a:pt x="136" y="498"/>
                    </a:cubicBezTo>
                    <a:cubicBezTo>
                      <a:pt x="250" y="405"/>
                      <a:pt x="385" y="322"/>
                      <a:pt x="519" y="260"/>
                    </a:cubicBezTo>
                    <a:cubicBezTo>
                      <a:pt x="634" y="218"/>
                      <a:pt x="738" y="187"/>
                      <a:pt x="851" y="166"/>
                    </a:cubicBezTo>
                    <a:cubicBezTo>
                      <a:pt x="903" y="159"/>
                      <a:pt x="949" y="152"/>
                      <a:pt x="997" y="152"/>
                    </a:cubicBezTo>
                    <a:cubicBezTo>
                      <a:pt x="1017" y="152"/>
                      <a:pt x="1037" y="153"/>
                      <a:pt x="1059" y="156"/>
                    </a:cubicBezTo>
                    <a:cubicBezTo>
                      <a:pt x="1100" y="156"/>
                      <a:pt x="1132" y="115"/>
                      <a:pt x="1132" y="73"/>
                    </a:cubicBezTo>
                    <a:cubicBezTo>
                      <a:pt x="1132" y="52"/>
                      <a:pt x="1121" y="32"/>
                      <a:pt x="1111" y="21"/>
                    </a:cubicBezTo>
                    <a:cubicBezTo>
                      <a:pt x="1100" y="11"/>
                      <a:pt x="1080" y="0"/>
                      <a:pt x="1059" y="0"/>
                    </a:cubicBez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63"/>
              <p:cNvSpPr/>
              <p:nvPr/>
            </p:nvSpPr>
            <p:spPr>
              <a:xfrm>
                <a:off x="2453125" y="2581750"/>
                <a:ext cx="127600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9513" extrusionOk="0">
                    <a:moveTo>
                      <a:pt x="1919" y="0"/>
                    </a:moveTo>
                    <a:cubicBezTo>
                      <a:pt x="1836" y="0"/>
                      <a:pt x="1753" y="11"/>
                      <a:pt x="1670" y="42"/>
                    </a:cubicBezTo>
                    <a:cubicBezTo>
                      <a:pt x="1515" y="94"/>
                      <a:pt x="1369" y="198"/>
                      <a:pt x="1224" y="364"/>
                    </a:cubicBezTo>
                    <a:cubicBezTo>
                      <a:pt x="1151" y="447"/>
                      <a:pt x="1079" y="561"/>
                      <a:pt x="1006" y="675"/>
                    </a:cubicBezTo>
                    <a:cubicBezTo>
                      <a:pt x="872" y="862"/>
                      <a:pt x="768" y="1069"/>
                      <a:pt x="685" y="1287"/>
                    </a:cubicBezTo>
                    <a:cubicBezTo>
                      <a:pt x="664" y="1339"/>
                      <a:pt x="633" y="1401"/>
                      <a:pt x="612" y="1463"/>
                    </a:cubicBezTo>
                    <a:cubicBezTo>
                      <a:pt x="425" y="1899"/>
                      <a:pt x="280" y="2376"/>
                      <a:pt x="176" y="2926"/>
                    </a:cubicBezTo>
                    <a:cubicBezTo>
                      <a:pt x="83" y="3424"/>
                      <a:pt x="21" y="3963"/>
                      <a:pt x="10" y="4502"/>
                    </a:cubicBezTo>
                    <a:cubicBezTo>
                      <a:pt x="0" y="5021"/>
                      <a:pt x="31" y="5540"/>
                      <a:pt x="93" y="6058"/>
                    </a:cubicBezTo>
                    <a:cubicBezTo>
                      <a:pt x="155" y="6556"/>
                      <a:pt x="259" y="7013"/>
                      <a:pt x="394" y="7438"/>
                    </a:cubicBezTo>
                    <a:cubicBezTo>
                      <a:pt x="477" y="7697"/>
                      <a:pt x="570" y="7925"/>
                      <a:pt x="685" y="8133"/>
                    </a:cubicBezTo>
                    <a:cubicBezTo>
                      <a:pt x="799" y="8351"/>
                      <a:pt x="944" y="8559"/>
                      <a:pt x="1110" y="8735"/>
                    </a:cubicBezTo>
                    <a:cubicBezTo>
                      <a:pt x="1266" y="8911"/>
                      <a:pt x="1452" y="9066"/>
                      <a:pt x="1649" y="9191"/>
                    </a:cubicBezTo>
                    <a:cubicBezTo>
                      <a:pt x="1857" y="9315"/>
                      <a:pt x="2085" y="9398"/>
                      <a:pt x="2324" y="9461"/>
                    </a:cubicBezTo>
                    <a:cubicBezTo>
                      <a:pt x="2490" y="9492"/>
                      <a:pt x="2676" y="9513"/>
                      <a:pt x="2863" y="9513"/>
                    </a:cubicBezTo>
                    <a:cubicBezTo>
                      <a:pt x="2946" y="9513"/>
                      <a:pt x="3029" y="9513"/>
                      <a:pt x="3112" y="9502"/>
                    </a:cubicBezTo>
                    <a:cubicBezTo>
                      <a:pt x="3247" y="9492"/>
                      <a:pt x="3392" y="9471"/>
                      <a:pt x="3516" y="9440"/>
                    </a:cubicBezTo>
                    <a:cubicBezTo>
                      <a:pt x="3641" y="9409"/>
                      <a:pt x="3765" y="9368"/>
                      <a:pt x="3900" y="9315"/>
                    </a:cubicBezTo>
                    <a:cubicBezTo>
                      <a:pt x="4139" y="9202"/>
                      <a:pt x="4357" y="9046"/>
                      <a:pt x="4533" y="8849"/>
                    </a:cubicBezTo>
                    <a:cubicBezTo>
                      <a:pt x="4699" y="8662"/>
                      <a:pt x="4834" y="8444"/>
                      <a:pt x="4938" y="8195"/>
                    </a:cubicBezTo>
                    <a:cubicBezTo>
                      <a:pt x="5010" y="7988"/>
                      <a:pt x="5062" y="7749"/>
                      <a:pt x="5083" y="7480"/>
                    </a:cubicBezTo>
                    <a:cubicBezTo>
                      <a:pt x="5104" y="7252"/>
                      <a:pt x="5093" y="7003"/>
                      <a:pt x="5051" y="6722"/>
                    </a:cubicBezTo>
                    <a:cubicBezTo>
                      <a:pt x="4979" y="6131"/>
                      <a:pt x="4793" y="5581"/>
                      <a:pt x="4647" y="5156"/>
                    </a:cubicBezTo>
                    <a:cubicBezTo>
                      <a:pt x="4502" y="4772"/>
                      <a:pt x="4346" y="4389"/>
                      <a:pt x="4191" y="4015"/>
                    </a:cubicBezTo>
                    <a:lnTo>
                      <a:pt x="4076" y="3735"/>
                    </a:lnTo>
                    <a:cubicBezTo>
                      <a:pt x="4014" y="3600"/>
                      <a:pt x="3963" y="3465"/>
                      <a:pt x="3910" y="3320"/>
                    </a:cubicBezTo>
                    <a:cubicBezTo>
                      <a:pt x="3807" y="3071"/>
                      <a:pt x="3714" y="2812"/>
                      <a:pt x="3620" y="2552"/>
                    </a:cubicBezTo>
                    <a:cubicBezTo>
                      <a:pt x="3475" y="2137"/>
                      <a:pt x="3309" y="1712"/>
                      <a:pt x="3143" y="1297"/>
                    </a:cubicBezTo>
                    <a:cubicBezTo>
                      <a:pt x="3039" y="1058"/>
                      <a:pt x="2946" y="809"/>
                      <a:pt x="2801" y="581"/>
                    </a:cubicBezTo>
                    <a:cubicBezTo>
                      <a:pt x="2728" y="457"/>
                      <a:pt x="2645" y="353"/>
                      <a:pt x="2552" y="270"/>
                    </a:cubicBezTo>
                    <a:cubicBezTo>
                      <a:pt x="2511" y="229"/>
                      <a:pt x="2458" y="187"/>
                      <a:pt x="2407" y="156"/>
                    </a:cubicBezTo>
                    <a:cubicBezTo>
                      <a:pt x="2354" y="115"/>
                      <a:pt x="2292" y="83"/>
                      <a:pt x="2209" y="53"/>
                    </a:cubicBezTo>
                    <a:cubicBezTo>
                      <a:pt x="2116" y="21"/>
                      <a:pt x="2013" y="0"/>
                      <a:pt x="1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63"/>
              <p:cNvSpPr/>
              <p:nvPr/>
            </p:nvSpPr>
            <p:spPr>
              <a:xfrm>
                <a:off x="2499000" y="2581750"/>
                <a:ext cx="817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9513" extrusionOk="0">
                    <a:moveTo>
                      <a:pt x="1" y="0"/>
                    </a:moveTo>
                    <a:cubicBezTo>
                      <a:pt x="22" y="11"/>
                      <a:pt x="32" y="21"/>
                      <a:pt x="53" y="42"/>
                    </a:cubicBezTo>
                    <a:cubicBezTo>
                      <a:pt x="157" y="136"/>
                      <a:pt x="240" y="260"/>
                      <a:pt x="302" y="395"/>
                    </a:cubicBezTo>
                    <a:cubicBezTo>
                      <a:pt x="385" y="561"/>
                      <a:pt x="437" y="747"/>
                      <a:pt x="478" y="934"/>
                    </a:cubicBezTo>
                    <a:cubicBezTo>
                      <a:pt x="530" y="1131"/>
                      <a:pt x="561" y="1339"/>
                      <a:pt x="582" y="1546"/>
                    </a:cubicBezTo>
                    <a:cubicBezTo>
                      <a:pt x="602" y="1743"/>
                      <a:pt x="623" y="1941"/>
                      <a:pt x="634" y="2137"/>
                    </a:cubicBezTo>
                    <a:cubicBezTo>
                      <a:pt x="644" y="2293"/>
                      <a:pt x="655" y="2459"/>
                      <a:pt x="676" y="2614"/>
                    </a:cubicBezTo>
                    <a:cubicBezTo>
                      <a:pt x="685" y="2687"/>
                      <a:pt x="706" y="2760"/>
                      <a:pt x="717" y="2843"/>
                    </a:cubicBezTo>
                    <a:cubicBezTo>
                      <a:pt x="738" y="2936"/>
                      <a:pt x="758" y="3029"/>
                      <a:pt x="789" y="3133"/>
                    </a:cubicBezTo>
                    <a:cubicBezTo>
                      <a:pt x="841" y="3320"/>
                      <a:pt x="914" y="3506"/>
                      <a:pt x="987" y="3683"/>
                    </a:cubicBezTo>
                    <a:cubicBezTo>
                      <a:pt x="1142" y="4057"/>
                      <a:pt x="1339" y="4409"/>
                      <a:pt x="1536" y="4762"/>
                    </a:cubicBezTo>
                    <a:cubicBezTo>
                      <a:pt x="1723" y="5115"/>
                      <a:pt x="1920" y="5477"/>
                      <a:pt x="2086" y="5841"/>
                    </a:cubicBezTo>
                    <a:cubicBezTo>
                      <a:pt x="2200" y="6111"/>
                      <a:pt x="2304" y="6380"/>
                      <a:pt x="2366" y="6650"/>
                    </a:cubicBezTo>
                    <a:cubicBezTo>
                      <a:pt x="2397" y="6784"/>
                      <a:pt x="2428" y="6909"/>
                      <a:pt x="2439" y="7033"/>
                    </a:cubicBezTo>
                    <a:cubicBezTo>
                      <a:pt x="2449" y="7158"/>
                      <a:pt x="2460" y="7282"/>
                      <a:pt x="2449" y="7407"/>
                    </a:cubicBezTo>
                    <a:cubicBezTo>
                      <a:pt x="2439" y="7635"/>
                      <a:pt x="2397" y="7874"/>
                      <a:pt x="2324" y="8091"/>
                    </a:cubicBezTo>
                    <a:cubicBezTo>
                      <a:pt x="2252" y="8310"/>
                      <a:pt x="2148" y="8506"/>
                      <a:pt x="2013" y="8693"/>
                    </a:cubicBezTo>
                    <a:cubicBezTo>
                      <a:pt x="1951" y="8776"/>
                      <a:pt x="1879" y="8859"/>
                      <a:pt x="1806" y="8942"/>
                    </a:cubicBezTo>
                    <a:cubicBezTo>
                      <a:pt x="1734" y="9015"/>
                      <a:pt x="1651" y="9087"/>
                      <a:pt x="1557" y="9160"/>
                    </a:cubicBezTo>
                    <a:cubicBezTo>
                      <a:pt x="1381" y="9285"/>
                      <a:pt x="1183" y="9398"/>
                      <a:pt x="976" y="9461"/>
                    </a:cubicBezTo>
                    <a:cubicBezTo>
                      <a:pt x="924" y="9481"/>
                      <a:pt x="883" y="9492"/>
                      <a:pt x="831" y="9513"/>
                    </a:cubicBezTo>
                    <a:lnTo>
                      <a:pt x="1028" y="9513"/>
                    </a:lnTo>
                    <a:cubicBezTo>
                      <a:pt x="1111" y="9513"/>
                      <a:pt x="1194" y="9513"/>
                      <a:pt x="1277" y="9502"/>
                    </a:cubicBezTo>
                    <a:cubicBezTo>
                      <a:pt x="1422" y="9492"/>
                      <a:pt x="1557" y="9471"/>
                      <a:pt x="1681" y="9440"/>
                    </a:cubicBezTo>
                    <a:cubicBezTo>
                      <a:pt x="1806" y="9409"/>
                      <a:pt x="1930" y="9368"/>
                      <a:pt x="2065" y="9315"/>
                    </a:cubicBezTo>
                    <a:cubicBezTo>
                      <a:pt x="2304" y="9212"/>
                      <a:pt x="2522" y="9046"/>
                      <a:pt x="2698" y="8849"/>
                    </a:cubicBezTo>
                    <a:cubicBezTo>
                      <a:pt x="2875" y="8662"/>
                      <a:pt x="3009" y="8444"/>
                      <a:pt x="3103" y="8195"/>
                    </a:cubicBezTo>
                    <a:cubicBezTo>
                      <a:pt x="3175" y="7988"/>
                      <a:pt x="3227" y="7749"/>
                      <a:pt x="3248" y="7480"/>
                    </a:cubicBezTo>
                    <a:cubicBezTo>
                      <a:pt x="3269" y="7252"/>
                      <a:pt x="3258" y="7003"/>
                      <a:pt x="3216" y="6722"/>
                    </a:cubicBezTo>
                    <a:cubicBezTo>
                      <a:pt x="3144" y="6131"/>
                      <a:pt x="2958" y="5581"/>
                      <a:pt x="2812" y="5156"/>
                    </a:cubicBezTo>
                    <a:cubicBezTo>
                      <a:pt x="2677" y="4783"/>
                      <a:pt x="2522" y="4419"/>
                      <a:pt x="2377" y="4057"/>
                    </a:cubicBezTo>
                    <a:lnTo>
                      <a:pt x="2356" y="4015"/>
                    </a:lnTo>
                    <a:lnTo>
                      <a:pt x="2241" y="3735"/>
                    </a:lnTo>
                    <a:cubicBezTo>
                      <a:pt x="2179" y="3600"/>
                      <a:pt x="2128" y="3465"/>
                      <a:pt x="2075" y="3320"/>
                    </a:cubicBezTo>
                    <a:cubicBezTo>
                      <a:pt x="1983" y="3071"/>
                      <a:pt x="1879" y="2812"/>
                      <a:pt x="1785" y="2552"/>
                    </a:cubicBezTo>
                    <a:lnTo>
                      <a:pt x="1775" y="2521"/>
                    </a:lnTo>
                    <a:cubicBezTo>
                      <a:pt x="1630" y="2117"/>
                      <a:pt x="1474" y="1702"/>
                      <a:pt x="1308" y="1297"/>
                    </a:cubicBezTo>
                    <a:cubicBezTo>
                      <a:pt x="1215" y="1048"/>
                      <a:pt x="1111" y="800"/>
                      <a:pt x="966" y="581"/>
                    </a:cubicBezTo>
                    <a:cubicBezTo>
                      <a:pt x="893" y="457"/>
                      <a:pt x="810" y="353"/>
                      <a:pt x="717" y="270"/>
                    </a:cubicBezTo>
                    <a:cubicBezTo>
                      <a:pt x="676" y="229"/>
                      <a:pt x="623" y="187"/>
                      <a:pt x="572" y="156"/>
                    </a:cubicBezTo>
                    <a:cubicBezTo>
                      <a:pt x="519" y="115"/>
                      <a:pt x="457" y="83"/>
                      <a:pt x="374" y="53"/>
                    </a:cubicBezTo>
                    <a:cubicBezTo>
                      <a:pt x="281" y="11"/>
                      <a:pt x="178" y="0"/>
                      <a:pt x="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63"/>
              <p:cNvSpPr/>
              <p:nvPr/>
            </p:nvSpPr>
            <p:spPr>
              <a:xfrm>
                <a:off x="1995675" y="2690925"/>
                <a:ext cx="121100" cy="31925"/>
              </a:xfrm>
              <a:custGeom>
                <a:avLst/>
                <a:gdLst/>
                <a:ahLst/>
                <a:cxnLst/>
                <a:rect l="l" t="t" r="r" b="b"/>
                <a:pathLst>
                  <a:path w="4844" h="1277" extrusionOk="0">
                    <a:moveTo>
                      <a:pt x="726" y="1"/>
                    </a:moveTo>
                    <a:cubicBezTo>
                      <a:pt x="695" y="1"/>
                      <a:pt x="664" y="11"/>
                      <a:pt x="643" y="11"/>
                    </a:cubicBezTo>
                    <a:lnTo>
                      <a:pt x="72" y="11"/>
                    </a:lnTo>
                    <a:cubicBezTo>
                      <a:pt x="31" y="11"/>
                      <a:pt x="0" y="52"/>
                      <a:pt x="0" y="94"/>
                    </a:cubicBezTo>
                    <a:cubicBezTo>
                      <a:pt x="0" y="135"/>
                      <a:pt x="31" y="167"/>
                      <a:pt x="72" y="167"/>
                    </a:cubicBezTo>
                    <a:lnTo>
                      <a:pt x="467" y="167"/>
                    </a:lnTo>
                    <a:cubicBezTo>
                      <a:pt x="467" y="177"/>
                      <a:pt x="467" y="177"/>
                      <a:pt x="457" y="188"/>
                    </a:cubicBezTo>
                    <a:cubicBezTo>
                      <a:pt x="404" y="291"/>
                      <a:pt x="384" y="426"/>
                      <a:pt x="394" y="571"/>
                    </a:cubicBezTo>
                    <a:cubicBezTo>
                      <a:pt x="394" y="644"/>
                      <a:pt x="404" y="706"/>
                      <a:pt x="415" y="758"/>
                    </a:cubicBezTo>
                    <a:cubicBezTo>
                      <a:pt x="425" y="789"/>
                      <a:pt x="436" y="820"/>
                      <a:pt x="446" y="841"/>
                    </a:cubicBezTo>
                    <a:lnTo>
                      <a:pt x="477" y="903"/>
                    </a:lnTo>
                    <a:cubicBezTo>
                      <a:pt x="508" y="944"/>
                      <a:pt x="540" y="986"/>
                      <a:pt x="581" y="1027"/>
                    </a:cubicBezTo>
                    <a:cubicBezTo>
                      <a:pt x="560" y="1038"/>
                      <a:pt x="540" y="1059"/>
                      <a:pt x="540" y="1090"/>
                    </a:cubicBezTo>
                    <a:cubicBezTo>
                      <a:pt x="540" y="1131"/>
                      <a:pt x="581" y="1163"/>
                      <a:pt x="623" y="1163"/>
                    </a:cubicBezTo>
                    <a:lnTo>
                      <a:pt x="757" y="1163"/>
                    </a:lnTo>
                    <a:cubicBezTo>
                      <a:pt x="819" y="1204"/>
                      <a:pt x="881" y="1235"/>
                      <a:pt x="934" y="1266"/>
                    </a:cubicBezTo>
                    <a:cubicBezTo>
                      <a:pt x="944" y="1276"/>
                      <a:pt x="964" y="1276"/>
                      <a:pt x="975" y="1276"/>
                    </a:cubicBezTo>
                    <a:cubicBezTo>
                      <a:pt x="1006" y="1276"/>
                      <a:pt x="1027" y="1266"/>
                      <a:pt x="1037" y="1235"/>
                    </a:cubicBezTo>
                    <a:cubicBezTo>
                      <a:pt x="1058" y="1214"/>
                      <a:pt x="1058" y="1183"/>
                      <a:pt x="1037" y="1163"/>
                    </a:cubicBezTo>
                    <a:lnTo>
                      <a:pt x="1960" y="1163"/>
                    </a:lnTo>
                    <a:lnTo>
                      <a:pt x="4533" y="1173"/>
                    </a:lnTo>
                    <a:cubicBezTo>
                      <a:pt x="4544" y="1183"/>
                      <a:pt x="4564" y="1193"/>
                      <a:pt x="4585" y="1193"/>
                    </a:cubicBezTo>
                    <a:cubicBezTo>
                      <a:pt x="4595" y="1193"/>
                      <a:pt x="4627" y="1183"/>
                      <a:pt x="4637" y="1173"/>
                    </a:cubicBezTo>
                    <a:cubicBezTo>
                      <a:pt x="4678" y="1121"/>
                      <a:pt x="4699" y="1080"/>
                      <a:pt x="4720" y="1038"/>
                    </a:cubicBezTo>
                    <a:cubicBezTo>
                      <a:pt x="4751" y="997"/>
                      <a:pt x="4772" y="944"/>
                      <a:pt x="4782" y="903"/>
                    </a:cubicBezTo>
                    <a:cubicBezTo>
                      <a:pt x="4813" y="810"/>
                      <a:pt x="4834" y="706"/>
                      <a:pt x="4834" y="612"/>
                    </a:cubicBezTo>
                    <a:cubicBezTo>
                      <a:pt x="4844" y="416"/>
                      <a:pt x="4782" y="208"/>
                      <a:pt x="4689" y="52"/>
                    </a:cubicBezTo>
                    <a:cubicBezTo>
                      <a:pt x="4668" y="32"/>
                      <a:pt x="4647" y="22"/>
                      <a:pt x="4616" y="11"/>
                    </a:cubicBezTo>
                    <a:lnTo>
                      <a:pt x="798" y="11"/>
                    </a:lnTo>
                    <a:cubicBezTo>
                      <a:pt x="778" y="11"/>
                      <a:pt x="768" y="11"/>
                      <a:pt x="7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63"/>
              <p:cNvSpPr/>
              <p:nvPr/>
            </p:nvSpPr>
            <p:spPr>
              <a:xfrm>
                <a:off x="1667100" y="2529625"/>
                <a:ext cx="364625" cy="194000"/>
              </a:xfrm>
              <a:custGeom>
                <a:avLst/>
                <a:gdLst/>
                <a:ahLst/>
                <a:cxnLst/>
                <a:rect l="l" t="t" r="r" b="b"/>
                <a:pathLst>
                  <a:path w="14585" h="7760" extrusionOk="0">
                    <a:moveTo>
                      <a:pt x="228" y="1"/>
                    </a:moveTo>
                    <a:lnTo>
                      <a:pt x="228" y="11"/>
                    </a:lnTo>
                    <a:lnTo>
                      <a:pt x="166" y="11"/>
                    </a:lnTo>
                    <a:cubicBezTo>
                      <a:pt x="145" y="22"/>
                      <a:pt x="125" y="22"/>
                      <a:pt x="104" y="32"/>
                    </a:cubicBezTo>
                    <a:cubicBezTo>
                      <a:pt x="94" y="42"/>
                      <a:pt x="83" y="42"/>
                      <a:pt x="62" y="52"/>
                    </a:cubicBezTo>
                    <a:lnTo>
                      <a:pt x="62" y="63"/>
                    </a:lnTo>
                    <a:lnTo>
                      <a:pt x="52" y="63"/>
                    </a:lnTo>
                    <a:lnTo>
                      <a:pt x="32" y="84"/>
                    </a:lnTo>
                    <a:cubicBezTo>
                      <a:pt x="32" y="94"/>
                      <a:pt x="21" y="94"/>
                      <a:pt x="21" y="105"/>
                    </a:cubicBezTo>
                    <a:lnTo>
                      <a:pt x="21" y="115"/>
                    </a:lnTo>
                    <a:lnTo>
                      <a:pt x="11" y="115"/>
                    </a:lnTo>
                    <a:lnTo>
                      <a:pt x="11" y="135"/>
                    </a:lnTo>
                    <a:cubicBezTo>
                      <a:pt x="0" y="146"/>
                      <a:pt x="0" y="156"/>
                      <a:pt x="0" y="156"/>
                    </a:cubicBezTo>
                    <a:lnTo>
                      <a:pt x="0" y="167"/>
                    </a:lnTo>
                    <a:lnTo>
                      <a:pt x="0" y="177"/>
                    </a:lnTo>
                    <a:lnTo>
                      <a:pt x="0" y="188"/>
                    </a:lnTo>
                    <a:lnTo>
                      <a:pt x="0" y="229"/>
                    </a:lnTo>
                    <a:lnTo>
                      <a:pt x="0" y="239"/>
                    </a:lnTo>
                    <a:cubicBezTo>
                      <a:pt x="0" y="239"/>
                      <a:pt x="0" y="250"/>
                      <a:pt x="11" y="250"/>
                    </a:cubicBezTo>
                    <a:lnTo>
                      <a:pt x="11" y="260"/>
                    </a:lnTo>
                    <a:cubicBezTo>
                      <a:pt x="11" y="271"/>
                      <a:pt x="11" y="280"/>
                      <a:pt x="21" y="291"/>
                    </a:cubicBezTo>
                    <a:cubicBezTo>
                      <a:pt x="21" y="301"/>
                      <a:pt x="21" y="312"/>
                      <a:pt x="32" y="322"/>
                    </a:cubicBezTo>
                    <a:cubicBezTo>
                      <a:pt x="32" y="333"/>
                      <a:pt x="32" y="343"/>
                      <a:pt x="42" y="354"/>
                    </a:cubicBezTo>
                    <a:lnTo>
                      <a:pt x="73" y="436"/>
                    </a:lnTo>
                    <a:lnTo>
                      <a:pt x="882" y="2117"/>
                    </a:lnTo>
                    <a:lnTo>
                      <a:pt x="1276" y="2957"/>
                    </a:lnTo>
                    <a:cubicBezTo>
                      <a:pt x="1681" y="3818"/>
                      <a:pt x="2086" y="4669"/>
                      <a:pt x="2490" y="5529"/>
                    </a:cubicBezTo>
                    <a:lnTo>
                      <a:pt x="2500" y="5540"/>
                    </a:lnTo>
                    <a:cubicBezTo>
                      <a:pt x="2770" y="6110"/>
                      <a:pt x="3050" y="6691"/>
                      <a:pt x="3319" y="7272"/>
                    </a:cubicBezTo>
                    <a:lnTo>
                      <a:pt x="3310" y="7272"/>
                    </a:lnTo>
                    <a:cubicBezTo>
                      <a:pt x="3268" y="7272"/>
                      <a:pt x="3227" y="7303"/>
                      <a:pt x="3227" y="7345"/>
                    </a:cubicBezTo>
                    <a:cubicBezTo>
                      <a:pt x="3227" y="7386"/>
                      <a:pt x="3268" y="7428"/>
                      <a:pt x="3310" y="7428"/>
                    </a:cubicBezTo>
                    <a:lnTo>
                      <a:pt x="3393" y="7428"/>
                    </a:lnTo>
                    <a:cubicBezTo>
                      <a:pt x="3444" y="7521"/>
                      <a:pt x="3485" y="7625"/>
                      <a:pt x="3538" y="7718"/>
                    </a:cubicBezTo>
                    <a:cubicBezTo>
                      <a:pt x="3548" y="7739"/>
                      <a:pt x="3568" y="7760"/>
                      <a:pt x="3600" y="7760"/>
                    </a:cubicBezTo>
                    <a:cubicBezTo>
                      <a:pt x="3610" y="7760"/>
                      <a:pt x="3631" y="7749"/>
                      <a:pt x="3641" y="7749"/>
                    </a:cubicBezTo>
                    <a:cubicBezTo>
                      <a:pt x="3651" y="7739"/>
                      <a:pt x="3672" y="7718"/>
                      <a:pt x="3672" y="7698"/>
                    </a:cubicBezTo>
                    <a:cubicBezTo>
                      <a:pt x="3683" y="7687"/>
                      <a:pt x="3683" y="7666"/>
                      <a:pt x="3662" y="7645"/>
                    </a:cubicBezTo>
                    <a:cubicBezTo>
                      <a:pt x="3631" y="7573"/>
                      <a:pt x="3600" y="7500"/>
                      <a:pt x="3558" y="7428"/>
                    </a:cubicBezTo>
                    <a:lnTo>
                      <a:pt x="14326" y="7428"/>
                    </a:lnTo>
                    <a:cubicBezTo>
                      <a:pt x="14346" y="7428"/>
                      <a:pt x="14356" y="7417"/>
                      <a:pt x="14377" y="7407"/>
                    </a:cubicBezTo>
                    <a:lnTo>
                      <a:pt x="14409" y="7469"/>
                    </a:lnTo>
                    <a:lnTo>
                      <a:pt x="14439" y="7542"/>
                    </a:lnTo>
                    <a:cubicBezTo>
                      <a:pt x="14450" y="7562"/>
                      <a:pt x="14471" y="7573"/>
                      <a:pt x="14502" y="7573"/>
                    </a:cubicBezTo>
                    <a:cubicBezTo>
                      <a:pt x="14512" y="7573"/>
                      <a:pt x="14533" y="7573"/>
                      <a:pt x="14543" y="7562"/>
                    </a:cubicBezTo>
                    <a:cubicBezTo>
                      <a:pt x="14564" y="7552"/>
                      <a:pt x="14575" y="7542"/>
                      <a:pt x="14575" y="7521"/>
                    </a:cubicBezTo>
                    <a:cubicBezTo>
                      <a:pt x="14585" y="7500"/>
                      <a:pt x="14575" y="7479"/>
                      <a:pt x="14575" y="7459"/>
                    </a:cubicBezTo>
                    <a:lnTo>
                      <a:pt x="14554" y="7417"/>
                    </a:lnTo>
                    <a:lnTo>
                      <a:pt x="14492" y="7303"/>
                    </a:lnTo>
                    <a:lnTo>
                      <a:pt x="14222" y="6723"/>
                    </a:lnTo>
                    <a:lnTo>
                      <a:pt x="13361" y="4918"/>
                    </a:lnTo>
                    <a:cubicBezTo>
                      <a:pt x="12966" y="4077"/>
                      <a:pt x="12562" y="3237"/>
                      <a:pt x="12168" y="2397"/>
                    </a:cubicBezTo>
                    <a:lnTo>
                      <a:pt x="11546" y="1100"/>
                    </a:lnTo>
                    <a:lnTo>
                      <a:pt x="11058" y="63"/>
                    </a:lnTo>
                    <a:cubicBezTo>
                      <a:pt x="11058" y="63"/>
                      <a:pt x="11058" y="52"/>
                      <a:pt x="11048" y="52"/>
                    </a:cubicBezTo>
                    <a:cubicBezTo>
                      <a:pt x="11048" y="42"/>
                      <a:pt x="11048" y="42"/>
                      <a:pt x="11037" y="32"/>
                    </a:cubicBezTo>
                    <a:cubicBezTo>
                      <a:pt x="11027" y="22"/>
                      <a:pt x="11016" y="22"/>
                      <a:pt x="11016" y="11"/>
                    </a:cubicBezTo>
                    <a:lnTo>
                      <a:pt x="11016" y="22"/>
                    </a:lnTo>
                    <a:cubicBezTo>
                      <a:pt x="11016" y="11"/>
                      <a:pt x="11006" y="11"/>
                      <a:pt x="10996" y="11"/>
                    </a:cubicBezTo>
                    <a:cubicBezTo>
                      <a:pt x="10996" y="1"/>
                      <a:pt x="10986" y="1"/>
                      <a:pt x="10975" y="1"/>
                    </a:cubicBezTo>
                    <a:close/>
                  </a:path>
                </a:pathLst>
              </a:custGeom>
              <a:solidFill>
                <a:srgbClr val="CDD6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63"/>
              <p:cNvSpPr/>
              <p:nvPr/>
            </p:nvSpPr>
            <p:spPr>
              <a:xfrm>
                <a:off x="1932400" y="2529625"/>
                <a:ext cx="9932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7574" extrusionOk="0">
                    <a:moveTo>
                      <a:pt x="0" y="1"/>
                    </a:moveTo>
                    <a:cubicBezTo>
                      <a:pt x="457" y="944"/>
                      <a:pt x="902" y="1899"/>
                      <a:pt x="1349" y="2853"/>
                    </a:cubicBezTo>
                    <a:lnTo>
                      <a:pt x="2967" y="6276"/>
                    </a:lnTo>
                    <a:cubicBezTo>
                      <a:pt x="3143" y="6660"/>
                      <a:pt x="3329" y="7044"/>
                      <a:pt x="3506" y="7428"/>
                    </a:cubicBezTo>
                    <a:lnTo>
                      <a:pt x="3714" y="7428"/>
                    </a:lnTo>
                    <a:cubicBezTo>
                      <a:pt x="3734" y="7428"/>
                      <a:pt x="3744" y="7417"/>
                      <a:pt x="3755" y="7407"/>
                    </a:cubicBezTo>
                    <a:lnTo>
                      <a:pt x="3797" y="7469"/>
                    </a:lnTo>
                    <a:lnTo>
                      <a:pt x="3827" y="7542"/>
                    </a:lnTo>
                    <a:cubicBezTo>
                      <a:pt x="3838" y="7562"/>
                      <a:pt x="3859" y="7573"/>
                      <a:pt x="3890" y="7573"/>
                    </a:cubicBezTo>
                    <a:cubicBezTo>
                      <a:pt x="3900" y="7573"/>
                      <a:pt x="3921" y="7573"/>
                      <a:pt x="3931" y="7562"/>
                    </a:cubicBezTo>
                    <a:cubicBezTo>
                      <a:pt x="3952" y="7552"/>
                      <a:pt x="3963" y="7542"/>
                      <a:pt x="3963" y="7521"/>
                    </a:cubicBezTo>
                    <a:cubicBezTo>
                      <a:pt x="3973" y="7500"/>
                      <a:pt x="3973" y="7479"/>
                      <a:pt x="3963" y="7459"/>
                    </a:cubicBezTo>
                    <a:lnTo>
                      <a:pt x="3942" y="7417"/>
                    </a:lnTo>
                    <a:lnTo>
                      <a:pt x="3880" y="7303"/>
                    </a:lnTo>
                    <a:lnTo>
                      <a:pt x="3610" y="6723"/>
                    </a:lnTo>
                    <a:lnTo>
                      <a:pt x="2749" y="4918"/>
                    </a:lnTo>
                    <a:cubicBezTo>
                      <a:pt x="2354" y="4077"/>
                      <a:pt x="1950" y="3237"/>
                      <a:pt x="1556" y="2397"/>
                    </a:cubicBezTo>
                    <a:lnTo>
                      <a:pt x="934" y="1090"/>
                    </a:lnTo>
                    <a:lnTo>
                      <a:pt x="457" y="73"/>
                    </a:lnTo>
                    <a:cubicBezTo>
                      <a:pt x="446" y="63"/>
                      <a:pt x="446" y="52"/>
                      <a:pt x="436" y="42"/>
                    </a:cubicBezTo>
                    <a:lnTo>
                      <a:pt x="415" y="22"/>
                    </a:lnTo>
                    <a:lnTo>
                      <a:pt x="425" y="32"/>
                    </a:lnTo>
                    <a:cubicBezTo>
                      <a:pt x="415" y="22"/>
                      <a:pt x="404" y="22"/>
                      <a:pt x="404" y="11"/>
                    </a:cubicBezTo>
                    <a:lnTo>
                      <a:pt x="404" y="22"/>
                    </a:lnTo>
                    <a:cubicBezTo>
                      <a:pt x="404" y="11"/>
                      <a:pt x="394" y="11"/>
                      <a:pt x="384" y="11"/>
                    </a:cubicBezTo>
                    <a:cubicBezTo>
                      <a:pt x="384" y="1"/>
                      <a:pt x="374" y="1"/>
                      <a:pt x="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63"/>
              <p:cNvSpPr/>
              <p:nvPr/>
            </p:nvSpPr>
            <p:spPr>
              <a:xfrm>
                <a:off x="1746200" y="2529375"/>
                <a:ext cx="2738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7770" extrusionOk="0">
                    <a:moveTo>
                      <a:pt x="6483" y="0"/>
                    </a:moveTo>
                    <a:lnTo>
                      <a:pt x="6483" y="11"/>
                    </a:lnTo>
                    <a:cubicBezTo>
                      <a:pt x="6452" y="177"/>
                      <a:pt x="6421" y="343"/>
                      <a:pt x="6379" y="509"/>
                    </a:cubicBezTo>
                    <a:cubicBezTo>
                      <a:pt x="6286" y="882"/>
                      <a:pt x="6162" y="1256"/>
                      <a:pt x="6006" y="1629"/>
                    </a:cubicBezTo>
                    <a:cubicBezTo>
                      <a:pt x="5715" y="2355"/>
                      <a:pt x="5311" y="3050"/>
                      <a:pt x="4803" y="3693"/>
                    </a:cubicBezTo>
                    <a:cubicBezTo>
                      <a:pt x="4305" y="4336"/>
                      <a:pt x="3735" y="4907"/>
                      <a:pt x="3091" y="5405"/>
                    </a:cubicBezTo>
                    <a:cubicBezTo>
                      <a:pt x="2448" y="5903"/>
                      <a:pt x="1753" y="6307"/>
                      <a:pt x="1027" y="6608"/>
                    </a:cubicBezTo>
                    <a:cubicBezTo>
                      <a:pt x="716" y="6743"/>
                      <a:pt x="384" y="6846"/>
                      <a:pt x="63" y="6940"/>
                    </a:cubicBezTo>
                    <a:lnTo>
                      <a:pt x="21" y="6950"/>
                    </a:lnTo>
                    <a:lnTo>
                      <a:pt x="0" y="6961"/>
                    </a:lnTo>
                    <a:lnTo>
                      <a:pt x="31" y="7023"/>
                    </a:lnTo>
                    <a:lnTo>
                      <a:pt x="52" y="7054"/>
                    </a:lnTo>
                    <a:cubicBezTo>
                      <a:pt x="83" y="7127"/>
                      <a:pt x="114" y="7189"/>
                      <a:pt x="146" y="7251"/>
                    </a:cubicBezTo>
                    <a:lnTo>
                      <a:pt x="146" y="7261"/>
                    </a:lnTo>
                    <a:lnTo>
                      <a:pt x="155" y="7282"/>
                    </a:lnTo>
                    <a:lnTo>
                      <a:pt x="146" y="7282"/>
                    </a:lnTo>
                    <a:cubicBezTo>
                      <a:pt x="93" y="7282"/>
                      <a:pt x="63" y="7313"/>
                      <a:pt x="63" y="7355"/>
                    </a:cubicBezTo>
                    <a:cubicBezTo>
                      <a:pt x="63" y="7406"/>
                      <a:pt x="93" y="7438"/>
                      <a:pt x="146" y="7438"/>
                    </a:cubicBezTo>
                    <a:lnTo>
                      <a:pt x="229" y="7438"/>
                    </a:lnTo>
                    <a:cubicBezTo>
                      <a:pt x="280" y="7531"/>
                      <a:pt x="321" y="7635"/>
                      <a:pt x="374" y="7728"/>
                    </a:cubicBezTo>
                    <a:cubicBezTo>
                      <a:pt x="384" y="7759"/>
                      <a:pt x="404" y="7770"/>
                      <a:pt x="436" y="7770"/>
                    </a:cubicBezTo>
                    <a:cubicBezTo>
                      <a:pt x="457" y="7770"/>
                      <a:pt x="467" y="7770"/>
                      <a:pt x="477" y="7759"/>
                    </a:cubicBezTo>
                    <a:cubicBezTo>
                      <a:pt x="498" y="7749"/>
                      <a:pt x="508" y="7728"/>
                      <a:pt x="519" y="7718"/>
                    </a:cubicBezTo>
                    <a:cubicBezTo>
                      <a:pt x="519" y="7697"/>
                      <a:pt x="519" y="7676"/>
                      <a:pt x="508" y="7655"/>
                    </a:cubicBezTo>
                    <a:lnTo>
                      <a:pt x="415" y="7469"/>
                    </a:lnTo>
                    <a:lnTo>
                      <a:pt x="404" y="7438"/>
                    </a:lnTo>
                    <a:lnTo>
                      <a:pt x="10954" y="7438"/>
                    </a:lnTo>
                    <a:lnTo>
                      <a:pt x="10415" y="6297"/>
                    </a:lnTo>
                    <a:lnTo>
                      <a:pt x="10415" y="6286"/>
                    </a:lnTo>
                    <a:lnTo>
                      <a:pt x="9606" y="4564"/>
                    </a:lnTo>
                    <a:lnTo>
                      <a:pt x="8797" y="2863"/>
                    </a:lnTo>
                    <a:cubicBezTo>
                      <a:pt x="8350" y="1909"/>
                      <a:pt x="7905" y="965"/>
                      <a:pt x="7448" y="11"/>
                    </a:cubicBez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63"/>
              <p:cNvSpPr/>
              <p:nvPr/>
            </p:nvSpPr>
            <p:spPr>
              <a:xfrm>
                <a:off x="1804275" y="2605400"/>
                <a:ext cx="3530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62" extrusionOk="0">
                    <a:moveTo>
                      <a:pt x="706" y="1"/>
                    </a:moveTo>
                    <a:cubicBezTo>
                      <a:pt x="438" y="1"/>
                      <a:pt x="189" y="175"/>
                      <a:pt x="105" y="444"/>
                    </a:cubicBezTo>
                    <a:cubicBezTo>
                      <a:pt x="1" y="776"/>
                      <a:pt x="188" y="1129"/>
                      <a:pt x="520" y="1233"/>
                    </a:cubicBezTo>
                    <a:cubicBezTo>
                      <a:pt x="582" y="1252"/>
                      <a:pt x="645" y="1261"/>
                      <a:pt x="706" y="1261"/>
                    </a:cubicBezTo>
                    <a:cubicBezTo>
                      <a:pt x="975" y="1261"/>
                      <a:pt x="1224" y="1088"/>
                      <a:pt x="1308" y="818"/>
                    </a:cubicBezTo>
                    <a:cubicBezTo>
                      <a:pt x="1412" y="486"/>
                      <a:pt x="1225" y="133"/>
                      <a:pt x="893" y="29"/>
                    </a:cubicBezTo>
                    <a:cubicBezTo>
                      <a:pt x="831" y="10"/>
                      <a:pt x="768" y="1"/>
                      <a:pt x="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63"/>
              <p:cNvSpPr/>
              <p:nvPr/>
            </p:nvSpPr>
            <p:spPr>
              <a:xfrm>
                <a:off x="1794675" y="2600925"/>
                <a:ext cx="137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551" h="490" extrusionOk="0">
                    <a:moveTo>
                      <a:pt x="272" y="0"/>
                    </a:moveTo>
                    <a:cubicBezTo>
                      <a:pt x="171" y="0"/>
                      <a:pt x="76" y="68"/>
                      <a:pt x="42" y="178"/>
                    </a:cubicBezTo>
                    <a:cubicBezTo>
                      <a:pt x="1" y="302"/>
                      <a:pt x="74" y="437"/>
                      <a:pt x="198" y="478"/>
                    </a:cubicBezTo>
                    <a:cubicBezTo>
                      <a:pt x="224" y="486"/>
                      <a:pt x="249" y="490"/>
                      <a:pt x="274" y="490"/>
                    </a:cubicBezTo>
                    <a:cubicBezTo>
                      <a:pt x="381" y="490"/>
                      <a:pt x="476" y="422"/>
                      <a:pt x="509" y="312"/>
                    </a:cubicBezTo>
                    <a:cubicBezTo>
                      <a:pt x="551" y="188"/>
                      <a:pt x="478" y="53"/>
                      <a:pt x="343" y="12"/>
                    </a:cubicBezTo>
                    <a:cubicBezTo>
                      <a:pt x="320" y="4"/>
                      <a:pt x="296" y="0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63"/>
              <p:cNvSpPr/>
              <p:nvPr/>
            </p:nvSpPr>
            <p:spPr>
              <a:xfrm>
                <a:off x="1711450" y="2729825"/>
                <a:ext cx="98050" cy="50285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20114" extrusionOk="0">
                    <a:moveTo>
                      <a:pt x="1909" y="1"/>
                    </a:moveTo>
                    <a:cubicBezTo>
                      <a:pt x="1877" y="1"/>
                      <a:pt x="1857" y="11"/>
                      <a:pt x="1847" y="22"/>
                    </a:cubicBezTo>
                    <a:cubicBezTo>
                      <a:pt x="1826" y="42"/>
                      <a:pt x="1815" y="63"/>
                      <a:pt x="1815" y="84"/>
                    </a:cubicBezTo>
                    <a:lnTo>
                      <a:pt x="1784" y="395"/>
                    </a:lnTo>
                    <a:lnTo>
                      <a:pt x="1764" y="716"/>
                    </a:lnTo>
                    <a:cubicBezTo>
                      <a:pt x="1753" y="716"/>
                      <a:pt x="1753" y="727"/>
                      <a:pt x="1753" y="737"/>
                    </a:cubicBezTo>
                    <a:lnTo>
                      <a:pt x="1753" y="768"/>
                    </a:lnTo>
                    <a:lnTo>
                      <a:pt x="1473" y="3901"/>
                    </a:lnTo>
                    <a:lnTo>
                      <a:pt x="1183" y="7055"/>
                    </a:lnTo>
                    <a:lnTo>
                      <a:pt x="985" y="9274"/>
                    </a:lnTo>
                    <a:lnTo>
                      <a:pt x="985" y="9305"/>
                    </a:lnTo>
                    <a:cubicBezTo>
                      <a:pt x="840" y="10840"/>
                      <a:pt x="706" y="12375"/>
                      <a:pt x="560" y="13901"/>
                    </a:cubicBezTo>
                    <a:lnTo>
                      <a:pt x="291" y="16960"/>
                    </a:lnTo>
                    <a:lnTo>
                      <a:pt x="10" y="20021"/>
                    </a:lnTo>
                    <a:lnTo>
                      <a:pt x="0" y="20114"/>
                    </a:lnTo>
                    <a:lnTo>
                      <a:pt x="1380" y="20114"/>
                    </a:lnTo>
                    <a:lnTo>
                      <a:pt x="1515" y="19046"/>
                    </a:lnTo>
                    <a:lnTo>
                      <a:pt x="1619" y="18278"/>
                    </a:lnTo>
                    <a:lnTo>
                      <a:pt x="1826" y="16608"/>
                    </a:lnTo>
                    <a:lnTo>
                      <a:pt x="2023" y="15125"/>
                    </a:lnTo>
                    <a:lnTo>
                      <a:pt x="2469" y="11660"/>
                    </a:lnTo>
                    <a:lnTo>
                      <a:pt x="2915" y="8196"/>
                    </a:lnTo>
                    <a:lnTo>
                      <a:pt x="3350" y="4782"/>
                    </a:lnTo>
                    <a:lnTo>
                      <a:pt x="3859" y="841"/>
                    </a:lnTo>
                    <a:lnTo>
                      <a:pt x="3921" y="333"/>
                    </a:lnTo>
                    <a:cubicBezTo>
                      <a:pt x="3921" y="312"/>
                      <a:pt x="3911" y="280"/>
                      <a:pt x="3901" y="271"/>
                    </a:cubicBezTo>
                    <a:cubicBezTo>
                      <a:pt x="3880" y="250"/>
                      <a:pt x="3859" y="239"/>
                      <a:pt x="3838" y="239"/>
                    </a:cubicBezTo>
                    <a:cubicBezTo>
                      <a:pt x="3818" y="239"/>
                      <a:pt x="3786" y="250"/>
                      <a:pt x="3776" y="271"/>
                    </a:cubicBezTo>
                    <a:cubicBezTo>
                      <a:pt x="3755" y="280"/>
                      <a:pt x="3755" y="301"/>
                      <a:pt x="3745" y="333"/>
                    </a:cubicBezTo>
                    <a:lnTo>
                      <a:pt x="3714" y="582"/>
                    </a:lnTo>
                    <a:lnTo>
                      <a:pt x="3714" y="633"/>
                    </a:lnTo>
                    <a:cubicBezTo>
                      <a:pt x="3599" y="571"/>
                      <a:pt x="3454" y="519"/>
                      <a:pt x="3288" y="478"/>
                    </a:cubicBezTo>
                    <a:cubicBezTo>
                      <a:pt x="3143" y="446"/>
                      <a:pt x="2988" y="437"/>
                      <a:pt x="2811" y="437"/>
                    </a:cubicBezTo>
                    <a:lnTo>
                      <a:pt x="2760" y="437"/>
                    </a:lnTo>
                    <a:cubicBezTo>
                      <a:pt x="2594" y="437"/>
                      <a:pt x="2417" y="457"/>
                      <a:pt x="2241" y="509"/>
                    </a:cubicBezTo>
                    <a:cubicBezTo>
                      <a:pt x="2137" y="529"/>
                      <a:pt x="2033" y="561"/>
                      <a:pt x="1940" y="602"/>
                    </a:cubicBezTo>
                    <a:lnTo>
                      <a:pt x="1971" y="343"/>
                    </a:lnTo>
                    <a:lnTo>
                      <a:pt x="1992" y="84"/>
                    </a:lnTo>
                    <a:cubicBezTo>
                      <a:pt x="1992" y="63"/>
                      <a:pt x="1981" y="42"/>
                      <a:pt x="1971" y="32"/>
                    </a:cubicBezTo>
                    <a:cubicBezTo>
                      <a:pt x="1950" y="11"/>
                      <a:pt x="1930" y="1"/>
                      <a:pt x="1909" y="1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63"/>
              <p:cNvSpPr/>
              <p:nvPr/>
            </p:nvSpPr>
            <p:spPr>
              <a:xfrm>
                <a:off x="2345250" y="2725425"/>
                <a:ext cx="98550" cy="507250"/>
              </a:xfrm>
              <a:custGeom>
                <a:avLst/>
                <a:gdLst/>
                <a:ahLst/>
                <a:cxnLst/>
                <a:rect l="l" t="t" r="r" b="b"/>
                <a:pathLst>
                  <a:path w="3942" h="20290" extrusionOk="0">
                    <a:moveTo>
                      <a:pt x="2022" y="0"/>
                    </a:moveTo>
                    <a:cubicBezTo>
                      <a:pt x="2002" y="0"/>
                      <a:pt x="1981" y="11"/>
                      <a:pt x="1960" y="21"/>
                    </a:cubicBezTo>
                    <a:cubicBezTo>
                      <a:pt x="1939" y="42"/>
                      <a:pt x="1939" y="62"/>
                      <a:pt x="1939" y="83"/>
                    </a:cubicBezTo>
                    <a:lnTo>
                      <a:pt x="1960" y="343"/>
                    </a:lnTo>
                    <a:lnTo>
                      <a:pt x="1992" y="602"/>
                    </a:lnTo>
                    <a:cubicBezTo>
                      <a:pt x="1898" y="560"/>
                      <a:pt x="1794" y="530"/>
                      <a:pt x="1690" y="498"/>
                    </a:cubicBezTo>
                    <a:cubicBezTo>
                      <a:pt x="1515" y="456"/>
                      <a:pt x="1338" y="436"/>
                      <a:pt x="1172" y="426"/>
                    </a:cubicBezTo>
                    <a:lnTo>
                      <a:pt x="1120" y="426"/>
                    </a:lnTo>
                    <a:cubicBezTo>
                      <a:pt x="944" y="426"/>
                      <a:pt x="788" y="447"/>
                      <a:pt x="643" y="477"/>
                    </a:cubicBezTo>
                    <a:cubicBezTo>
                      <a:pt x="477" y="509"/>
                      <a:pt x="342" y="560"/>
                      <a:pt x="217" y="633"/>
                    </a:cubicBezTo>
                    <a:lnTo>
                      <a:pt x="217" y="571"/>
                    </a:lnTo>
                    <a:lnTo>
                      <a:pt x="176" y="322"/>
                    </a:lnTo>
                    <a:cubicBezTo>
                      <a:pt x="176" y="301"/>
                      <a:pt x="176" y="281"/>
                      <a:pt x="155" y="260"/>
                    </a:cubicBezTo>
                    <a:cubicBezTo>
                      <a:pt x="134" y="249"/>
                      <a:pt x="114" y="239"/>
                      <a:pt x="93" y="239"/>
                    </a:cubicBezTo>
                    <a:cubicBezTo>
                      <a:pt x="72" y="239"/>
                      <a:pt x="51" y="249"/>
                      <a:pt x="31" y="260"/>
                    </a:cubicBezTo>
                    <a:cubicBezTo>
                      <a:pt x="21" y="281"/>
                      <a:pt x="0" y="301"/>
                      <a:pt x="10" y="322"/>
                    </a:cubicBezTo>
                    <a:lnTo>
                      <a:pt x="72" y="841"/>
                    </a:lnTo>
                    <a:lnTo>
                      <a:pt x="581" y="4782"/>
                    </a:lnTo>
                    <a:lnTo>
                      <a:pt x="1017" y="8195"/>
                    </a:lnTo>
                    <a:lnTo>
                      <a:pt x="1462" y="11659"/>
                    </a:lnTo>
                    <a:lnTo>
                      <a:pt x="1909" y="15124"/>
                    </a:lnTo>
                    <a:lnTo>
                      <a:pt x="2095" y="16597"/>
                    </a:lnTo>
                    <a:lnTo>
                      <a:pt x="2313" y="18277"/>
                    </a:lnTo>
                    <a:lnTo>
                      <a:pt x="2417" y="19045"/>
                    </a:lnTo>
                    <a:cubicBezTo>
                      <a:pt x="2469" y="19439"/>
                      <a:pt x="2520" y="19844"/>
                      <a:pt x="2573" y="20248"/>
                    </a:cubicBezTo>
                    <a:lnTo>
                      <a:pt x="2573" y="20259"/>
                    </a:lnTo>
                    <a:lnTo>
                      <a:pt x="2573" y="20280"/>
                    </a:lnTo>
                    <a:lnTo>
                      <a:pt x="3942" y="20290"/>
                    </a:lnTo>
                    <a:lnTo>
                      <a:pt x="3931" y="20207"/>
                    </a:lnTo>
                    <a:lnTo>
                      <a:pt x="3931" y="20103"/>
                    </a:lnTo>
                    <a:lnTo>
                      <a:pt x="3921" y="20020"/>
                    </a:lnTo>
                    <a:lnTo>
                      <a:pt x="3641" y="16960"/>
                    </a:lnTo>
                    <a:lnTo>
                      <a:pt x="3361" y="13900"/>
                    </a:lnTo>
                    <a:cubicBezTo>
                      <a:pt x="3226" y="12365"/>
                      <a:pt x="3091" y="10840"/>
                      <a:pt x="2946" y="9305"/>
                    </a:cubicBezTo>
                    <a:lnTo>
                      <a:pt x="2946" y="9274"/>
                    </a:lnTo>
                    <a:lnTo>
                      <a:pt x="2748" y="7054"/>
                    </a:lnTo>
                    <a:lnTo>
                      <a:pt x="2458" y="3900"/>
                    </a:lnTo>
                    <a:lnTo>
                      <a:pt x="2178" y="768"/>
                    </a:lnTo>
                    <a:lnTo>
                      <a:pt x="2178" y="737"/>
                    </a:lnTo>
                    <a:cubicBezTo>
                      <a:pt x="2178" y="726"/>
                      <a:pt x="2168" y="716"/>
                      <a:pt x="2168" y="705"/>
                    </a:cubicBezTo>
                    <a:lnTo>
                      <a:pt x="2137" y="394"/>
                    </a:lnTo>
                    <a:lnTo>
                      <a:pt x="2116" y="83"/>
                    </a:lnTo>
                    <a:cubicBezTo>
                      <a:pt x="2105" y="52"/>
                      <a:pt x="2105" y="32"/>
                      <a:pt x="2085" y="21"/>
                    </a:cubicBezTo>
                    <a:cubicBezTo>
                      <a:pt x="2075" y="0"/>
                      <a:pt x="2043" y="0"/>
                      <a:pt x="2022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63"/>
              <p:cNvSpPr/>
              <p:nvPr/>
            </p:nvSpPr>
            <p:spPr>
              <a:xfrm>
                <a:off x="1678775" y="2710900"/>
                <a:ext cx="764250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30570" h="1598" extrusionOk="0">
                    <a:moveTo>
                      <a:pt x="312" y="0"/>
                    </a:moveTo>
                    <a:cubicBezTo>
                      <a:pt x="291" y="0"/>
                      <a:pt x="270" y="0"/>
                      <a:pt x="259" y="21"/>
                    </a:cubicBezTo>
                    <a:cubicBezTo>
                      <a:pt x="229" y="42"/>
                      <a:pt x="208" y="62"/>
                      <a:pt x="187" y="83"/>
                    </a:cubicBezTo>
                    <a:cubicBezTo>
                      <a:pt x="155" y="104"/>
                      <a:pt x="135" y="135"/>
                      <a:pt x="125" y="156"/>
                    </a:cubicBezTo>
                    <a:cubicBezTo>
                      <a:pt x="93" y="208"/>
                      <a:pt x="63" y="260"/>
                      <a:pt x="42" y="332"/>
                    </a:cubicBezTo>
                    <a:cubicBezTo>
                      <a:pt x="21" y="415"/>
                      <a:pt x="10" y="488"/>
                      <a:pt x="0" y="550"/>
                    </a:cubicBezTo>
                    <a:lnTo>
                      <a:pt x="0" y="779"/>
                    </a:lnTo>
                    <a:cubicBezTo>
                      <a:pt x="10" y="934"/>
                      <a:pt x="42" y="1079"/>
                      <a:pt x="83" y="1224"/>
                    </a:cubicBezTo>
                    <a:cubicBezTo>
                      <a:pt x="135" y="1369"/>
                      <a:pt x="197" y="1473"/>
                      <a:pt x="280" y="1556"/>
                    </a:cubicBezTo>
                    <a:cubicBezTo>
                      <a:pt x="280" y="1567"/>
                      <a:pt x="291" y="1567"/>
                      <a:pt x="301" y="1567"/>
                    </a:cubicBezTo>
                    <a:cubicBezTo>
                      <a:pt x="312" y="1588"/>
                      <a:pt x="332" y="1598"/>
                      <a:pt x="353" y="1598"/>
                    </a:cubicBezTo>
                    <a:lnTo>
                      <a:pt x="30248" y="1598"/>
                    </a:lnTo>
                    <a:cubicBezTo>
                      <a:pt x="30269" y="1598"/>
                      <a:pt x="30290" y="1588"/>
                      <a:pt x="30310" y="1567"/>
                    </a:cubicBezTo>
                    <a:cubicBezTo>
                      <a:pt x="30310" y="1556"/>
                      <a:pt x="30320" y="1556"/>
                      <a:pt x="30331" y="1546"/>
                    </a:cubicBezTo>
                    <a:cubicBezTo>
                      <a:pt x="30403" y="1442"/>
                      <a:pt x="30466" y="1318"/>
                      <a:pt x="30507" y="1183"/>
                    </a:cubicBezTo>
                    <a:cubicBezTo>
                      <a:pt x="30549" y="1048"/>
                      <a:pt x="30569" y="892"/>
                      <a:pt x="30569" y="747"/>
                    </a:cubicBezTo>
                    <a:cubicBezTo>
                      <a:pt x="30569" y="675"/>
                      <a:pt x="30559" y="602"/>
                      <a:pt x="30539" y="540"/>
                    </a:cubicBezTo>
                    <a:cubicBezTo>
                      <a:pt x="30528" y="477"/>
                      <a:pt x="30507" y="415"/>
                      <a:pt x="30476" y="343"/>
                    </a:cubicBezTo>
                    <a:cubicBezTo>
                      <a:pt x="30414" y="208"/>
                      <a:pt x="30320" y="104"/>
                      <a:pt x="30196" y="21"/>
                    </a:cubicBezTo>
                    <a:cubicBezTo>
                      <a:pt x="30186" y="11"/>
                      <a:pt x="30165" y="0"/>
                      <a:pt x="30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27" name="Google Shape;3527;p63"/>
          <p:cNvGrpSpPr/>
          <p:nvPr/>
        </p:nvGrpSpPr>
        <p:grpSpPr>
          <a:xfrm rot="430796">
            <a:off x="389032" y="3263981"/>
            <a:ext cx="269126" cy="205931"/>
            <a:chOff x="-1165325" y="1368300"/>
            <a:chExt cx="157550" cy="120525"/>
          </a:xfrm>
        </p:grpSpPr>
        <p:sp>
          <p:nvSpPr>
            <p:cNvPr id="3528" name="Google Shape;3528;p63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3" name="Google Shape;3533;p63"/>
          <p:cNvGrpSpPr/>
          <p:nvPr/>
        </p:nvGrpSpPr>
        <p:grpSpPr>
          <a:xfrm rot="2699715">
            <a:off x="3198785" y="4423340"/>
            <a:ext cx="269131" cy="205935"/>
            <a:chOff x="-1165325" y="1368300"/>
            <a:chExt cx="157550" cy="120525"/>
          </a:xfrm>
        </p:grpSpPr>
        <p:sp>
          <p:nvSpPr>
            <p:cNvPr id="3534" name="Google Shape;3534;p63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9" name="Google Shape;3539;p63"/>
          <p:cNvGrpSpPr/>
          <p:nvPr/>
        </p:nvGrpSpPr>
        <p:grpSpPr>
          <a:xfrm rot="-2700285">
            <a:off x="2061785" y="512115"/>
            <a:ext cx="269131" cy="205935"/>
            <a:chOff x="-1165325" y="1368300"/>
            <a:chExt cx="157550" cy="120525"/>
          </a:xfrm>
        </p:grpSpPr>
        <p:sp>
          <p:nvSpPr>
            <p:cNvPr id="3540" name="Google Shape;3540;p63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 ER</a:t>
            </a:r>
            <a:endParaRPr dirty="0"/>
          </a:p>
        </p:txBody>
      </p:sp>
      <p:grpSp>
        <p:nvGrpSpPr>
          <p:cNvPr id="3594" name="Google Shape;3594;p64"/>
          <p:cNvGrpSpPr/>
          <p:nvPr/>
        </p:nvGrpSpPr>
        <p:grpSpPr>
          <a:xfrm rot="-2394364">
            <a:off x="769926" y="1490768"/>
            <a:ext cx="269136" cy="205931"/>
            <a:chOff x="-1165325" y="1368300"/>
            <a:chExt cx="157550" cy="120525"/>
          </a:xfrm>
        </p:grpSpPr>
        <p:sp>
          <p:nvSpPr>
            <p:cNvPr id="3595" name="Google Shape;3595;p64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4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4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4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4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2" name="Google Shape;3602;p64"/>
          <p:cNvGrpSpPr/>
          <p:nvPr/>
        </p:nvGrpSpPr>
        <p:grpSpPr>
          <a:xfrm rot="-2394364">
            <a:off x="769926" y="3264493"/>
            <a:ext cx="269136" cy="205931"/>
            <a:chOff x="-1165325" y="1368300"/>
            <a:chExt cx="157550" cy="120525"/>
          </a:xfrm>
        </p:grpSpPr>
        <p:sp>
          <p:nvSpPr>
            <p:cNvPr id="3603" name="Google Shape;3603;p64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64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64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64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64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0" name="Google Shape;3610;p64"/>
          <p:cNvGrpSpPr/>
          <p:nvPr/>
        </p:nvGrpSpPr>
        <p:grpSpPr>
          <a:xfrm rot="-2394364">
            <a:off x="8104401" y="1490768"/>
            <a:ext cx="269136" cy="205931"/>
            <a:chOff x="-1165325" y="1368300"/>
            <a:chExt cx="157550" cy="120525"/>
          </a:xfrm>
        </p:grpSpPr>
        <p:sp>
          <p:nvSpPr>
            <p:cNvPr id="3611" name="Google Shape;3611;p64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64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64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64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64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64"/>
          <p:cNvGrpSpPr/>
          <p:nvPr/>
        </p:nvGrpSpPr>
        <p:grpSpPr>
          <a:xfrm rot="-2394364">
            <a:off x="8104401" y="3264493"/>
            <a:ext cx="269136" cy="205931"/>
            <a:chOff x="-1165325" y="1368300"/>
            <a:chExt cx="157550" cy="120525"/>
          </a:xfrm>
        </p:grpSpPr>
        <p:sp>
          <p:nvSpPr>
            <p:cNvPr id="3617" name="Google Shape;3617;p64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4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4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4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4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" name="Picture 7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31" y="1321594"/>
            <a:ext cx="5836443" cy="3364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Biểu đồ USE CASE</a:t>
            </a:r>
            <a:endParaRPr dirty="0"/>
          </a:p>
        </p:txBody>
      </p:sp>
      <p:pic>
        <p:nvPicPr>
          <p:cNvPr id="103" name="Picture 10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92" y="1343026"/>
            <a:ext cx="6497002" cy="3364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69"/>
          <p:cNvSpPr/>
          <p:nvPr/>
        </p:nvSpPr>
        <p:spPr>
          <a:xfrm>
            <a:off x="3573163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69"/>
          <p:cNvSpPr txBox="1">
            <a:spLocks noGrp="1"/>
          </p:cNvSpPr>
          <p:nvPr>
            <p:ph type="title"/>
          </p:nvPr>
        </p:nvSpPr>
        <p:spPr>
          <a:xfrm>
            <a:off x="2686038" y="1707850"/>
            <a:ext cx="37719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endParaRPr dirty="0"/>
          </a:p>
        </p:txBody>
      </p:sp>
      <p:sp>
        <p:nvSpPr>
          <p:cNvPr id="3984" name="Google Shape;3984;p69"/>
          <p:cNvSpPr txBox="1">
            <a:spLocks noGrp="1"/>
          </p:cNvSpPr>
          <p:nvPr>
            <p:ph type="title" idx="2"/>
          </p:nvPr>
        </p:nvSpPr>
        <p:spPr>
          <a:xfrm>
            <a:off x="2686047" y="785175"/>
            <a:ext cx="377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3986" name="Google Shape;3986;p69"/>
          <p:cNvGrpSpPr/>
          <p:nvPr/>
        </p:nvGrpSpPr>
        <p:grpSpPr>
          <a:xfrm>
            <a:off x="6901195" y="2773113"/>
            <a:ext cx="1605784" cy="1830992"/>
            <a:chOff x="6824995" y="1925963"/>
            <a:chExt cx="1605784" cy="1830992"/>
          </a:xfrm>
        </p:grpSpPr>
        <p:sp>
          <p:nvSpPr>
            <p:cNvPr id="3987" name="Google Shape;3987;p69"/>
            <p:cNvSpPr/>
            <p:nvPr/>
          </p:nvSpPr>
          <p:spPr>
            <a:xfrm>
              <a:off x="6832872" y="1926116"/>
              <a:ext cx="1590217" cy="1830838"/>
            </a:xfrm>
            <a:custGeom>
              <a:avLst/>
              <a:gdLst/>
              <a:ahLst/>
              <a:cxnLst/>
              <a:rect l="l" t="t" r="r" b="b"/>
              <a:pathLst>
                <a:path w="28398" h="32695" extrusionOk="0">
                  <a:moveTo>
                    <a:pt x="9746" y="2249"/>
                  </a:moveTo>
                  <a:cubicBezTo>
                    <a:pt x="9757" y="2260"/>
                    <a:pt x="9767" y="2270"/>
                    <a:pt x="9767" y="2281"/>
                  </a:cubicBezTo>
                  <a:lnTo>
                    <a:pt x="9757" y="2270"/>
                  </a:lnTo>
                  <a:cubicBezTo>
                    <a:pt x="9757" y="2270"/>
                    <a:pt x="9746" y="2260"/>
                    <a:pt x="9746" y="2249"/>
                  </a:cubicBezTo>
                  <a:close/>
                  <a:moveTo>
                    <a:pt x="6897" y="1544"/>
                  </a:moveTo>
                  <a:cubicBezTo>
                    <a:pt x="7025" y="1544"/>
                    <a:pt x="7152" y="1557"/>
                    <a:pt x="7267" y="1567"/>
                  </a:cubicBezTo>
                  <a:cubicBezTo>
                    <a:pt x="7351" y="1577"/>
                    <a:pt x="7435" y="1588"/>
                    <a:pt x="7519" y="1609"/>
                  </a:cubicBezTo>
                  <a:cubicBezTo>
                    <a:pt x="7488" y="1808"/>
                    <a:pt x="7467" y="2008"/>
                    <a:pt x="7446" y="2165"/>
                  </a:cubicBezTo>
                  <a:cubicBezTo>
                    <a:pt x="7288" y="2207"/>
                    <a:pt x="7141" y="2260"/>
                    <a:pt x="6994" y="2323"/>
                  </a:cubicBezTo>
                  <a:cubicBezTo>
                    <a:pt x="6826" y="2260"/>
                    <a:pt x="6669" y="2176"/>
                    <a:pt x="6522" y="2081"/>
                  </a:cubicBezTo>
                  <a:cubicBezTo>
                    <a:pt x="6312" y="1945"/>
                    <a:pt x="6175" y="1724"/>
                    <a:pt x="6490" y="1609"/>
                  </a:cubicBezTo>
                  <a:cubicBezTo>
                    <a:pt x="6617" y="1559"/>
                    <a:pt x="6757" y="1544"/>
                    <a:pt x="6897" y="1544"/>
                  </a:cubicBezTo>
                  <a:close/>
                  <a:moveTo>
                    <a:pt x="4978" y="8466"/>
                  </a:moveTo>
                  <a:lnTo>
                    <a:pt x="4978" y="8466"/>
                  </a:lnTo>
                  <a:cubicBezTo>
                    <a:pt x="5377" y="8781"/>
                    <a:pt x="5902" y="9023"/>
                    <a:pt x="6564" y="9149"/>
                  </a:cubicBezTo>
                  <a:cubicBezTo>
                    <a:pt x="6562" y="9148"/>
                    <a:pt x="6560" y="9148"/>
                    <a:pt x="6558" y="9148"/>
                  </a:cubicBezTo>
                  <a:cubicBezTo>
                    <a:pt x="6404" y="9148"/>
                    <a:pt x="6322" y="9562"/>
                    <a:pt x="6301" y="9873"/>
                  </a:cubicBezTo>
                  <a:cubicBezTo>
                    <a:pt x="6238" y="9852"/>
                    <a:pt x="6165" y="9821"/>
                    <a:pt x="6091" y="9810"/>
                  </a:cubicBezTo>
                  <a:cubicBezTo>
                    <a:pt x="6049" y="9800"/>
                    <a:pt x="5997" y="9800"/>
                    <a:pt x="5955" y="9789"/>
                  </a:cubicBezTo>
                  <a:cubicBezTo>
                    <a:pt x="5577" y="9464"/>
                    <a:pt x="5272" y="9002"/>
                    <a:pt x="4978" y="8466"/>
                  </a:cubicBezTo>
                  <a:close/>
                  <a:moveTo>
                    <a:pt x="23673" y="19238"/>
                  </a:moveTo>
                  <a:lnTo>
                    <a:pt x="23673" y="19238"/>
                  </a:lnTo>
                  <a:cubicBezTo>
                    <a:pt x="23683" y="19335"/>
                    <a:pt x="23695" y="19480"/>
                    <a:pt x="23702" y="19659"/>
                  </a:cubicBezTo>
                  <a:cubicBezTo>
                    <a:pt x="23693" y="19524"/>
                    <a:pt x="23685" y="19381"/>
                    <a:pt x="23673" y="19238"/>
                  </a:cubicBezTo>
                  <a:close/>
                  <a:moveTo>
                    <a:pt x="7990" y="0"/>
                  </a:moveTo>
                  <a:cubicBezTo>
                    <a:pt x="7950" y="0"/>
                    <a:pt x="7916" y="8"/>
                    <a:pt x="7887" y="23"/>
                  </a:cubicBezTo>
                  <a:cubicBezTo>
                    <a:pt x="7782" y="76"/>
                    <a:pt x="7646" y="790"/>
                    <a:pt x="7541" y="1462"/>
                  </a:cubicBezTo>
                  <a:cubicBezTo>
                    <a:pt x="7425" y="1441"/>
                    <a:pt x="7309" y="1420"/>
                    <a:pt x="7183" y="1409"/>
                  </a:cubicBezTo>
                  <a:cubicBezTo>
                    <a:pt x="7133" y="1405"/>
                    <a:pt x="7054" y="1401"/>
                    <a:pt x="6963" y="1401"/>
                  </a:cubicBezTo>
                  <a:cubicBezTo>
                    <a:pt x="6602" y="1401"/>
                    <a:pt x="6035" y="1467"/>
                    <a:pt x="6144" y="1861"/>
                  </a:cubicBezTo>
                  <a:cubicBezTo>
                    <a:pt x="6217" y="2123"/>
                    <a:pt x="6511" y="2302"/>
                    <a:pt x="6805" y="2428"/>
                  </a:cubicBezTo>
                  <a:cubicBezTo>
                    <a:pt x="5419" y="3184"/>
                    <a:pt x="5220" y="4423"/>
                    <a:pt x="4516" y="4601"/>
                  </a:cubicBezTo>
                  <a:cubicBezTo>
                    <a:pt x="4306" y="4654"/>
                    <a:pt x="4159" y="4706"/>
                    <a:pt x="4054" y="4769"/>
                  </a:cubicBezTo>
                  <a:cubicBezTo>
                    <a:pt x="3939" y="4700"/>
                    <a:pt x="3840" y="4659"/>
                    <a:pt x="3787" y="4659"/>
                  </a:cubicBezTo>
                  <a:cubicBezTo>
                    <a:pt x="3768" y="4659"/>
                    <a:pt x="3756" y="4664"/>
                    <a:pt x="3750" y="4675"/>
                  </a:cubicBezTo>
                  <a:cubicBezTo>
                    <a:pt x="3456" y="5074"/>
                    <a:pt x="3414" y="5578"/>
                    <a:pt x="3466" y="5872"/>
                  </a:cubicBezTo>
                  <a:cubicBezTo>
                    <a:pt x="2822" y="5264"/>
                    <a:pt x="2004" y="4937"/>
                    <a:pt x="1355" y="4937"/>
                  </a:cubicBezTo>
                  <a:cubicBezTo>
                    <a:pt x="1072" y="4937"/>
                    <a:pt x="822" y="4999"/>
                    <a:pt x="631" y="5126"/>
                  </a:cubicBezTo>
                  <a:lnTo>
                    <a:pt x="621" y="5126"/>
                  </a:lnTo>
                  <a:lnTo>
                    <a:pt x="463" y="5158"/>
                  </a:lnTo>
                  <a:cubicBezTo>
                    <a:pt x="421" y="5168"/>
                    <a:pt x="390" y="5210"/>
                    <a:pt x="400" y="5252"/>
                  </a:cubicBezTo>
                  <a:cubicBezTo>
                    <a:pt x="411" y="5263"/>
                    <a:pt x="411" y="5273"/>
                    <a:pt x="421" y="5284"/>
                  </a:cubicBezTo>
                  <a:cubicBezTo>
                    <a:pt x="211" y="5462"/>
                    <a:pt x="106" y="5641"/>
                    <a:pt x="85" y="5809"/>
                  </a:cubicBezTo>
                  <a:cubicBezTo>
                    <a:pt x="75" y="5819"/>
                    <a:pt x="64" y="5819"/>
                    <a:pt x="54" y="5830"/>
                  </a:cubicBezTo>
                  <a:cubicBezTo>
                    <a:pt x="12" y="5840"/>
                    <a:pt x="1" y="5882"/>
                    <a:pt x="12" y="5924"/>
                  </a:cubicBezTo>
                  <a:cubicBezTo>
                    <a:pt x="22" y="5956"/>
                    <a:pt x="64" y="5977"/>
                    <a:pt x="96" y="5977"/>
                  </a:cubicBezTo>
                  <a:cubicBezTo>
                    <a:pt x="148" y="6271"/>
                    <a:pt x="442" y="6565"/>
                    <a:pt x="936" y="6880"/>
                  </a:cubicBezTo>
                  <a:cubicBezTo>
                    <a:pt x="1902" y="7500"/>
                    <a:pt x="2080" y="8203"/>
                    <a:pt x="2532" y="9789"/>
                  </a:cubicBezTo>
                  <a:cubicBezTo>
                    <a:pt x="2973" y="11385"/>
                    <a:pt x="2878" y="12866"/>
                    <a:pt x="3340" y="13254"/>
                  </a:cubicBezTo>
                  <a:cubicBezTo>
                    <a:pt x="3907" y="13737"/>
                    <a:pt x="5682" y="14514"/>
                    <a:pt x="6900" y="14871"/>
                  </a:cubicBezTo>
                  <a:cubicBezTo>
                    <a:pt x="7173" y="15701"/>
                    <a:pt x="7593" y="16488"/>
                    <a:pt x="8202" y="17139"/>
                  </a:cubicBezTo>
                  <a:lnTo>
                    <a:pt x="8213" y="17234"/>
                  </a:lnTo>
                  <a:cubicBezTo>
                    <a:pt x="8213" y="17276"/>
                    <a:pt x="8244" y="17307"/>
                    <a:pt x="8286" y="17307"/>
                  </a:cubicBezTo>
                  <a:cubicBezTo>
                    <a:pt x="8328" y="18032"/>
                    <a:pt x="8654" y="23682"/>
                    <a:pt x="8559" y="24081"/>
                  </a:cubicBezTo>
                  <a:cubicBezTo>
                    <a:pt x="8444" y="24511"/>
                    <a:pt x="7667" y="24816"/>
                    <a:pt x="7772" y="25320"/>
                  </a:cubicBezTo>
                  <a:cubicBezTo>
                    <a:pt x="7835" y="25593"/>
                    <a:pt x="7992" y="25729"/>
                    <a:pt x="8234" y="25792"/>
                  </a:cubicBezTo>
                  <a:cubicBezTo>
                    <a:pt x="8234" y="25813"/>
                    <a:pt x="8244" y="25834"/>
                    <a:pt x="8255" y="25855"/>
                  </a:cubicBezTo>
                  <a:cubicBezTo>
                    <a:pt x="8276" y="25876"/>
                    <a:pt x="8297" y="25897"/>
                    <a:pt x="8328" y="25897"/>
                  </a:cubicBezTo>
                  <a:cubicBezTo>
                    <a:pt x="8339" y="25897"/>
                    <a:pt x="8349" y="25887"/>
                    <a:pt x="8360" y="25887"/>
                  </a:cubicBezTo>
                  <a:cubicBezTo>
                    <a:pt x="8381" y="25876"/>
                    <a:pt x="8402" y="25855"/>
                    <a:pt x="8402" y="25834"/>
                  </a:cubicBezTo>
                  <a:cubicBezTo>
                    <a:pt x="8517" y="25845"/>
                    <a:pt x="8654" y="25855"/>
                    <a:pt x="8791" y="25866"/>
                  </a:cubicBezTo>
                  <a:cubicBezTo>
                    <a:pt x="8791" y="25866"/>
                    <a:pt x="8801" y="25876"/>
                    <a:pt x="8801" y="25887"/>
                  </a:cubicBezTo>
                  <a:cubicBezTo>
                    <a:pt x="8812" y="25918"/>
                    <a:pt x="8843" y="25939"/>
                    <a:pt x="8875" y="25939"/>
                  </a:cubicBezTo>
                  <a:lnTo>
                    <a:pt x="8896" y="25939"/>
                  </a:lnTo>
                  <a:cubicBezTo>
                    <a:pt x="8927" y="25929"/>
                    <a:pt x="8948" y="25897"/>
                    <a:pt x="8948" y="25866"/>
                  </a:cubicBezTo>
                  <a:lnTo>
                    <a:pt x="9011" y="25866"/>
                  </a:lnTo>
                  <a:cubicBezTo>
                    <a:pt x="9631" y="25866"/>
                    <a:pt x="10145" y="25750"/>
                    <a:pt x="10523" y="25005"/>
                  </a:cubicBezTo>
                  <a:cubicBezTo>
                    <a:pt x="10870" y="24301"/>
                    <a:pt x="12382" y="20941"/>
                    <a:pt x="12623" y="20405"/>
                  </a:cubicBezTo>
                  <a:cubicBezTo>
                    <a:pt x="12634" y="20415"/>
                    <a:pt x="12644" y="20415"/>
                    <a:pt x="12655" y="20415"/>
                  </a:cubicBezTo>
                  <a:cubicBezTo>
                    <a:pt x="12676" y="20415"/>
                    <a:pt x="12707" y="20405"/>
                    <a:pt x="12718" y="20384"/>
                  </a:cubicBezTo>
                  <a:cubicBezTo>
                    <a:pt x="12728" y="20384"/>
                    <a:pt x="12739" y="20394"/>
                    <a:pt x="12760" y="20405"/>
                  </a:cubicBezTo>
                  <a:cubicBezTo>
                    <a:pt x="12770" y="20415"/>
                    <a:pt x="12781" y="20426"/>
                    <a:pt x="12802" y="20436"/>
                  </a:cubicBezTo>
                  <a:cubicBezTo>
                    <a:pt x="12833" y="20457"/>
                    <a:pt x="12875" y="20489"/>
                    <a:pt x="12928" y="20531"/>
                  </a:cubicBezTo>
                  <a:cubicBezTo>
                    <a:pt x="13369" y="20846"/>
                    <a:pt x="14230" y="21560"/>
                    <a:pt x="14681" y="22516"/>
                  </a:cubicBezTo>
                  <a:cubicBezTo>
                    <a:pt x="14681" y="22579"/>
                    <a:pt x="14671" y="22632"/>
                    <a:pt x="14681" y="22695"/>
                  </a:cubicBezTo>
                  <a:cubicBezTo>
                    <a:pt x="14681" y="22737"/>
                    <a:pt x="14713" y="22768"/>
                    <a:pt x="14755" y="22768"/>
                  </a:cubicBezTo>
                  <a:lnTo>
                    <a:pt x="14755" y="24385"/>
                  </a:lnTo>
                  <a:cubicBezTo>
                    <a:pt x="14755" y="24385"/>
                    <a:pt x="13999" y="24543"/>
                    <a:pt x="13967" y="24921"/>
                  </a:cubicBezTo>
                  <a:cubicBezTo>
                    <a:pt x="13957" y="25120"/>
                    <a:pt x="14009" y="25372"/>
                    <a:pt x="14261" y="25572"/>
                  </a:cubicBezTo>
                  <a:cubicBezTo>
                    <a:pt x="14272" y="25572"/>
                    <a:pt x="14272" y="25582"/>
                    <a:pt x="14272" y="25582"/>
                  </a:cubicBezTo>
                  <a:cubicBezTo>
                    <a:pt x="14020" y="25593"/>
                    <a:pt x="13757" y="25614"/>
                    <a:pt x="13505" y="25624"/>
                  </a:cubicBezTo>
                  <a:cubicBezTo>
                    <a:pt x="9967" y="25887"/>
                    <a:pt x="8223" y="27451"/>
                    <a:pt x="7719" y="29593"/>
                  </a:cubicBezTo>
                  <a:lnTo>
                    <a:pt x="7719" y="29614"/>
                  </a:lnTo>
                  <a:cubicBezTo>
                    <a:pt x="7709" y="29635"/>
                    <a:pt x="7709" y="29667"/>
                    <a:pt x="7698" y="29698"/>
                  </a:cubicBezTo>
                  <a:cubicBezTo>
                    <a:pt x="7698" y="29709"/>
                    <a:pt x="7698" y="29730"/>
                    <a:pt x="7688" y="29740"/>
                  </a:cubicBezTo>
                  <a:cubicBezTo>
                    <a:pt x="7688" y="29761"/>
                    <a:pt x="7688" y="29782"/>
                    <a:pt x="7677" y="29803"/>
                  </a:cubicBezTo>
                  <a:cubicBezTo>
                    <a:pt x="7677" y="29835"/>
                    <a:pt x="7667" y="29866"/>
                    <a:pt x="7656" y="29908"/>
                  </a:cubicBezTo>
                  <a:cubicBezTo>
                    <a:pt x="7331" y="31783"/>
                    <a:pt x="8575" y="32694"/>
                    <a:pt x="9735" y="32694"/>
                  </a:cubicBezTo>
                  <a:cubicBezTo>
                    <a:pt x="9998" y="32694"/>
                    <a:pt x="10257" y="32648"/>
                    <a:pt x="10492" y="32554"/>
                  </a:cubicBezTo>
                  <a:cubicBezTo>
                    <a:pt x="10502" y="32544"/>
                    <a:pt x="10523" y="32544"/>
                    <a:pt x="10534" y="32533"/>
                  </a:cubicBezTo>
                  <a:lnTo>
                    <a:pt x="10544" y="32533"/>
                  </a:lnTo>
                  <a:cubicBezTo>
                    <a:pt x="10555" y="32523"/>
                    <a:pt x="10565" y="32512"/>
                    <a:pt x="10576" y="32512"/>
                  </a:cubicBezTo>
                  <a:cubicBezTo>
                    <a:pt x="10586" y="32512"/>
                    <a:pt x="10586" y="32512"/>
                    <a:pt x="10586" y="32502"/>
                  </a:cubicBezTo>
                  <a:cubicBezTo>
                    <a:pt x="10597" y="32502"/>
                    <a:pt x="10618" y="32491"/>
                    <a:pt x="10628" y="32481"/>
                  </a:cubicBezTo>
                  <a:cubicBezTo>
                    <a:pt x="10639" y="32481"/>
                    <a:pt x="10649" y="32470"/>
                    <a:pt x="10660" y="32460"/>
                  </a:cubicBezTo>
                  <a:lnTo>
                    <a:pt x="10670" y="32460"/>
                  </a:lnTo>
                  <a:lnTo>
                    <a:pt x="10702" y="32428"/>
                  </a:lnTo>
                  <a:lnTo>
                    <a:pt x="10712" y="32428"/>
                  </a:lnTo>
                  <a:cubicBezTo>
                    <a:pt x="10723" y="32418"/>
                    <a:pt x="10733" y="32407"/>
                    <a:pt x="10744" y="32407"/>
                  </a:cubicBezTo>
                  <a:lnTo>
                    <a:pt x="10744" y="32397"/>
                  </a:lnTo>
                  <a:cubicBezTo>
                    <a:pt x="10754" y="32386"/>
                    <a:pt x="10765" y="32386"/>
                    <a:pt x="10775" y="32376"/>
                  </a:cubicBezTo>
                  <a:lnTo>
                    <a:pt x="10775" y="32365"/>
                  </a:lnTo>
                  <a:cubicBezTo>
                    <a:pt x="10786" y="32355"/>
                    <a:pt x="10796" y="32355"/>
                    <a:pt x="10807" y="32344"/>
                  </a:cubicBezTo>
                  <a:lnTo>
                    <a:pt x="10807" y="32334"/>
                  </a:lnTo>
                  <a:cubicBezTo>
                    <a:pt x="10817" y="32323"/>
                    <a:pt x="10828" y="32313"/>
                    <a:pt x="10828" y="32302"/>
                  </a:cubicBezTo>
                  <a:lnTo>
                    <a:pt x="10838" y="32302"/>
                  </a:lnTo>
                  <a:cubicBezTo>
                    <a:pt x="10838" y="32292"/>
                    <a:pt x="10849" y="32281"/>
                    <a:pt x="10859" y="32271"/>
                  </a:cubicBezTo>
                  <a:cubicBezTo>
                    <a:pt x="10870" y="32260"/>
                    <a:pt x="10870" y="32250"/>
                    <a:pt x="10880" y="32239"/>
                  </a:cubicBezTo>
                  <a:cubicBezTo>
                    <a:pt x="10880" y="32229"/>
                    <a:pt x="10880" y="32229"/>
                    <a:pt x="10891" y="32229"/>
                  </a:cubicBezTo>
                  <a:cubicBezTo>
                    <a:pt x="10891" y="32218"/>
                    <a:pt x="10901" y="32208"/>
                    <a:pt x="10901" y="32197"/>
                  </a:cubicBezTo>
                  <a:lnTo>
                    <a:pt x="10912" y="32187"/>
                  </a:lnTo>
                  <a:cubicBezTo>
                    <a:pt x="10912" y="32176"/>
                    <a:pt x="10922" y="32166"/>
                    <a:pt x="10922" y="32166"/>
                  </a:cubicBezTo>
                  <a:cubicBezTo>
                    <a:pt x="10922" y="32155"/>
                    <a:pt x="10922" y="32155"/>
                    <a:pt x="10933" y="32155"/>
                  </a:cubicBezTo>
                  <a:cubicBezTo>
                    <a:pt x="10933" y="32145"/>
                    <a:pt x="10933" y="32134"/>
                    <a:pt x="10943" y="32124"/>
                  </a:cubicBezTo>
                  <a:lnTo>
                    <a:pt x="10943" y="32113"/>
                  </a:lnTo>
                  <a:cubicBezTo>
                    <a:pt x="10954" y="32103"/>
                    <a:pt x="10954" y="32092"/>
                    <a:pt x="10964" y="32082"/>
                  </a:cubicBezTo>
                  <a:lnTo>
                    <a:pt x="10964" y="32061"/>
                  </a:lnTo>
                  <a:cubicBezTo>
                    <a:pt x="10964" y="32050"/>
                    <a:pt x="10964" y="32050"/>
                    <a:pt x="10975" y="32040"/>
                  </a:cubicBezTo>
                  <a:lnTo>
                    <a:pt x="10975" y="32019"/>
                  </a:lnTo>
                  <a:cubicBezTo>
                    <a:pt x="10985" y="32008"/>
                    <a:pt x="10985" y="32008"/>
                    <a:pt x="10985" y="31998"/>
                  </a:cubicBezTo>
                  <a:lnTo>
                    <a:pt x="10985" y="31977"/>
                  </a:lnTo>
                  <a:cubicBezTo>
                    <a:pt x="10996" y="31966"/>
                    <a:pt x="10996" y="31956"/>
                    <a:pt x="10996" y="31945"/>
                  </a:cubicBezTo>
                  <a:cubicBezTo>
                    <a:pt x="10996" y="31945"/>
                    <a:pt x="10996" y="31935"/>
                    <a:pt x="11006" y="31924"/>
                  </a:cubicBezTo>
                  <a:lnTo>
                    <a:pt x="11006" y="31903"/>
                  </a:lnTo>
                  <a:cubicBezTo>
                    <a:pt x="11006" y="31893"/>
                    <a:pt x="11006" y="31882"/>
                    <a:pt x="11017" y="31872"/>
                  </a:cubicBezTo>
                  <a:lnTo>
                    <a:pt x="11017" y="31861"/>
                  </a:lnTo>
                  <a:lnTo>
                    <a:pt x="11017" y="31830"/>
                  </a:lnTo>
                  <a:cubicBezTo>
                    <a:pt x="11027" y="31809"/>
                    <a:pt x="11027" y="31798"/>
                    <a:pt x="11027" y="31777"/>
                  </a:cubicBezTo>
                  <a:lnTo>
                    <a:pt x="11027" y="31767"/>
                  </a:lnTo>
                  <a:cubicBezTo>
                    <a:pt x="11101" y="31063"/>
                    <a:pt x="10796" y="30066"/>
                    <a:pt x="11038" y="29247"/>
                  </a:cubicBezTo>
                  <a:cubicBezTo>
                    <a:pt x="11101" y="29005"/>
                    <a:pt x="11216" y="28785"/>
                    <a:pt x="11395" y="28596"/>
                  </a:cubicBezTo>
                  <a:cubicBezTo>
                    <a:pt x="12337" y="27584"/>
                    <a:pt x="14207" y="27427"/>
                    <a:pt x="16450" y="27427"/>
                  </a:cubicBezTo>
                  <a:cubicBezTo>
                    <a:pt x="16907" y="27427"/>
                    <a:pt x="17380" y="27434"/>
                    <a:pt x="17863" y="27441"/>
                  </a:cubicBezTo>
                  <a:cubicBezTo>
                    <a:pt x="18241" y="27441"/>
                    <a:pt x="18608" y="27430"/>
                    <a:pt x="18965" y="27409"/>
                  </a:cubicBezTo>
                  <a:lnTo>
                    <a:pt x="18976" y="27409"/>
                  </a:lnTo>
                  <a:cubicBezTo>
                    <a:pt x="19102" y="27525"/>
                    <a:pt x="18629" y="27588"/>
                    <a:pt x="18535" y="27609"/>
                  </a:cubicBezTo>
                  <a:cubicBezTo>
                    <a:pt x="18157" y="27682"/>
                    <a:pt x="16141" y="27840"/>
                    <a:pt x="16361" y="28554"/>
                  </a:cubicBezTo>
                  <a:cubicBezTo>
                    <a:pt x="16424" y="28764"/>
                    <a:pt x="16687" y="28848"/>
                    <a:pt x="16876" y="28890"/>
                  </a:cubicBezTo>
                  <a:cubicBezTo>
                    <a:pt x="17338" y="28984"/>
                    <a:pt x="17831" y="28963"/>
                    <a:pt x="18304" y="28974"/>
                  </a:cubicBezTo>
                  <a:cubicBezTo>
                    <a:pt x="18514" y="28984"/>
                    <a:pt x="19312" y="29047"/>
                    <a:pt x="18818" y="29362"/>
                  </a:cubicBezTo>
                  <a:cubicBezTo>
                    <a:pt x="18566" y="29520"/>
                    <a:pt x="18241" y="29593"/>
                    <a:pt x="17957" y="29677"/>
                  </a:cubicBezTo>
                  <a:cubicBezTo>
                    <a:pt x="17642" y="29782"/>
                    <a:pt x="17138" y="29866"/>
                    <a:pt x="16886" y="30097"/>
                  </a:cubicBezTo>
                  <a:cubicBezTo>
                    <a:pt x="16624" y="30339"/>
                    <a:pt x="16729" y="30664"/>
                    <a:pt x="17033" y="30801"/>
                  </a:cubicBezTo>
                  <a:cubicBezTo>
                    <a:pt x="17197" y="30866"/>
                    <a:pt x="17380" y="30888"/>
                    <a:pt x="17565" y="30888"/>
                  </a:cubicBezTo>
                  <a:cubicBezTo>
                    <a:pt x="17771" y="30888"/>
                    <a:pt x="17979" y="30860"/>
                    <a:pt x="18167" y="30832"/>
                  </a:cubicBezTo>
                  <a:cubicBezTo>
                    <a:pt x="18259" y="30822"/>
                    <a:pt x="18223" y="30685"/>
                    <a:pt x="18135" y="30685"/>
                  </a:cubicBezTo>
                  <a:cubicBezTo>
                    <a:pt x="18131" y="30685"/>
                    <a:pt x="18128" y="30685"/>
                    <a:pt x="18125" y="30685"/>
                  </a:cubicBezTo>
                  <a:cubicBezTo>
                    <a:pt x="17960" y="30711"/>
                    <a:pt x="17791" y="30725"/>
                    <a:pt x="17620" y="30725"/>
                  </a:cubicBezTo>
                  <a:cubicBezTo>
                    <a:pt x="17509" y="30725"/>
                    <a:pt x="17397" y="30719"/>
                    <a:pt x="17285" y="30706"/>
                  </a:cubicBezTo>
                  <a:cubicBezTo>
                    <a:pt x="17107" y="30675"/>
                    <a:pt x="16897" y="30612"/>
                    <a:pt x="16886" y="30402"/>
                  </a:cubicBezTo>
                  <a:cubicBezTo>
                    <a:pt x="16865" y="30118"/>
                    <a:pt x="17422" y="30024"/>
                    <a:pt x="17611" y="29961"/>
                  </a:cubicBezTo>
                  <a:cubicBezTo>
                    <a:pt x="17842" y="29866"/>
                    <a:pt x="19543" y="29509"/>
                    <a:pt x="19091" y="28995"/>
                  </a:cubicBezTo>
                  <a:cubicBezTo>
                    <a:pt x="18953" y="28836"/>
                    <a:pt x="18647" y="28809"/>
                    <a:pt x="18376" y="28809"/>
                  </a:cubicBezTo>
                  <a:cubicBezTo>
                    <a:pt x="18235" y="28809"/>
                    <a:pt x="18104" y="28816"/>
                    <a:pt x="18010" y="28816"/>
                  </a:cubicBezTo>
                  <a:cubicBezTo>
                    <a:pt x="17986" y="28815"/>
                    <a:pt x="17960" y="28815"/>
                    <a:pt x="17932" y="28815"/>
                  </a:cubicBezTo>
                  <a:cubicBezTo>
                    <a:pt x="17842" y="28815"/>
                    <a:pt x="17731" y="28818"/>
                    <a:pt x="17610" y="28818"/>
                  </a:cubicBezTo>
                  <a:cubicBezTo>
                    <a:pt x="17198" y="28818"/>
                    <a:pt x="16678" y="28788"/>
                    <a:pt x="16519" y="28522"/>
                  </a:cubicBezTo>
                  <a:cubicBezTo>
                    <a:pt x="16309" y="28176"/>
                    <a:pt x="17558" y="27955"/>
                    <a:pt x="17737" y="27913"/>
                  </a:cubicBezTo>
                  <a:cubicBezTo>
                    <a:pt x="18167" y="27829"/>
                    <a:pt x="18650" y="27798"/>
                    <a:pt x="19060" y="27619"/>
                  </a:cubicBezTo>
                  <a:cubicBezTo>
                    <a:pt x="19217" y="27556"/>
                    <a:pt x="19207" y="27472"/>
                    <a:pt x="19144" y="27388"/>
                  </a:cubicBezTo>
                  <a:cubicBezTo>
                    <a:pt x="20414" y="27273"/>
                    <a:pt x="21475" y="26937"/>
                    <a:pt x="22315" y="26328"/>
                  </a:cubicBezTo>
                  <a:lnTo>
                    <a:pt x="26652" y="26328"/>
                  </a:lnTo>
                  <a:cubicBezTo>
                    <a:pt x="26621" y="25792"/>
                    <a:pt x="26453" y="25246"/>
                    <a:pt x="26169" y="24742"/>
                  </a:cubicBezTo>
                  <a:cubicBezTo>
                    <a:pt x="28398" y="23208"/>
                    <a:pt x="27765" y="21304"/>
                    <a:pt x="26939" y="21304"/>
                  </a:cubicBezTo>
                  <a:cubicBezTo>
                    <a:pt x="26792" y="21304"/>
                    <a:pt x="26639" y="21364"/>
                    <a:pt x="26495" y="21497"/>
                  </a:cubicBezTo>
                  <a:cubicBezTo>
                    <a:pt x="25823" y="22117"/>
                    <a:pt x="25529" y="23104"/>
                    <a:pt x="25403" y="23692"/>
                  </a:cubicBezTo>
                  <a:cubicBezTo>
                    <a:pt x="25046" y="23304"/>
                    <a:pt x="24615" y="22968"/>
                    <a:pt x="24153" y="22695"/>
                  </a:cubicBezTo>
                  <a:cubicBezTo>
                    <a:pt x="24216" y="20941"/>
                    <a:pt x="23670" y="19145"/>
                    <a:pt x="23660" y="19092"/>
                  </a:cubicBezTo>
                  <a:cubicBezTo>
                    <a:pt x="23586" y="18410"/>
                    <a:pt x="23460" y="17717"/>
                    <a:pt x="23261" y="17045"/>
                  </a:cubicBezTo>
                  <a:lnTo>
                    <a:pt x="23261" y="17045"/>
                  </a:lnTo>
                  <a:cubicBezTo>
                    <a:pt x="23269" y="17046"/>
                    <a:pt x="23278" y="17047"/>
                    <a:pt x="23286" y="17047"/>
                  </a:cubicBezTo>
                  <a:cubicBezTo>
                    <a:pt x="23432" y="17047"/>
                    <a:pt x="23552" y="16880"/>
                    <a:pt x="23502" y="16751"/>
                  </a:cubicBezTo>
                  <a:cubicBezTo>
                    <a:pt x="23250" y="15963"/>
                    <a:pt x="22851" y="15249"/>
                    <a:pt x="22315" y="14630"/>
                  </a:cubicBezTo>
                  <a:cubicBezTo>
                    <a:pt x="21990" y="14252"/>
                    <a:pt x="21643" y="13674"/>
                    <a:pt x="21097" y="13632"/>
                  </a:cubicBezTo>
                  <a:cubicBezTo>
                    <a:pt x="21087" y="13629"/>
                    <a:pt x="21076" y="13627"/>
                    <a:pt x="21066" y="13627"/>
                  </a:cubicBezTo>
                  <a:cubicBezTo>
                    <a:pt x="21046" y="13627"/>
                    <a:pt x="21027" y="13632"/>
                    <a:pt x="21013" y="13632"/>
                  </a:cubicBezTo>
                  <a:cubicBezTo>
                    <a:pt x="20351" y="13118"/>
                    <a:pt x="19721" y="12792"/>
                    <a:pt x="19112" y="12572"/>
                  </a:cubicBezTo>
                  <a:cubicBezTo>
                    <a:pt x="19091" y="12551"/>
                    <a:pt x="19070" y="12540"/>
                    <a:pt x="19049" y="12530"/>
                  </a:cubicBezTo>
                  <a:cubicBezTo>
                    <a:pt x="18251" y="12078"/>
                    <a:pt x="17380" y="11805"/>
                    <a:pt x="16487" y="11574"/>
                  </a:cubicBezTo>
                  <a:cubicBezTo>
                    <a:pt x="16466" y="11568"/>
                    <a:pt x="16445" y="11566"/>
                    <a:pt x="16425" y="11566"/>
                  </a:cubicBezTo>
                  <a:cubicBezTo>
                    <a:pt x="16187" y="11566"/>
                    <a:pt x="16100" y="11947"/>
                    <a:pt x="16372" y="12015"/>
                  </a:cubicBezTo>
                  <a:cubicBezTo>
                    <a:pt x="16393" y="12026"/>
                    <a:pt x="16414" y="12026"/>
                    <a:pt x="16424" y="12036"/>
                  </a:cubicBezTo>
                  <a:cubicBezTo>
                    <a:pt x="15952" y="11973"/>
                    <a:pt x="15469" y="11900"/>
                    <a:pt x="14996" y="11774"/>
                  </a:cubicBezTo>
                  <a:cubicBezTo>
                    <a:pt x="14849" y="11732"/>
                    <a:pt x="14723" y="11690"/>
                    <a:pt x="14597" y="11637"/>
                  </a:cubicBezTo>
                  <a:cubicBezTo>
                    <a:pt x="14314" y="11102"/>
                    <a:pt x="13925" y="10629"/>
                    <a:pt x="13463" y="10241"/>
                  </a:cubicBezTo>
                  <a:cubicBezTo>
                    <a:pt x="13414" y="10202"/>
                    <a:pt x="13363" y="10185"/>
                    <a:pt x="13314" y="10185"/>
                  </a:cubicBezTo>
                  <a:cubicBezTo>
                    <a:pt x="13258" y="10185"/>
                    <a:pt x="13204" y="10207"/>
                    <a:pt x="13159" y="10241"/>
                  </a:cubicBezTo>
                  <a:cubicBezTo>
                    <a:pt x="13106" y="10115"/>
                    <a:pt x="13054" y="9978"/>
                    <a:pt x="13022" y="9842"/>
                  </a:cubicBezTo>
                  <a:cubicBezTo>
                    <a:pt x="13096" y="9768"/>
                    <a:pt x="13138" y="9705"/>
                    <a:pt x="13159" y="9663"/>
                  </a:cubicBezTo>
                  <a:cubicBezTo>
                    <a:pt x="13274" y="9411"/>
                    <a:pt x="13201" y="8645"/>
                    <a:pt x="13159" y="8424"/>
                  </a:cubicBezTo>
                  <a:cubicBezTo>
                    <a:pt x="13145" y="8350"/>
                    <a:pt x="13110" y="8326"/>
                    <a:pt x="13069" y="8326"/>
                  </a:cubicBezTo>
                  <a:cubicBezTo>
                    <a:pt x="12988" y="8326"/>
                    <a:pt x="12886" y="8424"/>
                    <a:pt x="12886" y="8424"/>
                  </a:cubicBezTo>
                  <a:cubicBezTo>
                    <a:pt x="12896" y="8004"/>
                    <a:pt x="12949" y="7563"/>
                    <a:pt x="13033" y="7111"/>
                  </a:cubicBezTo>
                  <a:cubicBezTo>
                    <a:pt x="13411" y="4927"/>
                    <a:pt x="13411" y="3226"/>
                    <a:pt x="13159" y="2176"/>
                  </a:cubicBezTo>
                  <a:cubicBezTo>
                    <a:pt x="12961" y="1318"/>
                    <a:pt x="12546" y="642"/>
                    <a:pt x="12155" y="642"/>
                  </a:cubicBezTo>
                  <a:cubicBezTo>
                    <a:pt x="12067" y="642"/>
                    <a:pt x="11981" y="675"/>
                    <a:pt x="11899" y="748"/>
                  </a:cubicBezTo>
                  <a:cubicBezTo>
                    <a:pt x="11479" y="1126"/>
                    <a:pt x="10670" y="2312"/>
                    <a:pt x="10544" y="2501"/>
                  </a:cubicBezTo>
                  <a:cubicBezTo>
                    <a:pt x="10460" y="2207"/>
                    <a:pt x="10313" y="1924"/>
                    <a:pt x="10166" y="1672"/>
                  </a:cubicBezTo>
                  <a:cubicBezTo>
                    <a:pt x="9925" y="1273"/>
                    <a:pt x="9599" y="821"/>
                    <a:pt x="9158" y="653"/>
                  </a:cubicBezTo>
                  <a:cubicBezTo>
                    <a:pt x="9146" y="648"/>
                    <a:pt x="9135" y="646"/>
                    <a:pt x="9125" y="646"/>
                  </a:cubicBezTo>
                  <a:cubicBezTo>
                    <a:pt x="9055" y="646"/>
                    <a:pt x="9033" y="763"/>
                    <a:pt x="9116" y="800"/>
                  </a:cubicBezTo>
                  <a:cubicBezTo>
                    <a:pt x="9526" y="958"/>
                    <a:pt x="9809" y="1388"/>
                    <a:pt x="10030" y="1745"/>
                  </a:cubicBezTo>
                  <a:cubicBezTo>
                    <a:pt x="10156" y="1955"/>
                    <a:pt x="10303" y="2207"/>
                    <a:pt x="10376" y="2470"/>
                  </a:cubicBezTo>
                  <a:cubicBezTo>
                    <a:pt x="10292" y="2438"/>
                    <a:pt x="10166" y="2396"/>
                    <a:pt x="10019" y="2344"/>
                  </a:cubicBezTo>
                  <a:cubicBezTo>
                    <a:pt x="9914" y="2197"/>
                    <a:pt x="9778" y="2050"/>
                    <a:pt x="9641" y="1924"/>
                  </a:cubicBezTo>
                  <a:cubicBezTo>
                    <a:pt x="9536" y="1672"/>
                    <a:pt x="9389" y="1357"/>
                    <a:pt x="9169" y="1031"/>
                  </a:cubicBezTo>
                  <a:cubicBezTo>
                    <a:pt x="8665" y="284"/>
                    <a:pt x="8230" y="0"/>
                    <a:pt x="7990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8" name="Google Shape;3988;p69"/>
            <p:cNvGrpSpPr/>
            <p:nvPr/>
          </p:nvGrpSpPr>
          <p:grpSpPr>
            <a:xfrm>
              <a:off x="6824995" y="1925963"/>
              <a:ext cx="1605784" cy="1830838"/>
              <a:chOff x="4869050" y="4659425"/>
              <a:chExt cx="716900" cy="817375"/>
            </a:xfrm>
          </p:grpSpPr>
          <p:sp>
            <p:nvSpPr>
              <p:cNvPr id="3989" name="Google Shape;3989;p69"/>
              <p:cNvSpPr/>
              <p:nvPr/>
            </p:nvSpPr>
            <p:spPr>
              <a:xfrm>
                <a:off x="4869050" y="4782850"/>
                <a:ext cx="247075" cy="253000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10120" extrusionOk="0">
                    <a:moveTo>
                      <a:pt x="1574" y="0"/>
                    </a:moveTo>
                    <a:cubicBezTo>
                      <a:pt x="1293" y="0"/>
                      <a:pt x="1043" y="62"/>
                      <a:pt x="852" y="189"/>
                    </a:cubicBezTo>
                    <a:cubicBezTo>
                      <a:pt x="1" y="756"/>
                      <a:pt x="179" y="1323"/>
                      <a:pt x="1156" y="1943"/>
                    </a:cubicBezTo>
                    <a:cubicBezTo>
                      <a:pt x="2122" y="2563"/>
                      <a:pt x="2311" y="3266"/>
                      <a:pt x="2752" y="4852"/>
                    </a:cubicBezTo>
                    <a:cubicBezTo>
                      <a:pt x="3193" y="6448"/>
                      <a:pt x="3099" y="7929"/>
                      <a:pt x="3561" y="8317"/>
                    </a:cubicBezTo>
                    <a:cubicBezTo>
                      <a:pt x="4316" y="8952"/>
                      <a:pt x="7171" y="10119"/>
                      <a:pt x="8087" y="10119"/>
                    </a:cubicBezTo>
                    <a:cubicBezTo>
                      <a:pt x="8125" y="10119"/>
                      <a:pt x="8160" y="10117"/>
                      <a:pt x="8191" y="10113"/>
                    </a:cubicBezTo>
                    <a:cubicBezTo>
                      <a:pt x="8958" y="10018"/>
                      <a:pt x="9808" y="9189"/>
                      <a:pt x="9840" y="7729"/>
                    </a:cubicBezTo>
                    <a:cubicBezTo>
                      <a:pt x="9882" y="6270"/>
                      <a:pt x="8433" y="5766"/>
                      <a:pt x="7120" y="5388"/>
                    </a:cubicBezTo>
                    <a:cubicBezTo>
                      <a:pt x="5818" y="4999"/>
                      <a:pt x="5262" y="3708"/>
                      <a:pt x="4485" y="2027"/>
                    </a:cubicBezTo>
                    <a:cubicBezTo>
                      <a:pt x="3890" y="733"/>
                      <a:pt x="2545" y="0"/>
                      <a:pt x="1574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69"/>
              <p:cNvSpPr/>
              <p:nvPr/>
            </p:nvSpPr>
            <p:spPr>
              <a:xfrm>
                <a:off x="4874575" y="4803825"/>
                <a:ext cx="23900" cy="74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296" extrusionOk="0">
                    <a:moveTo>
                      <a:pt x="342" y="1"/>
                    </a:moveTo>
                    <a:cubicBezTo>
                      <a:pt x="249" y="1"/>
                      <a:pt x="153" y="16"/>
                      <a:pt x="63" y="54"/>
                    </a:cubicBezTo>
                    <a:cubicBezTo>
                      <a:pt x="21" y="64"/>
                      <a:pt x="0" y="106"/>
                      <a:pt x="21" y="148"/>
                    </a:cubicBezTo>
                    <a:cubicBezTo>
                      <a:pt x="29" y="179"/>
                      <a:pt x="53" y="199"/>
                      <a:pt x="82" y="199"/>
                    </a:cubicBezTo>
                    <a:cubicBezTo>
                      <a:pt x="93" y="199"/>
                      <a:pt x="104" y="196"/>
                      <a:pt x="116" y="190"/>
                    </a:cubicBezTo>
                    <a:cubicBezTo>
                      <a:pt x="183" y="162"/>
                      <a:pt x="256" y="152"/>
                      <a:pt x="328" y="152"/>
                    </a:cubicBezTo>
                    <a:cubicBezTo>
                      <a:pt x="582" y="152"/>
                      <a:pt x="832" y="285"/>
                      <a:pt x="841" y="285"/>
                    </a:cubicBezTo>
                    <a:cubicBezTo>
                      <a:pt x="851" y="295"/>
                      <a:pt x="862" y="295"/>
                      <a:pt x="872" y="295"/>
                    </a:cubicBezTo>
                    <a:cubicBezTo>
                      <a:pt x="904" y="295"/>
                      <a:pt x="925" y="285"/>
                      <a:pt x="935" y="253"/>
                    </a:cubicBezTo>
                    <a:cubicBezTo>
                      <a:pt x="956" y="222"/>
                      <a:pt x="946" y="169"/>
                      <a:pt x="914" y="148"/>
                    </a:cubicBezTo>
                    <a:cubicBezTo>
                      <a:pt x="898" y="141"/>
                      <a:pt x="630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69"/>
              <p:cNvSpPr/>
              <p:nvPr/>
            </p:nvSpPr>
            <p:spPr>
              <a:xfrm>
                <a:off x="4884550" y="4787350"/>
                <a:ext cx="262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315" extrusionOk="0">
                    <a:moveTo>
                      <a:pt x="396" y="1"/>
                    </a:moveTo>
                    <a:cubicBezTo>
                      <a:pt x="295" y="1"/>
                      <a:pt x="184" y="12"/>
                      <a:pt x="64" y="41"/>
                    </a:cubicBezTo>
                    <a:cubicBezTo>
                      <a:pt x="22" y="51"/>
                      <a:pt x="1" y="93"/>
                      <a:pt x="11" y="135"/>
                    </a:cubicBezTo>
                    <a:cubicBezTo>
                      <a:pt x="20" y="172"/>
                      <a:pt x="45" y="201"/>
                      <a:pt x="78" y="201"/>
                    </a:cubicBezTo>
                    <a:cubicBezTo>
                      <a:pt x="84" y="201"/>
                      <a:pt x="89" y="200"/>
                      <a:pt x="95" y="198"/>
                    </a:cubicBezTo>
                    <a:cubicBezTo>
                      <a:pt x="208" y="169"/>
                      <a:pt x="312" y="158"/>
                      <a:pt x="405" y="158"/>
                    </a:cubicBezTo>
                    <a:cubicBezTo>
                      <a:pt x="717" y="158"/>
                      <a:pt x="906" y="285"/>
                      <a:pt x="914" y="293"/>
                    </a:cubicBezTo>
                    <a:cubicBezTo>
                      <a:pt x="925" y="303"/>
                      <a:pt x="946" y="314"/>
                      <a:pt x="956" y="314"/>
                    </a:cubicBezTo>
                    <a:cubicBezTo>
                      <a:pt x="988" y="314"/>
                      <a:pt x="1009" y="303"/>
                      <a:pt x="1019" y="282"/>
                    </a:cubicBezTo>
                    <a:cubicBezTo>
                      <a:pt x="1051" y="240"/>
                      <a:pt x="1040" y="198"/>
                      <a:pt x="1009" y="167"/>
                    </a:cubicBezTo>
                    <a:cubicBezTo>
                      <a:pt x="992" y="159"/>
                      <a:pt x="767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69"/>
              <p:cNvSpPr/>
              <p:nvPr/>
            </p:nvSpPr>
            <p:spPr>
              <a:xfrm>
                <a:off x="5059125" y="4659425"/>
                <a:ext cx="61200" cy="67025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681" extrusionOk="0">
                    <a:moveTo>
                      <a:pt x="607" y="0"/>
                    </a:moveTo>
                    <a:cubicBezTo>
                      <a:pt x="567" y="0"/>
                      <a:pt x="533" y="8"/>
                      <a:pt x="504" y="23"/>
                    </a:cubicBezTo>
                    <a:cubicBezTo>
                      <a:pt x="305" y="118"/>
                      <a:pt x="0" y="2680"/>
                      <a:pt x="0" y="2680"/>
                    </a:cubicBezTo>
                    <a:lnTo>
                      <a:pt x="2447" y="2606"/>
                    </a:lnTo>
                    <a:cubicBezTo>
                      <a:pt x="2447" y="2606"/>
                      <a:pt x="2373" y="1892"/>
                      <a:pt x="1785" y="1031"/>
                    </a:cubicBezTo>
                    <a:cubicBezTo>
                      <a:pt x="1281" y="284"/>
                      <a:pt x="847" y="0"/>
                      <a:pt x="607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69"/>
              <p:cNvSpPr/>
              <p:nvPr/>
            </p:nvSpPr>
            <p:spPr>
              <a:xfrm>
                <a:off x="5064650" y="4672325"/>
                <a:ext cx="26275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2165" extrusionOk="0">
                    <a:moveTo>
                      <a:pt x="365" y="1"/>
                    </a:moveTo>
                    <a:cubicBezTo>
                      <a:pt x="258" y="1"/>
                      <a:pt x="0" y="2164"/>
                      <a:pt x="0" y="2164"/>
                    </a:cubicBezTo>
                    <a:lnTo>
                      <a:pt x="997" y="2164"/>
                    </a:lnTo>
                    <a:cubicBezTo>
                      <a:pt x="1050" y="1019"/>
                      <a:pt x="462" y="43"/>
                      <a:pt x="367" y="1"/>
                    </a:cubicBezTo>
                    <a:cubicBezTo>
                      <a:pt x="366" y="1"/>
                      <a:pt x="366" y="1"/>
                      <a:pt x="3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69"/>
              <p:cNvSpPr/>
              <p:nvPr/>
            </p:nvSpPr>
            <p:spPr>
              <a:xfrm>
                <a:off x="4964600" y="4675450"/>
                <a:ext cx="513275" cy="630625"/>
              </a:xfrm>
              <a:custGeom>
                <a:avLst/>
                <a:gdLst/>
                <a:ahLst/>
                <a:cxnLst/>
                <a:rect l="l" t="t" r="r" b="b"/>
                <a:pathLst>
                  <a:path w="20531" h="25225" extrusionOk="0">
                    <a:moveTo>
                      <a:pt x="8557" y="1"/>
                    </a:moveTo>
                    <a:cubicBezTo>
                      <a:pt x="8468" y="1"/>
                      <a:pt x="8381" y="34"/>
                      <a:pt x="8296" y="107"/>
                    </a:cubicBezTo>
                    <a:cubicBezTo>
                      <a:pt x="7845" y="516"/>
                      <a:pt x="6921" y="1892"/>
                      <a:pt x="6921" y="1892"/>
                    </a:cubicBezTo>
                    <a:cubicBezTo>
                      <a:pt x="6921" y="1892"/>
                      <a:pt x="5853" y="1427"/>
                      <a:pt x="4700" y="1427"/>
                    </a:cubicBezTo>
                    <a:cubicBezTo>
                      <a:pt x="4228" y="1427"/>
                      <a:pt x="3742" y="1505"/>
                      <a:pt x="3309" y="1724"/>
                    </a:cubicBezTo>
                    <a:cubicBezTo>
                      <a:pt x="1828" y="2480"/>
                      <a:pt x="1639" y="3771"/>
                      <a:pt x="915" y="3960"/>
                    </a:cubicBezTo>
                    <a:cubicBezTo>
                      <a:pt x="190" y="4149"/>
                      <a:pt x="159" y="4338"/>
                      <a:pt x="85" y="4769"/>
                    </a:cubicBezTo>
                    <a:cubicBezTo>
                      <a:pt x="1" y="5199"/>
                      <a:pt x="106" y="7972"/>
                      <a:pt x="2994" y="8518"/>
                    </a:cubicBezTo>
                    <a:cubicBezTo>
                      <a:pt x="2994" y="8518"/>
                      <a:pt x="1996" y="13852"/>
                      <a:pt x="4684" y="16582"/>
                    </a:cubicBezTo>
                    <a:cubicBezTo>
                      <a:pt x="4684" y="16582"/>
                      <a:pt x="5062" y="23009"/>
                      <a:pt x="4957" y="23440"/>
                    </a:cubicBezTo>
                    <a:cubicBezTo>
                      <a:pt x="4852" y="23870"/>
                      <a:pt x="4065" y="24175"/>
                      <a:pt x="4180" y="24679"/>
                    </a:cubicBezTo>
                    <a:cubicBezTo>
                      <a:pt x="4285" y="25193"/>
                      <a:pt x="4800" y="25225"/>
                      <a:pt x="5419" y="25225"/>
                    </a:cubicBezTo>
                    <a:cubicBezTo>
                      <a:pt x="6039" y="25225"/>
                      <a:pt x="6543" y="25109"/>
                      <a:pt x="6921" y="24364"/>
                    </a:cubicBezTo>
                    <a:cubicBezTo>
                      <a:pt x="7299" y="23608"/>
                      <a:pt x="9052" y="19701"/>
                      <a:pt x="9052" y="19701"/>
                    </a:cubicBezTo>
                    <a:cubicBezTo>
                      <a:pt x="9052" y="19701"/>
                      <a:pt x="10586" y="20625"/>
                      <a:pt x="11153" y="22054"/>
                    </a:cubicBezTo>
                    <a:lnTo>
                      <a:pt x="11153" y="23744"/>
                    </a:lnTo>
                    <a:cubicBezTo>
                      <a:pt x="11153" y="23744"/>
                      <a:pt x="10397" y="23902"/>
                      <a:pt x="10376" y="24280"/>
                    </a:cubicBezTo>
                    <a:cubicBezTo>
                      <a:pt x="10344" y="24658"/>
                      <a:pt x="10565" y="25225"/>
                      <a:pt x="11878" y="25225"/>
                    </a:cubicBezTo>
                    <a:lnTo>
                      <a:pt x="17516" y="25225"/>
                    </a:lnTo>
                    <a:cubicBezTo>
                      <a:pt x="18724" y="25225"/>
                      <a:pt x="19564" y="23986"/>
                      <a:pt x="19910" y="22442"/>
                    </a:cubicBezTo>
                    <a:cubicBezTo>
                      <a:pt x="20267" y="20909"/>
                      <a:pt x="20530" y="15921"/>
                      <a:pt x="18052" y="13558"/>
                    </a:cubicBezTo>
                    <a:cubicBezTo>
                      <a:pt x="15574" y="11185"/>
                      <a:pt x="13495" y="11700"/>
                      <a:pt x="11395" y="11133"/>
                    </a:cubicBezTo>
                    <a:cubicBezTo>
                      <a:pt x="9294" y="10566"/>
                      <a:pt x="9052" y="8655"/>
                      <a:pt x="9430" y="6470"/>
                    </a:cubicBezTo>
                    <a:cubicBezTo>
                      <a:pt x="9809" y="4286"/>
                      <a:pt x="9809" y="2585"/>
                      <a:pt x="9567" y="1535"/>
                    </a:cubicBezTo>
                    <a:cubicBezTo>
                      <a:pt x="9370" y="677"/>
                      <a:pt x="8955" y="1"/>
                      <a:pt x="85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69"/>
              <p:cNvSpPr/>
              <p:nvPr/>
            </p:nvSpPr>
            <p:spPr>
              <a:xfrm>
                <a:off x="5265450" y="4948550"/>
                <a:ext cx="909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3995" extrusionOk="0">
                    <a:moveTo>
                      <a:pt x="798" y="1"/>
                    </a:moveTo>
                    <a:cubicBezTo>
                      <a:pt x="553" y="1"/>
                      <a:pt x="474" y="382"/>
                      <a:pt x="736" y="450"/>
                    </a:cubicBezTo>
                    <a:cubicBezTo>
                      <a:pt x="790" y="464"/>
                      <a:pt x="845" y="478"/>
                      <a:pt x="899" y="493"/>
                    </a:cubicBezTo>
                    <a:lnTo>
                      <a:pt x="899" y="493"/>
                    </a:lnTo>
                    <a:cubicBezTo>
                      <a:pt x="768" y="485"/>
                      <a:pt x="636" y="481"/>
                      <a:pt x="504" y="481"/>
                    </a:cubicBezTo>
                    <a:cubicBezTo>
                      <a:pt x="480" y="481"/>
                      <a:pt x="456" y="482"/>
                      <a:pt x="432" y="482"/>
                    </a:cubicBezTo>
                    <a:cubicBezTo>
                      <a:pt x="211" y="492"/>
                      <a:pt x="106" y="807"/>
                      <a:pt x="316" y="912"/>
                    </a:cubicBezTo>
                    <a:cubicBezTo>
                      <a:pt x="499" y="1008"/>
                      <a:pt x="688" y="1086"/>
                      <a:pt x="881" y="1153"/>
                    </a:cubicBezTo>
                    <a:lnTo>
                      <a:pt x="881" y="1153"/>
                    </a:lnTo>
                    <a:cubicBezTo>
                      <a:pt x="814" y="1150"/>
                      <a:pt x="748" y="1147"/>
                      <a:pt x="681" y="1147"/>
                    </a:cubicBezTo>
                    <a:cubicBezTo>
                      <a:pt x="526" y="1147"/>
                      <a:pt x="370" y="1158"/>
                      <a:pt x="211" y="1185"/>
                    </a:cubicBezTo>
                    <a:cubicBezTo>
                      <a:pt x="1" y="1217"/>
                      <a:pt x="1" y="1511"/>
                      <a:pt x="159" y="1605"/>
                    </a:cubicBezTo>
                    <a:cubicBezTo>
                      <a:pt x="398" y="1749"/>
                      <a:pt x="656" y="1854"/>
                      <a:pt x="919" y="1951"/>
                    </a:cubicBezTo>
                    <a:lnTo>
                      <a:pt x="919" y="1951"/>
                    </a:lnTo>
                    <a:cubicBezTo>
                      <a:pt x="889" y="1949"/>
                      <a:pt x="859" y="1949"/>
                      <a:pt x="829" y="1949"/>
                    </a:cubicBezTo>
                    <a:cubicBezTo>
                      <a:pt x="705" y="1949"/>
                      <a:pt x="580" y="1962"/>
                      <a:pt x="453" y="1994"/>
                    </a:cubicBezTo>
                    <a:cubicBezTo>
                      <a:pt x="295" y="2025"/>
                      <a:pt x="222" y="2267"/>
                      <a:pt x="348" y="2372"/>
                    </a:cubicBezTo>
                    <a:cubicBezTo>
                      <a:pt x="558" y="2554"/>
                      <a:pt x="788" y="2693"/>
                      <a:pt x="1021" y="2823"/>
                    </a:cubicBezTo>
                    <a:lnTo>
                      <a:pt x="1021" y="2823"/>
                    </a:lnTo>
                    <a:cubicBezTo>
                      <a:pt x="1001" y="2822"/>
                      <a:pt x="982" y="2822"/>
                      <a:pt x="962" y="2822"/>
                    </a:cubicBezTo>
                    <a:cubicBezTo>
                      <a:pt x="893" y="2822"/>
                      <a:pt x="824" y="2825"/>
                      <a:pt x="757" y="2834"/>
                    </a:cubicBezTo>
                    <a:cubicBezTo>
                      <a:pt x="589" y="2855"/>
                      <a:pt x="463" y="3012"/>
                      <a:pt x="558" y="3180"/>
                    </a:cubicBezTo>
                    <a:cubicBezTo>
                      <a:pt x="577" y="3215"/>
                      <a:pt x="598" y="3248"/>
                      <a:pt x="620" y="3281"/>
                    </a:cubicBezTo>
                    <a:lnTo>
                      <a:pt x="620" y="3281"/>
                    </a:lnTo>
                    <a:cubicBezTo>
                      <a:pt x="475" y="3314"/>
                      <a:pt x="398" y="3480"/>
                      <a:pt x="474" y="3621"/>
                    </a:cubicBezTo>
                    <a:cubicBezTo>
                      <a:pt x="490" y="3652"/>
                      <a:pt x="506" y="3680"/>
                      <a:pt x="522" y="3706"/>
                    </a:cubicBezTo>
                    <a:lnTo>
                      <a:pt x="522" y="3706"/>
                    </a:lnTo>
                    <a:cubicBezTo>
                      <a:pt x="481" y="3844"/>
                      <a:pt x="571" y="3995"/>
                      <a:pt x="740" y="3995"/>
                    </a:cubicBezTo>
                    <a:cubicBezTo>
                      <a:pt x="759" y="3995"/>
                      <a:pt x="778" y="3993"/>
                      <a:pt x="799" y="3989"/>
                    </a:cubicBezTo>
                    <a:cubicBezTo>
                      <a:pt x="831" y="3978"/>
                      <a:pt x="862" y="3978"/>
                      <a:pt x="904" y="3968"/>
                    </a:cubicBezTo>
                    <a:cubicBezTo>
                      <a:pt x="1043" y="3945"/>
                      <a:pt x="1079" y="3814"/>
                      <a:pt x="1052" y="3700"/>
                    </a:cubicBezTo>
                    <a:lnTo>
                      <a:pt x="1052" y="3700"/>
                    </a:lnTo>
                    <a:cubicBezTo>
                      <a:pt x="1081" y="3695"/>
                      <a:pt x="1112" y="3690"/>
                      <a:pt x="1146" y="3684"/>
                    </a:cubicBezTo>
                    <a:cubicBezTo>
                      <a:pt x="1324" y="3653"/>
                      <a:pt x="1356" y="3422"/>
                      <a:pt x="1240" y="3306"/>
                    </a:cubicBezTo>
                    <a:cubicBezTo>
                      <a:pt x="1232" y="3298"/>
                      <a:pt x="1224" y="3291"/>
                      <a:pt x="1217" y="3283"/>
                    </a:cubicBezTo>
                    <a:lnTo>
                      <a:pt x="1217" y="3283"/>
                    </a:lnTo>
                    <a:cubicBezTo>
                      <a:pt x="1252" y="3283"/>
                      <a:pt x="1287" y="3284"/>
                      <a:pt x="1323" y="3284"/>
                    </a:cubicBezTo>
                    <a:cubicBezTo>
                      <a:pt x="1494" y="3284"/>
                      <a:pt x="1663" y="3271"/>
                      <a:pt x="1828" y="3201"/>
                    </a:cubicBezTo>
                    <a:cubicBezTo>
                      <a:pt x="2007" y="3128"/>
                      <a:pt x="2070" y="2897"/>
                      <a:pt x="1881" y="2781"/>
                    </a:cubicBezTo>
                    <a:cubicBezTo>
                      <a:pt x="1679" y="2654"/>
                      <a:pt x="1467" y="2548"/>
                      <a:pt x="1260" y="2434"/>
                    </a:cubicBezTo>
                    <a:lnTo>
                      <a:pt x="1260" y="2434"/>
                    </a:lnTo>
                    <a:cubicBezTo>
                      <a:pt x="1602" y="2493"/>
                      <a:pt x="1945" y="2605"/>
                      <a:pt x="2295" y="2605"/>
                    </a:cubicBezTo>
                    <a:cubicBezTo>
                      <a:pt x="2321" y="2605"/>
                      <a:pt x="2347" y="2604"/>
                      <a:pt x="2374" y="2603"/>
                    </a:cubicBezTo>
                    <a:cubicBezTo>
                      <a:pt x="2616" y="2592"/>
                      <a:pt x="2668" y="2309"/>
                      <a:pt x="2490" y="2172"/>
                    </a:cubicBezTo>
                    <a:cubicBezTo>
                      <a:pt x="2186" y="1944"/>
                      <a:pt x="1842" y="1804"/>
                      <a:pt x="1493" y="1675"/>
                    </a:cubicBezTo>
                    <a:lnTo>
                      <a:pt x="1493" y="1675"/>
                    </a:lnTo>
                    <a:cubicBezTo>
                      <a:pt x="1972" y="1759"/>
                      <a:pt x="2452" y="1878"/>
                      <a:pt x="2941" y="1878"/>
                    </a:cubicBezTo>
                    <a:cubicBezTo>
                      <a:pt x="3172" y="1878"/>
                      <a:pt x="3256" y="1563"/>
                      <a:pt x="3057" y="1448"/>
                    </a:cubicBezTo>
                    <a:cubicBezTo>
                      <a:pt x="2899" y="1358"/>
                      <a:pt x="2737" y="1283"/>
                      <a:pt x="2570" y="1218"/>
                    </a:cubicBezTo>
                    <a:lnTo>
                      <a:pt x="2570" y="1218"/>
                    </a:lnTo>
                    <a:cubicBezTo>
                      <a:pt x="2795" y="1270"/>
                      <a:pt x="3020" y="1326"/>
                      <a:pt x="3246" y="1385"/>
                    </a:cubicBezTo>
                    <a:cubicBezTo>
                      <a:pt x="3266" y="1390"/>
                      <a:pt x="3286" y="1392"/>
                      <a:pt x="3304" y="1392"/>
                    </a:cubicBezTo>
                    <a:cubicBezTo>
                      <a:pt x="3520" y="1392"/>
                      <a:pt x="3636" y="1081"/>
                      <a:pt x="3424" y="965"/>
                    </a:cubicBezTo>
                    <a:cubicBezTo>
                      <a:pt x="2616" y="513"/>
                      <a:pt x="1744" y="240"/>
                      <a:pt x="862" y="9"/>
                    </a:cubicBezTo>
                    <a:cubicBezTo>
                      <a:pt x="839" y="3"/>
                      <a:pt x="818" y="1"/>
                      <a:pt x="798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69"/>
              <p:cNvSpPr/>
              <p:nvPr/>
            </p:nvSpPr>
            <p:spPr>
              <a:xfrm>
                <a:off x="5364950" y="5000175"/>
                <a:ext cx="98325" cy="96150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3846" extrusionOk="0">
                    <a:moveTo>
                      <a:pt x="2531" y="1519"/>
                    </a:moveTo>
                    <a:cubicBezTo>
                      <a:pt x="2730" y="1778"/>
                      <a:pt x="2906" y="2045"/>
                      <a:pt x="3057" y="2326"/>
                    </a:cubicBezTo>
                    <a:lnTo>
                      <a:pt x="3057" y="2326"/>
                    </a:lnTo>
                    <a:cubicBezTo>
                      <a:pt x="2968" y="2198"/>
                      <a:pt x="2884" y="2069"/>
                      <a:pt x="2794" y="1955"/>
                    </a:cubicBezTo>
                    <a:cubicBezTo>
                      <a:pt x="2780" y="1937"/>
                      <a:pt x="2766" y="1919"/>
                      <a:pt x="2752" y="1902"/>
                    </a:cubicBezTo>
                    <a:lnTo>
                      <a:pt x="2752" y="1902"/>
                    </a:lnTo>
                    <a:cubicBezTo>
                      <a:pt x="2682" y="1771"/>
                      <a:pt x="2609" y="1642"/>
                      <a:pt x="2531" y="1519"/>
                    </a:cubicBezTo>
                    <a:close/>
                    <a:moveTo>
                      <a:pt x="1453" y="0"/>
                    </a:moveTo>
                    <a:cubicBezTo>
                      <a:pt x="1187" y="0"/>
                      <a:pt x="1197" y="434"/>
                      <a:pt x="1481" y="464"/>
                    </a:cubicBezTo>
                    <a:cubicBezTo>
                      <a:pt x="1710" y="479"/>
                      <a:pt x="1964" y="783"/>
                      <a:pt x="2161" y="1043"/>
                    </a:cubicBezTo>
                    <a:lnTo>
                      <a:pt x="2161" y="1043"/>
                    </a:lnTo>
                    <a:cubicBezTo>
                      <a:pt x="1976" y="853"/>
                      <a:pt x="1761" y="702"/>
                      <a:pt x="1502" y="611"/>
                    </a:cubicBezTo>
                    <a:cubicBezTo>
                      <a:pt x="1481" y="604"/>
                      <a:pt x="1460" y="601"/>
                      <a:pt x="1440" y="601"/>
                    </a:cubicBezTo>
                    <a:cubicBezTo>
                      <a:pt x="1279" y="601"/>
                      <a:pt x="1157" y="807"/>
                      <a:pt x="1250" y="947"/>
                    </a:cubicBezTo>
                    <a:cubicBezTo>
                      <a:pt x="1308" y="1039"/>
                      <a:pt x="1372" y="1127"/>
                      <a:pt x="1439" y="1210"/>
                    </a:cubicBezTo>
                    <a:lnTo>
                      <a:pt x="1439" y="1210"/>
                    </a:lnTo>
                    <a:cubicBezTo>
                      <a:pt x="1349" y="1137"/>
                      <a:pt x="1254" y="1066"/>
                      <a:pt x="1156" y="1000"/>
                    </a:cubicBezTo>
                    <a:cubicBezTo>
                      <a:pt x="1119" y="973"/>
                      <a:pt x="1081" y="962"/>
                      <a:pt x="1043" y="962"/>
                    </a:cubicBezTo>
                    <a:cubicBezTo>
                      <a:pt x="887" y="962"/>
                      <a:pt x="747" y="1163"/>
                      <a:pt x="841" y="1315"/>
                    </a:cubicBezTo>
                    <a:cubicBezTo>
                      <a:pt x="1038" y="1647"/>
                      <a:pt x="1220" y="1988"/>
                      <a:pt x="1407" y="2325"/>
                    </a:cubicBezTo>
                    <a:lnTo>
                      <a:pt x="1407" y="2325"/>
                    </a:lnTo>
                    <a:cubicBezTo>
                      <a:pt x="1248" y="2175"/>
                      <a:pt x="1088" y="2025"/>
                      <a:pt x="925" y="1882"/>
                    </a:cubicBezTo>
                    <a:cubicBezTo>
                      <a:pt x="879" y="1844"/>
                      <a:pt x="825" y="1827"/>
                      <a:pt x="771" y="1827"/>
                    </a:cubicBezTo>
                    <a:cubicBezTo>
                      <a:pt x="602" y="1827"/>
                      <a:pt x="438" y="1990"/>
                      <a:pt x="557" y="2165"/>
                    </a:cubicBezTo>
                    <a:cubicBezTo>
                      <a:pt x="579" y="2197"/>
                      <a:pt x="602" y="2229"/>
                      <a:pt x="624" y="2262"/>
                    </a:cubicBezTo>
                    <a:lnTo>
                      <a:pt x="624" y="2262"/>
                    </a:lnTo>
                    <a:cubicBezTo>
                      <a:pt x="603" y="2253"/>
                      <a:pt x="581" y="2249"/>
                      <a:pt x="560" y="2249"/>
                    </a:cubicBezTo>
                    <a:cubicBezTo>
                      <a:pt x="426" y="2249"/>
                      <a:pt x="304" y="2414"/>
                      <a:pt x="337" y="2554"/>
                    </a:cubicBezTo>
                    <a:cubicBezTo>
                      <a:pt x="358" y="2650"/>
                      <a:pt x="388" y="2743"/>
                      <a:pt x="422" y="2834"/>
                    </a:cubicBezTo>
                    <a:lnTo>
                      <a:pt x="422" y="2834"/>
                    </a:lnTo>
                    <a:cubicBezTo>
                      <a:pt x="310" y="2868"/>
                      <a:pt x="221" y="2986"/>
                      <a:pt x="253" y="3121"/>
                    </a:cubicBezTo>
                    <a:cubicBezTo>
                      <a:pt x="255" y="3133"/>
                      <a:pt x="257" y="3144"/>
                      <a:pt x="259" y="3156"/>
                    </a:cubicBezTo>
                    <a:lnTo>
                      <a:pt x="259" y="3156"/>
                    </a:lnTo>
                    <a:cubicBezTo>
                      <a:pt x="249" y="3154"/>
                      <a:pt x="239" y="3154"/>
                      <a:pt x="229" y="3154"/>
                    </a:cubicBezTo>
                    <a:cubicBezTo>
                      <a:pt x="107" y="3154"/>
                      <a:pt x="1" y="3250"/>
                      <a:pt x="1" y="3383"/>
                    </a:cubicBezTo>
                    <a:lnTo>
                      <a:pt x="1" y="3625"/>
                    </a:lnTo>
                    <a:cubicBezTo>
                      <a:pt x="1" y="3772"/>
                      <a:pt x="116" y="3846"/>
                      <a:pt x="232" y="3846"/>
                    </a:cubicBezTo>
                    <a:cubicBezTo>
                      <a:pt x="335" y="3846"/>
                      <a:pt x="438" y="3787"/>
                      <a:pt x="459" y="3670"/>
                    </a:cubicBezTo>
                    <a:lnTo>
                      <a:pt x="459" y="3670"/>
                    </a:lnTo>
                    <a:cubicBezTo>
                      <a:pt x="484" y="3675"/>
                      <a:pt x="510" y="3682"/>
                      <a:pt x="536" y="3688"/>
                    </a:cubicBezTo>
                    <a:cubicBezTo>
                      <a:pt x="554" y="3693"/>
                      <a:pt x="571" y="3695"/>
                      <a:pt x="589" y="3695"/>
                    </a:cubicBezTo>
                    <a:cubicBezTo>
                      <a:pt x="653" y="3695"/>
                      <a:pt x="717" y="3667"/>
                      <a:pt x="763" y="3623"/>
                    </a:cubicBezTo>
                    <a:lnTo>
                      <a:pt x="763" y="3623"/>
                    </a:lnTo>
                    <a:cubicBezTo>
                      <a:pt x="765" y="3623"/>
                      <a:pt x="766" y="3624"/>
                      <a:pt x="767" y="3625"/>
                    </a:cubicBezTo>
                    <a:cubicBezTo>
                      <a:pt x="802" y="3649"/>
                      <a:pt x="838" y="3659"/>
                      <a:pt x="873" y="3659"/>
                    </a:cubicBezTo>
                    <a:cubicBezTo>
                      <a:pt x="1011" y="3659"/>
                      <a:pt x="1136" y="3504"/>
                      <a:pt x="1103" y="3362"/>
                    </a:cubicBezTo>
                    <a:cubicBezTo>
                      <a:pt x="1097" y="3337"/>
                      <a:pt x="1091" y="3311"/>
                      <a:pt x="1084" y="3286"/>
                    </a:cubicBezTo>
                    <a:lnTo>
                      <a:pt x="1084" y="3286"/>
                    </a:lnTo>
                    <a:cubicBezTo>
                      <a:pt x="1194" y="3383"/>
                      <a:pt x="1313" y="3471"/>
                      <a:pt x="1450" y="3541"/>
                    </a:cubicBezTo>
                    <a:cubicBezTo>
                      <a:pt x="1487" y="3560"/>
                      <a:pt x="1524" y="3569"/>
                      <a:pt x="1560" y="3569"/>
                    </a:cubicBezTo>
                    <a:cubicBezTo>
                      <a:pt x="1705" y="3569"/>
                      <a:pt x="1829" y="3433"/>
                      <a:pt x="1788" y="3282"/>
                    </a:cubicBezTo>
                    <a:lnTo>
                      <a:pt x="1788" y="3282"/>
                    </a:lnTo>
                    <a:cubicBezTo>
                      <a:pt x="1938" y="3403"/>
                      <a:pt x="2094" y="3519"/>
                      <a:pt x="2258" y="3625"/>
                    </a:cubicBezTo>
                    <a:cubicBezTo>
                      <a:pt x="2291" y="3645"/>
                      <a:pt x="2327" y="3654"/>
                      <a:pt x="2362" y="3654"/>
                    </a:cubicBezTo>
                    <a:cubicBezTo>
                      <a:pt x="2530" y="3654"/>
                      <a:pt x="2694" y="3457"/>
                      <a:pt x="2573" y="3310"/>
                    </a:cubicBezTo>
                    <a:cubicBezTo>
                      <a:pt x="2329" y="2988"/>
                      <a:pt x="2120" y="2646"/>
                      <a:pt x="1921" y="2297"/>
                    </a:cubicBezTo>
                    <a:lnTo>
                      <a:pt x="1921" y="2297"/>
                    </a:lnTo>
                    <a:cubicBezTo>
                      <a:pt x="2286" y="2689"/>
                      <a:pt x="2637" y="3095"/>
                      <a:pt x="3067" y="3415"/>
                    </a:cubicBezTo>
                    <a:cubicBezTo>
                      <a:pt x="3105" y="3444"/>
                      <a:pt x="3144" y="3457"/>
                      <a:pt x="3183" y="3457"/>
                    </a:cubicBezTo>
                    <a:cubicBezTo>
                      <a:pt x="3273" y="3457"/>
                      <a:pt x="3356" y="3388"/>
                      <a:pt x="3393" y="3300"/>
                    </a:cubicBezTo>
                    <a:lnTo>
                      <a:pt x="3393" y="3300"/>
                    </a:lnTo>
                    <a:cubicBezTo>
                      <a:pt x="3457" y="3339"/>
                      <a:pt x="3526" y="3374"/>
                      <a:pt x="3602" y="3404"/>
                    </a:cubicBezTo>
                    <a:cubicBezTo>
                      <a:pt x="3625" y="3413"/>
                      <a:pt x="3648" y="3417"/>
                      <a:pt x="3670" y="3417"/>
                    </a:cubicBezTo>
                    <a:cubicBezTo>
                      <a:pt x="3812" y="3417"/>
                      <a:pt x="3933" y="3257"/>
                      <a:pt x="3896" y="3121"/>
                    </a:cubicBezTo>
                    <a:cubicBezTo>
                      <a:pt x="3644" y="2333"/>
                      <a:pt x="3245" y="1619"/>
                      <a:pt x="2699" y="1000"/>
                    </a:cubicBezTo>
                    <a:cubicBezTo>
                      <a:pt x="2374" y="622"/>
                      <a:pt x="2027" y="44"/>
                      <a:pt x="1481" y="2"/>
                    </a:cubicBezTo>
                    <a:cubicBezTo>
                      <a:pt x="1472" y="1"/>
                      <a:pt x="1462" y="0"/>
                      <a:pt x="1453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69"/>
              <p:cNvSpPr/>
              <p:nvPr/>
            </p:nvSpPr>
            <p:spPr>
              <a:xfrm>
                <a:off x="5387150" y="5185200"/>
                <a:ext cx="88475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3207" extrusionOk="0">
                    <a:moveTo>
                      <a:pt x="3321" y="0"/>
                    </a:moveTo>
                    <a:cubicBezTo>
                      <a:pt x="3207" y="0"/>
                      <a:pt x="3087" y="76"/>
                      <a:pt x="3071" y="225"/>
                    </a:cubicBezTo>
                    <a:cubicBezTo>
                      <a:pt x="3061" y="323"/>
                      <a:pt x="3049" y="422"/>
                      <a:pt x="3035" y="519"/>
                    </a:cubicBezTo>
                    <a:lnTo>
                      <a:pt x="3035" y="519"/>
                    </a:lnTo>
                    <a:cubicBezTo>
                      <a:pt x="3004" y="409"/>
                      <a:pt x="2961" y="300"/>
                      <a:pt x="2903" y="193"/>
                    </a:cubicBezTo>
                    <a:cubicBezTo>
                      <a:pt x="2860" y="119"/>
                      <a:pt x="2777" y="79"/>
                      <a:pt x="2696" y="79"/>
                    </a:cubicBezTo>
                    <a:cubicBezTo>
                      <a:pt x="2617" y="79"/>
                      <a:pt x="2541" y="116"/>
                      <a:pt x="2504" y="193"/>
                    </a:cubicBezTo>
                    <a:cubicBezTo>
                      <a:pt x="2472" y="258"/>
                      <a:pt x="2444" y="323"/>
                      <a:pt x="2419" y="388"/>
                    </a:cubicBezTo>
                    <a:lnTo>
                      <a:pt x="2419" y="388"/>
                    </a:lnTo>
                    <a:cubicBezTo>
                      <a:pt x="2384" y="368"/>
                      <a:pt x="2343" y="359"/>
                      <a:pt x="2301" y="359"/>
                    </a:cubicBezTo>
                    <a:cubicBezTo>
                      <a:pt x="2220" y="359"/>
                      <a:pt x="2137" y="395"/>
                      <a:pt x="2095" y="466"/>
                    </a:cubicBezTo>
                    <a:cubicBezTo>
                      <a:pt x="2021" y="598"/>
                      <a:pt x="1958" y="735"/>
                      <a:pt x="1901" y="873"/>
                    </a:cubicBezTo>
                    <a:lnTo>
                      <a:pt x="1901" y="873"/>
                    </a:lnTo>
                    <a:cubicBezTo>
                      <a:pt x="1867" y="779"/>
                      <a:pt x="1779" y="726"/>
                      <a:pt x="1688" y="726"/>
                    </a:cubicBezTo>
                    <a:cubicBezTo>
                      <a:pt x="1628" y="726"/>
                      <a:pt x="1566" y="749"/>
                      <a:pt x="1516" y="798"/>
                    </a:cubicBezTo>
                    <a:lnTo>
                      <a:pt x="1516" y="798"/>
                    </a:lnTo>
                    <a:cubicBezTo>
                      <a:pt x="1502" y="680"/>
                      <a:pt x="1387" y="599"/>
                      <a:pt x="1274" y="599"/>
                    </a:cubicBezTo>
                    <a:cubicBezTo>
                      <a:pt x="1217" y="599"/>
                      <a:pt x="1161" y="620"/>
                      <a:pt x="1118" y="666"/>
                    </a:cubicBezTo>
                    <a:cubicBezTo>
                      <a:pt x="1080" y="710"/>
                      <a:pt x="1044" y="756"/>
                      <a:pt x="1008" y="802"/>
                    </a:cubicBezTo>
                    <a:lnTo>
                      <a:pt x="1008" y="802"/>
                    </a:lnTo>
                    <a:cubicBezTo>
                      <a:pt x="969" y="778"/>
                      <a:pt x="922" y="765"/>
                      <a:pt x="876" y="765"/>
                    </a:cubicBezTo>
                    <a:cubicBezTo>
                      <a:pt x="817" y="765"/>
                      <a:pt x="760" y="786"/>
                      <a:pt x="719" y="834"/>
                    </a:cubicBezTo>
                    <a:cubicBezTo>
                      <a:pt x="658" y="899"/>
                      <a:pt x="599" y="967"/>
                      <a:pt x="539" y="1035"/>
                    </a:cubicBezTo>
                    <a:lnTo>
                      <a:pt x="539" y="1035"/>
                    </a:lnTo>
                    <a:cubicBezTo>
                      <a:pt x="505" y="1016"/>
                      <a:pt x="467" y="1004"/>
                      <a:pt x="428" y="1004"/>
                    </a:cubicBezTo>
                    <a:cubicBezTo>
                      <a:pt x="376" y="1004"/>
                      <a:pt x="322" y="1025"/>
                      <a:pt x="278" y="1076"/>
                    </a:cubicBezTo>
                    <a:cubicBezTo>
                      <a:pt x="258" y="1095"/>
                      <a:pt x="240" y="1114"/>
                      <a:pt x="222" y="1132"/>
                    </a:cubicBezTo>
                    <a:lnTo>
                      <a:pt x="222" y="1132"/>
                    </a:lnTo>
                    <a:cubicBezTo>
                      <a:pt x="145" y="1145"/>
                      <a:pt x="76" y="1196"/>
                      <a:pt x="47" y="1296"/>
                    </a:cubicBezTo>
                    <a:cubicBezTo>
                      <a:pt x="47" y="1317"/>
                      <a:pt x="47" y="1328"/>
                      <a:pt x="37" y="1349"/>
                    </a:cubicBezTo>
                    <a:cubicBezTo>
                      <a:pt x="0" y="1489"/>
                      <a:pt x="78" y="1591"/>
                      <a:pt x="185" y="1624"/>
                    </a:cubicBezTo>
                    <a:lnTo>
                      <a:pt x="185" y="1624"/>
                    </a:lnTo>
                    <a:cubicBezTo>
                      <a:pt x="224" y="1701"/>
                      <a:pt x="310" y="1744"/>
                      <a:pt x="398" y="1744"/>
                    </a:cubicBezTo>
                    <a:cubicBezTo>
                      <a:pt x="428" y="1744"/>
                      <a:pt x="458" y="1739"/>
                      <a:pt x="487" y="1728"/>
                    </a:cubicBezTo>
                    <a:lnTo>
                      <a:pt x="487" y="1728"/>
                    </a:lnTo>
                    <a:cubicBezTo>
                      <a:pt x="485" y="1855"/>
                      <a:pt x="612" y="1949"/>
                      <a:pt x="734" y="1949"/>
                    </a:cubicBezTo>
                    <a:cubicBezTo>
                      <a:pt x="807" y="1949"/>
                      <a:pt x="879" y="1914"/>
                      <a:pt x="919" y="1832"/>
                    </a:cubicBezTo>
                    <a:cubicBezTo>
                      <a:pt x="925" y="1819"/>
                      <a:pt x="932" y="1807"/>
                      <a:pt x="938" y="1795"/>
                    </a:cubicBezTo>
                    <a:lnTo>
                      <a:pt x="938" y="1795"/>
                    </a:lnTo>
                    <a:cubicBezTo>
                      <a:pt x="923" y="1905"/>
                      <a:pt x="909" y="2015"/>
                      <a:pt x="898" y="2126"/>
                    </a:cubicBezTo>
                    <a:cubicBezTo>
                      <a:pt x="878" y="2267"/>
                      <a:pt x="1004" y="2353"/>
                      <a:pt x="1129" y="2353"/>
                    </a:cubicBezTo>
                    <a:cubicBezTo>
                      <a:pt x="1179" y="2353"/>
                      <a:pt x="1228" y="2340"/>
                      <a:pt x="1268" y="2311"/>
                    </a:cubicBezTo>
                    <a:lnTo>
                      <a:pt x="1268" y="2311"/>
                    </a:lnTo>
                    <a:cubicBezTo>
                      <a:pt x="1262" y="2357"/>
                      <a:pt x="1258" y="2404"/>
                      <a:pt x="1255" y="2451"/>
                    </a:cubicBezTo>
                    <a:cubicBezTo>
                      <a:pt x="1248" y="2596"/>
                      <a:pt x="1363" y="2672"/>
                      <a:pt x="1480" y="2672"/>
                    </a:cubicBezTo>
                    <a:cubicBezTo>
                      <a:pt x="1559" y="2672"/>
                      <a:pt x="1639" y="2638"/>
                      <a:pt x="1685" y="2567"/>
                    </a:cubicBezTo>
                    <a:cubicBezTo>
                      <a:pt x="1779" y="2423"/>
                      <a:pt x="1855" y="2272"/>
                      <a:pt x="1921" y="2118"/>
                    </a:cubicBezTo>
                    <a:lnTo>
                      <a:pt x="1921" y="2118"/>
                    </a:lnTo>
                    <a:cubicBezTo>
                      <a:pt x="1875" y="2305"/>
                      <a:pt x="1828" y="2491"/>
                      <a:pt x="1790" y="2672"/>
                    </a:cubicBezTo>
                    <a:cubicBezTo>
                      <a:pt x="1752" y="2841"/>
                      <a:pt x="1888" y="2955"/>
                      <a:pt x="2021" y="2955"/>
                    </a:cubicBezTo>
                    <a:cubicBezTo>
                      <a:pt x="2110" y="2955"/>
                      <a:pt x="2198" y="2904"/>
                      <a:pt x="2231" y="2787"/>
                    </a:cubicBezTo>
                    <a:cubicBezTo>
                      <a:pt x="2318" y="2520"/>
                      <a:pt x="2404" y="2253"/>
                      <a:pt x="2488" y="1986"/>
                    </a:cubicBezTo>
                    <a:lnTo>
                      <a:pt x="2488" y="1986"/>
                    </a:lnTo>
                    <a:cubicBezTo>
                      <a:pt x="2395" y="2311"/>
                      <a:pt x="2286" y="2629"/>
                      <a:pt x="2231" y="2913"/>
                    </a:cubicBezTo>
                    <a:cubicBezTo>
                      <a:pt x="2203" y="3074"/>
                      <a:pt x="2342" y="3206"/>
                      <a:pt x="2479" y="3206"/>
                    </a:cubicBezTo>
                    <a:cubicBezTo>
                      <a:pt x="2548" y="3206"/>
                      <a:pt x="2616" y="3172"/>
                      <a:pt x="2662" y="3092"/>
                    </a:cubicBezTo>
                    <a:cubicBezTo>
                      <a:pt x="2920" y="2598"/>
                      <a:pt x="3128" y="2093"/>
                      <a:pt x="3279" y="1569"/>
                    </a:cubicBezTo>
                    <a:lnTo>
                      <a:pt x="3279" y="1569"/>
                    </a:lnTo>
                    <a:cubicBezTo>
                      <a:pt x="3368" y="1544"/>
                      <a:pt x="3448" y="1474"/>
                      <a:pt x="3460" y="1359"/>
                    </a:cubicBezTo>
                    <a:cubicBezTo>
                      <a:pt x="3502" y="981"/>
                      <a:pt x="3533" y="603"/>
                      <a:pt x="3533" y="225"/>
                    </a:cubicBezTo>
                    <a:lnTo>
                      <a:pt x="3533" y="225"/>
                    </a:lnTo>
                    <a:cubicBezTo>
                      <a:pt x="3533" y="225"/>
                      <a:pt x="3533" y="225"/>
                      <a:pt x="3533" y="225"/>
                    </a:cubicBezTo>
                    <a:cubicBezTo>
                      <a:pt x="3539" y="74"/>
                      <a:pt x="3433" y="0"/>
                      <a:pt x="3321" y="0"/>
                    </a:cubicBezTo>
                    <a:close/>
                  </a:path>
                </a:pathLst>
              </a:custGeom>
              <a:solidFill>
                <a:srgbClr val="F374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69"/>
              <p:cNvSpPr/>
              <p:nvPr/>
            </p:nvSpPr>
            <p:spPr>
              <a:xfrm>
                <a:off x="5166950" y="4914000"/>
                <a:ext cx="768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2609" extrusionOk="0">
                    <a:moveTo>
                      <a:pt x="1614" y="1"/>
                    </a:moveTo>
                    <a:cubicBezTo>
                      <a:pt x="1423" y="1"/>
                      <a:pt x="1260" y="234"/>
                      <a:pt x="1441" y="383"/>
                    </a:cubicBezTo>
                    <a:cubicBezTo>
                      <a:pt x="1441" y="383"/>
                      <a:pt x="1441" y="383"/>
                      <a:pt x="1441" y="383"/>
                    </a:cubicBezTo>
                    <a:lnTo>
                      <a:pt x="1441" y="383"/>
                    </a:lnTo>
                    <a:cubicBezTo>
                      <a:pt x="1526" y="467"/>
                      <a:pt x="1610" y="541"/>
                      <a:pt x="1694" y="625"/>
                    </a:cubicBezTo>
                    <a:cubicBezTo>
                      <a:pt x="1707" y="636"/>
                      <a:pt x="1721" y="645"/>
                      <a:pt x="1735" y="653"/>
                    </a:cubicBezTo>
                    <a:lnTo>
                      <a:pt x="1735" y="653"/>
                    </a:lnTo>
                    <a:cubicBezTo>
                      <a:pt x="1782" y="699"/>
                      <a:pt x="1828" y="747"/>
                      <a:pt x="1872" y="796"/>
                    </a:cubicBezTo>
                    <a:lnTo>
                      <a:pt x="1872" y="796"/>
                    </a:lnTo>
                    <a:cubicBezTo>
                      <a:pt x="1713" y="705"/>
                      <a:pt x="1537" y="641"/>
                      <a:pt x="1326" y="625"/>
                    </a:cubicBezTo>
                    <a:cubicBezTo>
                      <a:pt x="1322" y="624"/>
                      <a:pt x="1318" y="624"/>
                      <a:pt x="1314" y="624"/>
                    </a:cubicBezTo>
                    <a:cubicBezTo>
                      <a:pt x="1143" y="624"/>
                      <a:pt x="1044" y="838"/>
                      <a:pt x="1126" y="971"/>
                    </a:cubicBezTo>
                    <a:cubicBezTo>
                      <a:pt x="1141" y="996"/>
                      <a:pt x="1155" y="1021"/>
                      <a:pt x="1170" y="1046"/>
                    </a:cubicBezTo>
                    <a:lnTo>
                      <a:pt x="1170" y="1046"/>
                    </a:lnTo>
                    <a:cubicBezTo>
                      <a:pt x="1119" y="1028"/>
                      <a:pt x="1067" y="1013"/>
                      <a:pt x="1011" y="1003"/>
                    </a:cubicBezTo>
                    <a:cubicBezTo>
                      <a:pt x="993" y="1000"/>
                      <a:pt x="975" y="998"/>
                      <a:pt x="958" y="998"/>
                    </a:cubicBezTo>
                    <a:cubicBezTo>
                      <a:pt x="799" y="998"/>
                      <a:pt x="699" y="1125"/>
                      <a:pt x="727" y="1286"/>
                    </a:cubicBezTo>
                    <a:cubicBezTo>
                      <a:pt x="742" y="1377"/>
                      <a:pt x="769" y="1463"/>
                      <a:pt x="801" y="1545"/>
                    </a:cubicBezTo>
                    <a:lnTo>
                      <a:pt x="801" y="1545"/>
                    </a:lnTo>
                    <a:cubicBezTo>
                      <a:pt x="754" y="1526"/>
                      <a:pt x="706" y="1509"/>
                      <a:pt x="654" y="1496"/>
                    </a:cubicBezTo>
                    <a:cubicBezTo>
                      <a:pt x="635" y="1490"/>
                      <a:pt x="615" y="1487"/>
                      <a:pt x="595" y="1487"/>
                    </a:cubicBezTo>
                    <a:cubicBezTo>
                      <a:pt x="479" y="1487"/>
                      <a:pt x="351" y="1583"/>
                      <a:pt x="360" y="1717"/>
                    </a:cubicBezTo>
                    <a:cubicBezTo>
                      <a:pt x="371" y="1783"/>
                      <a:pt x="386" y="1847"/>
                      <a:pt x="401" y="1912"/>
                    </a:cubicBezTo>
                    <a:lnTo>
                      <a:pt x="401" y="1912"/>
                    </a:lnTo>
                    <a:cubicBezTo>
                      <a:pt x="379" y="1904"/>
                      <a:pt x="358" y="1900"/>
                      <a:pt x="337" y="1900"/>
                    </a:cubicBezTo>
                    <a:cubicBezTo>
                      <a:pt x="234" y="1900"/>
                      <a:pt x="154" y="1991"/>
                      <a:pt x="131" y="2093"/>
                    </a:cubicBezTo>
                    <a:lnTo>
                      <a:pt x="131" y="2093"/>
                    </a:lnTo>
                    <a:cubicBezTo>
                      <a:pt x="52" y="2139"/>
                      <a:pt x="1" y="2228"/>
                      <a:pt x="34" y="2347"/>
                    </a:cubicBezTo>
                    <a:cubicBezTo>
                      <a:pt x="97" y="2536"/>
                      <a:pt x="213" y="2599"/>
                      <a:pt x="402" y="2609"/>
                    </a:cubicBezTo>
                    <a:cubicBezTo>
                      <a:pt x="498" y="2609"/>
                      <a:pt x="571" y="2551"/>
                      <a:pt x="606" y="2474"/>
                    </a:cubicBezTo>
                    <a:lnTo>
                      <a:pt x="606" y="2474"/>
                    </a:lnTo>
                    <a:cubicBezTo>
                      <a:pt x="622" y="2480"/>
                      <a:pt x="638" y="2487"/>
                      <a:pt x="654" y="2494"/>
                    </a:cubicBezTo>
                    <a:cubicBezTo>
                      <a:pt x="673" y="2502"/>
                      <a:pt x="693" y="2505"/>
                      <a:pt x="714" y="2505"/>
                    </a:cubicBezTo>
                    <a:cubicBezTo>
                      <a:pt x="829" y="2505"/>
                      <a:pt x="955" y="2389"/>
                      <a:pt x="937" y="2273"/>
                    </a:cubicBezTo>
                    <a:cubicBezTo>
                      <a:pt x="932" y="2226"/>
                      <a:pt x="925" y="2180"/>
                      <a:pt x="915" y="2134"/>
                    </a:cubicBezTo>
                    <a:lnTo>
                      <a:pt x="915" y="2134"/>
                    </a:lnTo>
                    <a:cubicBezTo>
                      <a:pt x="1001" y="2194"/>
                      <a:pt x="1086" y="2256"/>
                      <a:pt x="1179" y="2305"/>
                    </a:cubicBezTo>
                    <a:cubicBezTo>
                      <a:pt x="1216" y="2322"/>
                      <a:pt x="1254" y="2330"/>
                      <a:pt x="1291" y="2330"/>
                    </a:cubicBezTo>
                    <a:cubicBezTo>
                      <a:pt x="1436" y="2330"/>
                      <a:pt x="1566" y="2209"/>
                      <a:pt x="1515" y="2042"/>
                    </a:cubicBezTo>
                    <a:cubicBezTo>
                      <a:pt x="1483" y="1924"/>
                      <a:pt x="1431" y="1813"/>
                      <a:pt x="1378" y="1702"/>
                    </a:cubicBezTo>
                    <a:lnTo>
                      <a:pt x="1378" y="1702"/>
                    </a:lnTo>
                    <a:cubicBezTo>
                      <a:pt x="1571" y="1856"/>
                      <a:pt x="1745" y="2046"/>
                      <a:pt x="1935" y="2189"/>
                    </a:cubicBezTo>
                    <a:cubicBezTo>
                      <a:pt x="1973" y="2215"/>
                      <a:pt x="2012" y="2226"/>
                      <a:pt x="2049" y="2226"/>
                    </a:cubicBezTo>
                    <a:cubicBezTo>
                      <a:pt x="2210" y="2226"/>
                      <a:pt x="2346" y="2019"/>
                      <a:pt x="2261" y="1874"/>
                    </a:cubicBezTo>
                    <a:cubicBezTo>
                      <a:pt x="2154" y="1695"/>
                      <a:pt x="2037" y="1523"/>
                      <a:pt x="1920" y="1352"/>
                    </a:cubicBezTo>
                    <a:lnTo>
                      <a:pt x="1920" y="1352"/>
                    </a:lnTo>
                    <a:cubicBezTo>
                      <a:pt x="2172" y="1549"/>
                      <a:pt x="2399" y="1806"/>
                      <a:pt x="2671" y="1948"/>
                    </a:cubicBezTo>
                    <a:cubicBezTo>
                      <a:pt x="2712" y="1970"/>
                      <a:pt x="2754" y="1979"/>
                      <a:pt x="2792" y="1979"/>
                    </a:cubicBezTo>
                    <a:cubicBezTo>
                      <a:pt x="2956" y="1979"/>
                      <a:pt x="3072" y="1803"/>
                      <a:pt x="2996" y="1633"/>
                    </a:cubicBezTo>
                    <a:cubicBezTo>
                      <a:pt x="2713" y="1024"/>
                      <a:pt x="2282" y="488"/>
                      <a:pt x="1767" y="58"/>
                    </a:cubicBezTo>
                    <a:cubicBezTo>
                      <a:pt x="1718" y="18"/>
                      <a:pt x="1665" y="1"/>
                      <a:pt x="1614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69"/>
              <p:cNvSpPr/>
              <p:nvPr/>
            </p:nvSpPr>
            <p:spPr>
              <a:xfrm>
                <a:off x="5145500" y="4694075"/>
                <a:ext cx="41500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429" extrusionOk="0">
                    <a:moveTo>
                      <a:pt x="1122" y="0"/>
                    </a:moveTo>
                    <a:cubicBezTo>
                      <a:pt x="908" y="0"/>
                      <a:pt x="0" y="1504"/>
                      <a:pt x="0" y="1504"/>
                    </a:cubicBezTo>
                    <a:cubicBezTo>
                      <a:pt x="871" y="1924"/>
                      <a:pt x="1270" y="2428"/>
                      <a:pt x="1270" y="2428"/>
                    </a:cubicBezTo>
                    <a:cubicBezTo>
                      <a:pt x="1659" y="1840"/>
                      <a:pt x="1312" y="65"/>
                      <a:pt x="1134" y="2"/>
                    </a:cubicBezTo>
                    <a:cubicBezTo>
                      <a:pt x="1131" y="1"/>
                      <a:pt x="1127" y="0"/>
                      <a:pt x="1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69"/>
              <p:cNvSpPr/>
              <p:nvPr/>
            </p:nvSpPr>
            <p:spPr>
              <a:xfrm>
                <a:off x="5031325" y="4867550"/>
                <a:ext cx="175100" cy="656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2624" extrusionOk="0">
                    <a:moveTo>
                      <a:pt x="6798" y="1"/>
                    </a:moveTo>
                    <a:cubicBezTo>
                      <a:pt x="6717" y="1"/>
                      <a:pt x="6614" y="99"/>
                      <a:pt x="6614" y="99"/>
                    </a:cubicBezTo>
                    <a:cubicBezTo>
                      <a:pt x="5654" y="1050"/>
                      <a:pt x="4366" y="1323"/>
                      <a:pt x="3205" y="1323"/>
                    </a:cubicBezTo>
                    <a:cubicBezTo>
                      <a:pt x="1650" y="1323"/>
                      <a:pt x="325" y="834"/>
                      <a:pt x="325" y="834"/>
                    </a:cubicBezTo>
                    <a:cubicBezTo>
                      <a:pt x="314" y="830"/>
                      <a:pt x="303" y="828"/>
                      <a:pt x="292" y="828"/>
                    </a:cubicBezTo>
                    <a:cubicBezTo>
                      <a:pt x="67" y="828"/>
                      <a:pt x="1" y="1653"/>
                      <a:pt x="41" y="1874"/>
                    </a:cubicBezTo>
                    <a:cubicBezTo>
                      <a:pt x="81" y="2083"/>
                      <a:pt x="1229" y="2623"/>
                      <a:pt x="3233" y="2623"/>
                    </a:cubicBezTo>
                    <a:cubicBezTo>
                      <a:pt x="3339" y="2623"/>
                      <a:pt x="3448" y="2622"/>
                      <a:pt x="3559" y="2619"/>
                    </a:cubicBezTo>
                    <a:cubicBezTo>
                      <a:pt x="5753" y="2567"/>
                      <a:pt x="6772" y="1590"/>
                      <a:pt x="6887" y="1338"/>
                    </a:cubicBezTo>
                    <a:cubicBezTo>
                      <a:pt x="7003" y="1086"/>
                      <a:pt x="6930" y="320"/>
                      <a:pt x="6887" y="99"/>
                    </a:cubicBezTo>
                    <a:cubicBezTo>
                      <a:pt x="6873" y="25"/>
                      <a:pt x="6838" y="1"/>
                      <a:pt x="67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69"/>
              <p:cNvSpPr/>
              <p:nvPr/>
            </p:nvSpPr>
            <p:spPr>
              <a:xfrm>
                <a:off x="4996375" y="4904175"/>
                <a:ext cx="5200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916" extrusionOk="0">
                    <a:moveTo>
                      <a:pt x="1041" y="1"/>
                    </a:moveTo>
                    <a:cubicBezTo>
                      <a:pt x="591" y="1"/>
                      <a:pt x="198" y="324"/>
                      <a:pt x="106" y="776"/>
                    </a:cubicBezTo>
                    <a:cubicBezTo>
                      <a:pt x="1" y="1291"/>
                      <a:pt x="337" y="1795"/>
                      <a:pt x="862" y="1900"/>
                    </a:cubicBezTo>
                    <a:cubicBezTo>
                      <a:pt x="920" y="1910"/>
                      <a:pt x="978" y="1916"/>
                      <a:pt x="1035" y="1916"/>
                    </a:cubicBezTo>
                    <a:cubicBezTo>
                      <a:pt x="1485" y="1916"/>
                      <a:pt x="1892" y="1600"/>
                      <a:pt x="1985" y="1144"/>
                    </a:cubicBezTo>
                    <a:cubicBezTo>
                      <a:pt x="2080" y="629"/>
                      <a:pt x="1744" y="125"/>
                      <a:pt x="1229" y="20"/>
                    </a:cubicBezTo>
                    <a:cubicBezTo>
                      <a:pt x="1166" y="7"/>
                      <a:pt x="1103" y="1"/>
                      <a:pt x="10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69"/>
              <p:cNvSpPr/>
              <p:nvPr/>
            </p:nvSpPr>
            <p:spPr>
              <a:xfrm>
                <a:off x="5022625" y="4940200"/>
                <a:ext cx="71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56" extrusionOk="0">
                    <a:moveTo>
                      <a:pt x="150" y="0"/>
                    </a:moveTo>
                    <a:cubicBezTo>
                      <a:pt x="98" y="0"/>
                      <a:pt x="47" y="31"/>
                      <a:pt x="22" y="81"/>
                    </a:cubicBezTo>
                    <a:cubicBezTo>
                      <a:pt x="1" y="144"/>
                      <a:pt x="32" y="217"/>
                      <a:pt x="95" y="249"/>
                    </a:cubicBezTo>
                    <a:cubicBezTo>
                      <a:pt x="108" y="253"/>
                      <a:pt x="122" y="255"/>
                      <a:pt x="135" y="255"/>
                    </a:cubicBezTo>
                    <a:cubicBezTo>
                      <a:pt x="186" y="255"/>
                      <a:pt x="236" y="225"/>
                      <a:pt x="253" y="175"/>
                    </a:cubicBezTo>
                    <a:cubicBezTo>
                      <a:pt x="284" y="112"/>
                      <a:pt x="253" y="39"/>
                      <a:pt x="190" y="7"/>
                    </a:cubicBezTo>
                    <a:cubicBezTo>
                      <a:pt x="177" y="2"/>
                      <a:pt x="163" y="0"/>
                      <a:pt x="1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69"/>
              <p:cNvSpPr/>
              <p:nvPr/>
            </p:nvSpPr>
            <p:spPr>
              <a:xfrm>
                <a:off x="5002925" y="4928650"/>
                <a:ext cx="71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56" extrusionOk="0">
                    <a:moveTo>
                      <a:pt x="150" y="0"/>
                    </a:moveTo>
                    <a:cubicBezTo>
                      <a:pt x="98" y="0"/>
                      <a:pt x="47" y="31"/>
                      <a:pt x="22" y="81"/>
                    </a:cubicBezTo>
                    <a:cubicBezTo>
                      <a:pt x="1" y="144"/>
                      <a:pt x="33" y="217"/>
                      <a:pt x="96" y="249"/>
                    </a:cubicBezTo>
                    <a:cubicBezTo>
                      <a:pt x="109" y="253"/>
                      <a:pt x="122" y="255"/>
                      <a:pt x="136" y="255"/>
                    </a:cubicBezTo>
                    <a:cubicBezTo>
                      <a:pt x="187" y="255"/>
                      <a:pt x="236" y="225"/>
                      <a:pt x="253" y="175"/>
                    </a:cubicBezTo>
                    <a:cubicBezTo>
                      <a:pt x="285" y="112"/>
                      <a:pt x="253" y="39"/>
                      <a:pt x="190" y="7"/>
                    </a:cubicBezTo>
                    <a:cubicBezTo>
                      <a:pt x="177" y="2"/>
                      <a:pt x="163" y="0"/>
                      <a:pt x="150" y="0"/>
                    </a:cubicBezTo>
                    <a:close/>
                  </a:path>
                </a:pathLst>
              </a:custGeom>
              <a:solidFill>
                <a:srgbClr val="D76B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69"/>
              <p:cNvSpPr/>
              <p:nvPr/>
            </p:nvSpPr>
            <p:spPr>
              <a:xfrm>
                <a:off x="5004250" y="4942350"/>
                <a:ext cx="22850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205" extrusionOk="0">
                    <a:moveTo>
                      <a:pt x="869" y="1"/>
                    </a:moveTo>
                    <a:cubicBezTo>
                      <a:pt x="863" y="1"/>
                      <a:pt x="857" y="2"/>
                      <a:pt x="851" y="5"/>
                    </a:cubicBezTo>
                    <a:cubicBezTo>
                      <a:pt x="851" y="13"/>
                      <a:pt x="668" y="123"/>
                      <a:pt x="402" y="123"/>
                    </a:cubicBezTo>
                    <a:cubicBezTo>
                      <a:pt x="296" y="123"/>
                      <a:pt x="178" y="105"/>
                      <a:pt x="53" y="58"/>
                    </a:cubicBezTo>
                    <a:cubicBezTo>
                      <a:pt x="47" y="55"/>
                      <a:pt x="42" y="53"/>
                      <a:pt x="36" y="53"/>
                    </a:cubicBezTo>
                    <a:cubicBezTo>
                      <a:pt x="21" y="53"/>
                      <a:pt x="8" y="63"/>
                      <a:pt x="1" y="79"/>
                    </a:cubicBezTo>
                    <a:cubicBezTo>
                      <a:pt x="1" y="100"/>
                      <a:pt x="11" y="121"/>
                      <a:pt x="22" y="131"/>
                    </a:cubicBezTo>
                    <a:cubicBezTo>
                      <a:pt x="158" y="184"/>
                      <a:pt x="284" y="205"/>
                      <a:pt x="400" y="205"/>
                    </a:cubicBezTo>
                    <a:cubicBezTo>
                      <a:pt x="683" y="205"/>
                      <a:pt x="883" y="79"/>
                      <a:pt x="893" y="79"/>
                    </a:cubicBezTo>
                    <a:cubicBezTo>
                      <a:pt x="914" y="58"/>
                      <a:pt x="914" y="37"/>
                      <a:pt x="904" y="16"/>
                    </a:cubicBezTo>
                    <a:cubicBezTo>
                      <a:pt x="896" y="8"/>
                      <a:pt x="883" y="1"/>
                      <a:pt x="869" y="1"/>
                    </a:cubicBezTo>
                    <a:close/>
                  </a:path>
                </a:pathLst>
              </a:custGeom>
              <a:solidFill>
                <a:srgbClr val="D76B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69"/>
              <p:cNvSpPr/>
              <p:nvPr/>
            </p:nvSpPr>
            <p:spPr>
              <a:xfrm>
                <a:off x="5004250" y="4930900"/>
                <a:ext cx="134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852" extrusionOk="0">
                    <a:moveTo>
                      <a:pt x="95" y="1"/>
                    </a:moveTo>
                    <a:cubicBezTo>
                      <a:pt x="74" y="1"/>
                      <a:pt x="53" y="12"/>
                      <a:pt x="53" y="33"/>
                    </a:cubicBezTo>
                    <a:cubicBezTo>
                      <a:pt x="43" y="54"/>
                      <a:pt x="1" y="432"/>
                      <a:pt x="463" y="841"/>
                    </a:cubicBezTo>
                    <a:cubicBezTo>
                      <a:pt x="473" y="852"/>
                      <a:pt x="484" y="852"/>
                      <a:pt x="484" y="852"/>
                    </a:cubicBezTo>
                    <a:cubicBezTo>
                      <a:pt x="494" y="852"/>
                      <a:pt x="505" y="852"/>
                      <a:pt x="515" y="841"/>
                    </a:cubicBezTo>
                    <a:cubicBezTo>
                      <a:pt x="536" y="831"/>
                      <a:pt x="526" y="799"/>
                      <a:pt x="515" y="789"/>
                    </a:cubicBezTo>
                    <a:cubicBezTo>
                      <a:pt x="85" y="400"/>
                      <a:pt x="127" y="43"/>
                      <a:pt x="127" y="43"/>
                    </a:cubicBezTo>
                    <a:cubicBezTo>
                      <a:pt x="127" y="22"/>
                      <a:pt x="116" y="1"/>
                      <a:pt x="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69"/>
              <p:cNvSpPr/>
              <p:nvPr/>
            </p:nvSpPr>
            <p:spPr>
              <a:xfrm>
                <a:off x="4996375" y="4912250"/>
                <a:ext cx="520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1073" extrusionOk="0">
                    <a:moveTo>
                      <a:pt x="553" y="1"/>
                    </a:moveTo>
                    <a:cubicBezTo>
                      <a:pt x="400" y="1"/>
                      <a:pt x="305" y="23"/>
                      <a:pt x="305" y="23"/>
                    </a:cubicBezTo>
                    <a:cubicBezTo>
                      <a:pt x="1" y="128"/>
                      <a:pt x="148" y="306"/>
                      <a:pt x="148" y="306"/>
                    </a:cubicBezTo>
                    <a:cubicBezTo>
                      <a:pt x="208" y="301"/>
                      <a:pt x="266" y="299"/>
                      <a:pt x="323" y="299"/>
                    </a:cubicBezTo>
                    <a:cubicBezTo>
                      <a:pt x="1362" y="299"/>
                      <a:pt x="1891" y="1073"/>
                      <a:pt x="1891" y="1073"/>
                    </a:cubicBezTo>
                    <a:cubicBezTo>
                      <a:pt x="2080" y="1031"/>
                      <a:pt x="1996" y="768"/>
                      <a:pt x="1996" y="768"/>
                    </a:cubicBezTo>
                    <a:cubicBezTo>
                      <a:pt x="1499" y="105"/>
                      <a:pt x="888" y="1"/>
                      <a:pt x="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69"/>
              <p:cNvSpPr/>
              <p:nvPr/>
            </p:nvSpPr>
            <p:spPr>
              <a:xfrm>
                <a:off x="5029450" y="4770825"/>
                <a:ext cx="341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1049" extrusionOk="0">
                    <a:moveTo>
                      <a:pt x="298" y="1"/>
                    </a:moveTo>
                    <a:cubicBezTo>
                      <a:pt x="243" y="1"/>
                      <a:pt x="191" y="31"/>
                      <a:pt x="169" y="82"/>
                    </a:cubicBezTo>
                    <a:cubicBezTo>
                      <a:pt x="148" y="124"/>
                      <a:pt x="1" y="429"/>
                      <a:pt x="106" y="702"/>
                    </a:cubicBezTo>
                    <a:cubicBezTo>
                      <a:pt x="148" y="828"/>
                      <a:pt x="253" y="933"/>
                      <a:pt x="379" y="996"/>
                    </a:cubicBezTo>
                    <a:cubicBezTo>
                      <a:pt x="473" y="1038"/>
                      <a:pt x="547" y="1048"/>
                      <a:pt x="631" y="1048"/>
                    </a:cubicBezTo>
                    <a:cubicBezTo>
                      <a:pt x="1019" y="1048"/>
                      <a:pt x="1303" y="660"/>
                      <a:pt x="1313" y="649"/>
                    </a:cubicBezTo>
                    <a:cubicBezTo>
                      <a:pt x="1366" y="576"/>
                      <a:pt x="1345" y="481"/>
                      <a:pt x="1282" y="429"/>
                    </a:cubicBezTo>
                    <a:cubicBezTo>
                      <a:pt x="1253" y="409"/>
                      <a:pt x="1221" y="399"/>
                      <a:pt x="1190" y="399"/>
                    </a:cubicBezTo>
                    <a:cubicBezTo>
                      <a:pt x="1141" y="399"/>
                      <a:pt x="1093" y="422"/>
                      <a:pt x="1061" y="460"/>
                    </a:cubicBezTo>
                    <a:cubicBezTo>
                      <a:pt x="1061" y="470"/>
                      <a:pt x="862" y="739"/>
                      <a:pt x="628" y="739"/>
                    </a:cubicBezTo>
                    <a:cubicBezTo>
                      <a:pt x="588" y="739"/>
                      <a:pt x="546" y="731"/>
                      <a:pt x="505" y="712"/>
                    </a:cubicBezTo>
                    <a:cubicBezTo>
                      <a:pt x="452" y="691"/>
                      <a:pt x="410" y="649"/>
                      <a:pt x="389" y="597"/>
                    </a:cubicBezTo>
                    <a:cubicBezTo>
                      <a:pt x="347" y="471"/>
                      <a:pt x="410" y="282"/>
                      <a:pt x="442" y="219"/>
                    </a:cubicBezTo>
                    <a:cubicBezTo>
                      <a:pt x="473" y="145"/>
                      <a:pt x="442" y="51"/>
                      <a:pt x="368" y="19"/>
                    </a:cubicBezTo>
                    <a:cubicBezTo>
                      <a:pt x="346" y="7"/>
                      <a:pt x="321" y="1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69"/>
              <p:cNvSpPr/>
              <p:nvPr/>
            </p:nvSpPr>
            <p:spPr>
              <a:xfrm>
                <a:off x="5046525" y="4807525"/>
                <a:ext cx="9900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327" extrusionOk="0">
                    <a:moveTo>
                      <a:pt x="1596" y="0"/>
                    </a:moveTo>
                    <a:cubicBezTo>
                      <a:pt x="1481" y="11"/>
                      <a:pt x="1355" y="21"/>
                      <a:pt x="1239" y="32"/>
                    </a:cubicBezTo>
                    <a:cubicBezTo>
                      <a:pt x="1176" y="32"/>
                      <a:pt x="1124" y="42"/>
                      <a:pt x="1061" y="42"/>
                    </a:cubicBezTo>
                    <a:lnTo>
                      <a:pt x="903" y="74"/>
                    </a:lnTo>
                    <a:cubicBezTo>
                      <a:pt x="788" y="95"/>
                      <a:pt x="693" y="116"/>
                      <a:pt x="599" y="137"/>
                    </a:cubicBezTo>
                    <a:cubicBezTo>
                      <a:pt x="410" y="179"/>
                      <a:pt x="263" y="221"/>
                      <a:pt x="158" y="263"/>
                    </a:cubicBezTo>
                    <a:cubicBezTo>
                      <a:pt x="53" y="294"/>
                      <a:pt x="0" y="326"/>
                      <a:pt x="0" y="326"/>
                    </a:cubicBezTo>
                    <a:cubicBezTo>
                      <a:pt x="0" y="326"/>
                      <a:pt x="63" y="315"/>
                      <a:pt x="168" y="294"/>
                    </a:cubicBezTo>
                    <a:cubicBezTo>
                      <a:pt x="221" y="284"/>
                      <a:pt x="284" y="263"/>
                      <a:pt x="357" y="252"/>
                    </a:cubicBezTo>
                    <a:lnTo>
                      <a:pt x="609" y="221"/>
                    </a:lnTo>
                    <a:cubicBezTo>
                      <a:pt x="704" y="210"/>
                      <a:pt x="809" y="200"/>
                      <a:pt x="914" y="189"/>
                    </a:cubicBezTo>
                    <a:cubicBezTo>
                      <a:pt x="966" y="179"/>
                      <a:pt x="1019" y="179"/>
                      <a:pt x="1071" y="168"/>
                    </a:cubicBezTo>
                    <a:lnTo>
                      <a:pt x="1250" y="168"/>
                    </a:lnTo>
                    <a:cubicBezTo>
                      <a:pt x="1365" y="158"/>
                      <a:pt x="1481" y="158"/>
                      <a:pt x="1607" y="147"/>
                    </a:cubicBezTo>
                    <a:cubicBezTo>
                      <a:pt x="1722" y="147"/>
                      <a:pt x="1848" y="158"/>
                      <a:pt x="1974" y="158"/>
                    </a:cubicBezTo>
                    <a:lnTo>
                      <a:pt x="2342" y="158"/>
                    </a:lnTo>
                    <a:cubicBezTo>
                      <a:pt x="2468" y="168"/>
                      <a:pt x="2583" y="179"/>
                      <a:pt x="2699" y="189"/>
                    </a:cubicBezTo>
                    <a:cubicBezTo>
                      <a:pt x="2814" y="200"/>
                      <a:pt x="2930" y="210"/>
                      <a:pt x="3035" y="210"/>
                    </a:cubicBezTo>
                    <a:cubicBezTo>
                      <a:pt x="3140" y="221"/>
                      <a:pt x="3245" y="242"/>
                      <a:pt x="3339" y="252"/>
                    </a:cubicBezTo>
                    <a:cubicBezTo>
                      <a:pt x="3518" y="284"/>
                      <a:pt x="3675" y="294"/>
                      <a:pt x="3780" y="305"/>
                    </a:cubicBezTo>
                    <a:cubicBezTo>
                      <a:pt x="3896" y="326"/>
                      <a:pt x="3959" y="326"/>
                      <a:pt x="3959" y="326"/>
                    </a:cubicBezTo>
                    <a:cubicBezTo>
                      <a:pt x="3959" y="326"/>
                      <a:pt x="3896" y="305"/>
                      <a:pt x="3791" y="284"/>
                    </a:cubicBezTo>
                    <a:cubicBezTo>
                      <a:pt x="3686" y="252"/>
                      <a:pt x="3539" y="210"/>
                      <a:pt x="3350" y="168"/>
                    </a:cubicBezTo>
                    <a:cubicBezTo>
                      <a:pt x="3255" y="147"/>
                      <a:pt x="3161" y="116"/>
                      <a:pt x="3056" y="105"/>
                    </a:cubicBezTo>
                    <a:cubicBezTo>
                      <a:pt x="2951" y="84"/>
                      <a:pt x="2835" y="74"/>
                      <a:pt x="2720" y="53"/>
                    </a:cubicBezTo>
                    <a:cubicBezTo>
                      <a:pt x="2594" y="42"/>
                      <a:pt x="2478" y="32"/>
                      <a:pt x="2352" y="11"/>
                    </a:cubicBezTo>
                    <a:cubicBezTo>
                      <a:pt x="2226" y="0"/>
                      <a:pt x="2100" y="0"/>
                      <a:pt x="1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69"/>
              <p:cNvSpPr/>
              <p:nvPr/>
            </p:nvSpPr>
            <p:spPr>
              <a:xfrm>
                <a:off x="5041000" y="4831150"/>
                <a:ext cx="9270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18" extrusionOk="0">
                    <a:moveTo>
                      <a:pt x="179" y="0"/>
                    </a:moveTo>
                    <a:cubicBezTo>
                      <a:pt x="64" y="0"/>
                      <a:pt x="1" y="11"/>
                      <a:pt x="1" y="11"/>
                    </a:cubicBezTo>
                    <a:cubicBezTo>
                      <a:pt x="1" y="11"/>
                      <a:pt x="64" y="11"/>
                      <a:pt x="179" y="32"/>
                    </a:cubicBezTo>
                    <a:cubicBezTo>
                      <a:pt x="232" y="42"/>
                      <a:pt x="305" y="53"/>
                      <a:pt x="379" y="63"/>
                    </a:cubicBezTo>
                    <a:cubicBezTo>
                      <a:pt x="463" y="84"/>
                      <a:pt x="547" y="105"/>
                      <a:pt x="641" y="126"/>
                    </a:cubicBezTo>
                    <a:cubicBezTo>
                      <a:pt x="736" y="158"/>
                      <a:pt x="841" y="179"/>
                      <a:pt x="946" y="221"/>
                    </a:cubicBezTo>
                    <a:cubicBezTo>
                      <a:pt x="1051" y="252"/>
                      <a:pt x="1156" y="294"/>
                      <a:pt x="1271" y="336"/>
                    </a:cubicBezTo>
                    <a:cubicBezTo>
                      <a:pt x="1387" y="379"/>
                      <a:pt x="1502" y="431"/>
                      <a:pt x="1618" y="484"/>
                    </a:cubicBezTo>
                    <a:cubicBezTo>
                      <a:pt x="1733" y="547"/>
                      <a:pt x="1859" y="599"/>
                      <a:pt x="1964" y="662"/>
                    </a:cubicBezTo>
                    <a:cubicBezTo>
                      <a:pt x="2080" y="725"/>
                      <a:pt x="2195" y="778"/>
                      <a:pt x="2311" y="851"/>
                    </a:cubicBezTo>
                    <a:cubicBezTo>
                      <a:pt x="2416" y="914"/>
                      <a:pt x="2531" y="977"/>
                      <a:pt x="2626" y="1040"/>
                    </a:cubicBezTo>
                    <a:cubicBezTo>
                      <a:pt x="2731" y="1114"/>
                      <a:pt x="2836" y="1177"/>
                      <a:pt x="2930" y="1240"/>
                    </a:cubicBezTo>
                    <a:lnTo>
                      <a:pt x="3182" y="1429"/>
                    </a:lnTo>
                    <a:cubicBezTo>
                      <a:pt x="3340" y="1534"/>
                      <a:pt x="3476" y="1639"/>
                      <a:pt x="3560" y="1713"/>
                    </a:cubicBezTo>
                    <a:cubicBezTo>
                      <a:pt x="3655" y="1776"/>
                      <a:pt x="3707" y="1818"/>
                      <a:pt x="3707" y="1818"/>
                    </a:cubicBezTo>
                    <a:cubicBezTo>
                      <a:pt x="3707" y="1818"/>
                      <a:pt x="3665" y="1765"/>
                      <a:pt x="3581" y="1692"/>
                    </a:cubicBezTo>
                    <a:cubicBezTo>
                      <a:pt x="3539" y="1650"/>
                      <a:pt x="3497" y="1597"/>
                      <a:pt x="3434" y="1545"/>
                    </a:cubicBezTo>
                    <a:cubicBezTo>
                      <a:pt x="3382" y="1482"/>
                      <a:pt x="3319" y="1418"/>
                      <a:pt x="3235" y="1355"/>
                    </a:cubicBezTo>
                    <a:cubicBezTo>
                      <a:pt x="3161" y="1292"/>
                      <a:pt x="3077" y="1219"/>
                      <a:pt x="2993" y="1145"/>
                    </a:cubicBezTo>
                    <a:cubicBezTo>
                      <a:pt x="2899" y="1082"/>
                      <a:pt x="2804" y="1009"/>
                      <a:pt x="2710" y="935"/>
                    </a:cubicBezTo>
                    <a:cubicBezTo>
                      <a:pt x="2605" y="862"/>
                      <a:pt x="2500" y="788"/>
                      <a:pt x="2384" y="725"/>
                    </a:cubicBezTo>
                    <a:cubicBezTo>
                      <a:pt x="2279" y="652"/>
                      <a:pt x="2153" y="589"/>
                      <a:pt x="2038" y="526"/>
                    </a:cubicBezTo>
                    <a:cubicBezTo>
                      <a:pt x="1922" y="463"/>
                      <a:pt x="1796" y="410"/>
                      <a:pt x="1681" y="347"/>
                    </a:cubicBezTo>
                    <a:cubicBezTo>
                      <a:pt x="1565" y="294"/>
                      <a:pt x="1439" y="252"/>
                      <a:pt x="1324" y="210"/>
                    </a:cubicBezTo>
                    <a:cubicBezTo>
                      <a:pt x="1082" y="126"/>
                      <a:pt x="862" y="74"/>
                      <a:pt x="662" y="42"/>
                    </a:cubicBezTo>
                    <a:cubicBezTo>
                      <a:pt x="463" y="11"/>
                      <a:pt x="295" y="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69"/>
              <p:cNvSpPr/>
              <p:nvPr/>
            </p:nvSpPr>
            <p:spPr>
              <a:xfrm>
                <a:off x="5025625" y="4683375"/>
                <a:ext cx="10480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1988" extrusionOk="0">
                    <a:moveTo>
                      <a:pt x="2059" y="0"/>
                    </a:moveTo>
                    <a:cubicBezTo>
                      <a:pt x="2025" y="0"/>
                      <a:pt x="1992" y="3"/>
                      <a:pt x="1960" y="10"/>
                    </a:cubicBezTo>
                    <a:cubicBezTo>
                      <a:pt x="1710" y="61"/>
                      <a:pt x="1898" y="413"/>
                      <a:pt x="2179" y="775"/>
                    </a:cubicBezTo>
                    <a:lnTo>
                      <a:pt x="2179" y="775"/>
                    </a:lnTo>
                    <a:cubicBezTo>
                      <a:pt x="1877" y="601"/>
                      <a:pt x="1547" y="487"/>
                      <a:pt x="1151" y="451"/>
                    </a:cubicBezTo>
                    <a:cubicBezTo>
                      <a:pt x="1100" y="447"/>
                      <a:pt x="1022" y="443"/>
                      <a:pt x="930" y="443"/>
                    </a:cubicBezTo>
                    <a:cubicBezTo>
                      <a:pt x="569" y="443"/>
                      <a:pt x="0" y="509"/>
                      <a:pt x="101" y="903"/>
                    </a:cubicBezTo>
                    <a:cubicBezTo>
                      <a:pt x="217" y="1323"/>
                      <a:pt x="868" y="1501"/>
                      <a:pt x="1225" y="1627"/>
                    </a:cubicBezTo>
                    <a:cubicBezTo>
                      <a:pt x="1694" y="1794"/>
                      <a:pt x="2264" y="1987"/>
                      <a:pt x="2781" y="1987"/>
                    </a:cubicBezTo>
                    <a:cubicBezTo>
                      <a:pt x="2819" y="1987"/>
                      <a:pt x="2857" y="1986"/>
                      <a:pt x="2894" y="1984"/>
                    </a:cubicBezTo>
                    <a:cubicBezTo>
                      <a:pt x="2989" y="1974"/>
                      <a:pt x="2989" y="1827"/>
                      <a:pt x="2894" y="1827"/>
                    </a:cubicBezTo>
                    <a:cubicBezTo>
                      <a:pt x="2863" y="1829"/>
                      <a:pt x="2832" y="1830"/>
                      <a:pt x="2800" y="1830"/>
                    </a:cubicBezTo>
                    <a:cubicBezTo>
                      <a:pt x="2471" y="1830"/>
                      <a:pt x="2130" y="1735"/>
                      <a:pt x="1823" y="1648"/>
                    </a:cubicBezTo>
                    <a:cubicBezTo>
                      <a:pt x="1361" y="1533"/>
                      <a:pt x="889" y="1386"/>
                      <a:pt x="479" y="1123"/>
                    </a:cubicBezTo>
                    <a:cubicBezTo>
                      <a:pt x="269" y="987"/>
                      <a:pt x="133" y="766"/>
                      <a:pt x="458" y="651"/>
                    </a:cubicBezTo>
                    <a:cubicBezTo>
                      <a:pt x="579" y="601"/>
                      <a:pt x="717" y="586"/>
                      <a:pt x="855" y="586"/>
                    </a:cubicBezTo>
                    <a:cubicBezTo>
                      <a:pt x="982" y="586"/>
                      <a:pt x="1109" y="599"/>
                      <a:pt x="1225" y="609"/>
                    </a:cubicBezTo>
                    <a:cubicBezTo>
                      <a:pt x="1783" y="665"/>
                      <a:pt x="2217" y="928"/>
                      <a:pt x="2613" y="1272"/>
                    </a:cubicBezTo>
                    <a:lnTo>
                      <a:pt x="2613" y="1272"/>
                    </a:lnTo>
                    <a:cubicBezTo>
                      <a:pt x="2753" y="1417"/>
                      <a:pt x="2876" y="1532"/>
                      <a:pt x="2944" y="1583"/>
                    </a:cubicBezTo>
                    <a:lnTo>
                      <a:pt x="2944" y="1583"/>
                    </a:lnTo>
                    <a:cubicBezTo>
                      <a:pt x="2949" y="1588"/>
                      <a:pt x="2953" y="1592"/>
                      <a:pt x="2957" y="1596"/>
                    </a:cubicBezTo>
                    <a:cubicBezTo>
                      <a:pt x="2958" y="1595"/>
                      <a:pt x="2958" y="1595"/>
                      <a:pt x="2959" y="1594"/>
                    </a:cubicBezTo>
                    <a:lnTo>
                      <a:pt x="2959" y="1594"/>
                    </a:lnTo>
                    <a:cubicBezTo>
                      <a:pt x="2966" y="1599"/>
                      <a:pt x="2973" y="1603"/>
                      <a:pt x="2978" y="1606"/>
                    </a:cubicBezTo>
                    <a:cubicBezTo>
                      <a:pt x="2992" y="1616"/>
                      <a:pt x="3007" y="1621"/>
                      <a:pt x="3020" y="1621"/>
                    </a:cubicBezTo>
                    <a:cubicBezTo>
                      <a:pt x="3079" y="1621"/>
                      <a:pt x="3124" y="1542"/>
                      <a:pt x="3073" y="1491"/>
                    </a:cubicBezTo>
                    <a:cubicBezTo>
                      <a:pt x="2900" y="1321"/>
                      <a:pt x="2730" y="1166"/>
                      <a:pt x="2556" y="1030"/>
                    </a:cubicBezTo>
                    <a:lnTo>
                      <a:pt x="2556" y="1030"/>
                    </a:lnTo>
                    <a:cubicBezTo>
                      <a:pt x="2507" y="973"/>
                      <a:pt x="2459" y="916"/>
                      <a:pt x="2411" y="861"/>
                    </a:cubicBezTo>
                    <a:cubicBezTo>
                      <a:pt x="2351" y="790"/>
                      <a:pt x="1878" y="164"/>
                      <a:pt x="2084" y="164"/>
                    </a:cubicBezTo>
                    <a:cubicBezTo>
                      <a:pt x="2094" y="164"/>
                      <a:pt x="2105" y="165"/>
                      <a:pt x="2117" y="168"/>
                    </a:cubicBezTo>
                    <a:cubicBezTo>
                      <a:pt x="2495" y="262"/>
                      <a:pt x="2884" y="577"/>
                      <a:pt x="3178" y="819"/>
                    </a:cubicBezTo>
                    <a:cubicBezTo>
                      <a:pt x="3514" y="1081"/>
                      <a:pt x="3976" y="1459"/>
                      <a:pt x="4028" y="1911"/>
                    </a:cubicBezTo>
                    <a:cubicBezTo>
                      <a:pt x="4034" y="1958"/>
                      <a:pt x="4076" y="1982"/>
                      <a:pt x="4115" y="1982"/>
                    </a:cubicBezTo>
                    <a:cubicBezTo>
                      <a:pt x="4154" y="1982"/>
                      <a:pt x="4191" y="1958"/>
                      <a:pt x="4186" y="1911"/>
                    </a:cubicBezTo>
                    <a:cubicBezTo>
                      <a:pt x="4112" y="1375"/>
                      <a:pt x="3598" y="945"/>
                      <a:pt x="3199" y="630"/>
                    </a:cubicBezTo>
                    <a:cubicBezTo>
                      <a:pt x="2928" y="426"/>
                      <a:pt x="2452" y="0"/>
                      <a:pt x="20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69"/>
              <p:cNvSpPr/>
              <p:nvPr/>
            </p:nvSpPr>
            <p:spPr>
              <a:xfrm>
                <a:off x="5100600" y="4675550"/>
                <a:ext cx="40200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456" extrusionOk="0">
                    <a:moveTo>
                      <a:pt x="84" y="1"/>
                    </a:moveTo>
                    <a:cubicBezTo>
                      <a:pt x="15" y="1"/>
                      <a:pt x="0" y="118"/>
                      <a:pt x="74" y="155"/>
                    </a:cubicBezTo>
                    <a:cubicBezTo>
                      <a:pt x="483" y="313"/>
                      <a:pt x="767" y="743"/>
                      <a:pt x="987" y="1100"/>
                    </a:cubicBezTo>
                    <a:cubicBezTo>
                      <a:pt x="1208" y="1457"/>
                      <a:pt x="1460" y="1930"/>
                      <a:pt x="1397" y="2360"/>
                    </a:cubicBezTo>
                    <a:cubicBezTo>
                      <a:pt x="1391" y="2418"/>
                      <a:pt x="1442" y="2456"/>
                      <a:pt x="1486" y="2456"/>
                    </a:cubicBezTo>
                    <a:cubicBezTo>
                      <a:pt x="1514" y="2456"/>
                      <a:pt x="1540" y="2440"/>
                      <a:pt x="1544" y="2402"/>
                    </a:cubicBezTo>
                    <a:cubicBezTo>
                      <a:pt x="1607" y="1919"/>
                      <a:pt x="1365" y="1426"/>
                      <a:pt x="1124" y="1027"/>
                    </a:cubicBezTo>
                    <a:cubicBezTo>
                      <a:pt x="893" y="628"/>
                      <a:pt x="557" y="176"/>
                      <a:pt x="116" y="8"/>
                    </a:cubicBezTo>
                    <a:cubicBezTo>
                      <a:pt x="104" y="3"/>
                      <a:pt x="94" y="1"/>
                      <a:pt x="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69"/>
              <p:cNvSpPr/>
              <p:nvPr/>
            </p:nvSpPr>
            <p:spPr>
              <a:xfrm>
                <a:off x="4959875" y="4836400"/>
                <a:ext cx="299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409" extrusionOk="0">
                    <a:moveTo>
                      <a:pt x="505" y="0"/>
                    </a:moveTo>
                    <a:cubicBezTo>
                      <a:pt x="505" y="0"/>
                      <a:pt x="1" y="1177"/>
                      <a:pt x="505" y="1387"/>
                    </a:cubicBezTo>
                    <a:cubicBezTo>
                      <a:pt x="544" y="1402"/>
                      <a:pt x="581" y="1409"/>
                      <a:pt x="616" y="1409"/>
                    </a:cubicBezTo>
                    <a:cubicBezTo>
                      <a:pt x="1046" y="1409"/>
                      <a:pt x="1198" y="369"/>
                      <a:pt x="1198" y="368"/>
                    </a:cubicBezTo>
                    <a:lnTo>
                      <a:pt x="1198" y="368"/>
                    </a:lnTo>
                    <a:cubicBezTo>
                      <a:pt x="1198" y="368"/>
                      <a:pt x="1141" y="388"/>
                      <a:pt x="1056" y="388"/>
                    </a:cubicBezTo>
                    <a:cubicBezTo>
                      <a:pt x="907" y="388"/>
                      <a:pt x="672" y="328"/>
                      <a:pt x="5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69"/>
              <p:cNvSpPr/>
              <p:nvPr/>
            </p:nvSpPr>
            <p:spPr>
              <a:xfrm>
                <a:off x="5190900" y="5115200"/>
                <a:ext cx="74850" cy="1116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4464" extrusionOk="0">
                    <a:moveTo>
                      <a:pt x="767" y="0"/>
                    </a:moveTo>
                    <a:cubicBezTo>
                      <a:pt x="589" y="599"/>
                      <a:pt x="326" y="1376"/>
                      <a:pt x="0" y="2111"/>
                    </a:cubicBezTo>
                    <a:cubicBezTo>
                      <a:pt x="0" y="2111"/>
                      <a:pt x="1534" y="3035"/>
                      <a:pt x="2101" y="4464"/>
                    </a:cubicBezTo>
                    <a:cubicBezTo>
                      <a:pt x="2091" y="3508"/>
                      <a:pt x="2437" y="2436"/>
                      <a:pt x="2994" y="1554"/>
                    </a:cubicBezTo>
                    <a:cubicBezTo>
                      <a:pt x="2994" y="1554"/>
                      <a:pt x="2773" y="987"/>
                      <a:pt x="2101" y="546"/>
                    </a:cubicBezTo>
                    <a:cubicBezTo>
                      <a:pt x="1439" y="116"/>
                      <a:pt x="767" y="0"/>
                      <a:pt x="7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69"/>
              <p:cNvSpPr/>
              <p:nvPr/>
            </p:nvSpPr>
            <p:spPr>
              <a:xfrm>
                <a:off x="5188800" y="5088100"/>
                <a:ext cx="30475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3269" extrusionOk="0">
                    <a:moveTo>
                      <a:pt x="1129" y="1"/>
                    </a:moveTo>
                    <a:cubicBezTo>
                      <a:pt x="1095" y="1"/>
                      <a:pt x="1070" y="30"/>
                      <a:pt x="1061" y="66"/>
                    </a:cubicBezTo>
                    <a:cubicBezTo>
                      <a:pt x="1051" y="76"/>
                      <a:pt x="662" y="1725"/>
                      <a:pt x="11" y="3163"/>
                    </a:cubicBezTo>
                    <a:cubicBezTo>
                      <a:pt x="0" y="3195"/>
                      <a:pt x="11" y="3247"/>
                      <a:pt x="53" y="3258"/>
                    </a:cubicBezTo>
                    <a:cubicBezTo>
                      <a:pt x="63" y="3268"/>
                      <a:pt x="74" y="3268"/>
                      <a:pt x="84" y="3268"/>
                    </a:cubicBezTo>
                    <a:cubicBezTo>
                      <a:pt x="116" y="3268"/>
                      <a:pt x="147" y="3247"/>
                      <a:pt x="158" y="3226"/>
                    </a:cubicBezTo>
                    <a:cubicBezTo>
                      <a:pt x="809" y="1767"/>
                      <a:pt x="1208" y="118"/>
                      <a:pt x="1208" y="97"/>
                    </a:cubicBezTo>
                    <a:cubicBezTo>
                      <a:pt x="1219" y="55"/>
                      <a:pt x="1187" y="13"/>
                      <a:pt x="1145" y="3"/>
                    </a:cubicBezTo>
                    <a:cubicBezTo>
                      <a:pt x="1140" y="2"/>
                      <a:pt x="1134" y="1"/>
                      <a:pt x="1129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69"/>
              <p:cNvSpPr/>
              <p:nvPr/>
            </p:nvSpPr>
            <p:spPr>
              <a:xfrm>
                <a:off x="5073050" y="5280775"/>
                <a:ext cx="12100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484" h="1043" extrusionOk="0">
                    <a:moveTo>
                      <a:pt x="388" y="1"/>
                    </a:moveTo>
                    <a:cubicBezTo>
                      <a:pt x="370" y="1"/>
                      <a:pt x="352" y="9"/>
                      <a:pt x="336" y="25"/>
                    </a:cubicBezTo>
                    <a:cubicBezTo>
                      <a:pt x="325" y="35"/>
                      <a:pt x="0" y="382"/>
                      <a:pt x="325" y="1001"/>
                    </a:cubicBezTo>
                    <a:cubicBezTo>
                      <a:pt x="336" y="1022"/>
                      <a:pt x="367" y="1043"/>
                      <a:pt x="388" y="1043"/>
                    </a:cubicBezTo>
                    <a:cubicBezTo>
                      <a:pt x="399" y="1043"/>
                      <a:pt x="420" y="1033"/>
                      <a:pt x="430" y="1033"/>
                    </a:cubicBezTo>
                    <a:cubicBezTo>
                      <a:pt x="462" y="1012"/>
                      <a:pt x="483" y="970"/>
                      <a:pt x="462" y="928"/>
                    </a:cubicBezTo>
                    <a:cubicBezTo>
                      <a:pt x="189" y="424"/>
                      <a:pt x="430" y="140"/>
                      <a:pt x="451" y="130"/>
                    </a:cubicBezTo>
                    <a:cubicBezTo>
                      <a:pt x="472" y="98"/>
                      <a:pt x="472" y="56"/>
                      <a:pt x="441" y="25"/>
                    </a:cubicBezTo>
                    <a:cubicBezTo>
                      <a:pt x="425" y="9"/>
                      <a:pt x="407" y="1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69"/>
              <p:cNvSpPr/>
              <p:nvPr/>
            </p:nvSpPr>
            <p:spPr>
              <a:xfrm>
                <a:off x="5089325" y="5280800"/>
                <a:ext cx="113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084" extrusionOk="0">
                    <a:moveTo>
                      <a:pt x="362" y="1"/>
                    </a:moveTo>
                    <a:cubicBezTo>
                      <a:pt x="341" y="1"/>
                      <a:pt x="321" y="11"/>
                      <a:pt x="304" y="34"/>
                    </a:cubicBezTo>
                    <a:cubicBezTo>
                      <a:pt x="294" y="45"/>
                      <a:pt x="0" y="412"/>
                      <a:pt x="210" y="1032"/>
                    </a:cubicBezTo>
                    <a:cubicBezTo>
                      <a:pt x="220" y="1063"/>
                      <a:pt x="252" y="1084"/>
                      <a:pt x="283" y="1084"/>
                    </a:cubicBezTo>
                    <a:lnTo>
                      <a:pt x="315" y="1084"/>
                    </a:lnTo>
                    <a:cubicBezTo>
                      <a:pt x="346" y="1063"/>
                      <a:pt x="367" y="1021"/>
                      <a:pt x="357" y="979"/>
                    </a:cubicBezTo>
                    <a:cubicBezTo>
                      <a:pt x="178" y="454"/>
                      <a:pt x="409" y="139"/>
                      <a:pt x="430" y="129"/>
                    </a:cubicBezTo>
                    <a:cubicBezTo>
                      <a:pt x="451" y="97"/>
                      <a:pt x="451" y="45"/>
                      <a:pt x="420" y="24"/>
                    </a:cubicBezTo>
                    <a:cubicBezTo>
                      <a:pt x="401" y="9"/>
                      <a:pt x="381" y="1"/>
                      <a:pt x="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69"/>
              <p:cNvSpPr/>
              <p:nvPr/>
            </p:nvSpPr>
            <p:spPr>
              <a:xfrm>
                <a:off x="5240775" y="5107325"/>
                <a:ext cx="160175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6407" h="4852" extrusionOk="0">
                    <a:moveTo>
                      <a:pt x="3453" y="1"/>
                    </a:moveTo>
                    <a:cubicBezTo>
                      <a:pt x="3328" y="1"/>
                      <a:pt x="3203" y="14"/>
                      <a:pt x="3078" y="42"/>
                    </a:cubicBezTo>
                    <a:cubicBezTo>
                      <a:pt x="1513" y="399"/>
                      <a:pt x="1" y="2751"/>
                      <a:pt x="33" y="4779"/>
                    </a:cubicBezTo>
                    <a:cubicBezTo>
                      <a:pt x="33" y="4821"/>
                      <a:pt x="64" y="4852"/>
                      <a:pt x="106" y="4852"/>
                    </a:cubicBezTo>
                    <a:cubicBezTo>
                      <a:pt x="148" y="4852"/>
                      <a:pt x="190" y="4821"/>
                      <a:pt x="190" y="4779"/>
                    </a:cubicBezTo>
                    <a:cubicBezTo>
                      <a:pt x="159" y="2804"/>
                      <a:pt x="1608" y="536"/>
                      <a:pt x="3120" y="189"/>
                    </a:cubicBezTo>
                    <a:cubicBezTo>
                      <a:pt x="3231" y="164"/>
                      <a:pt x="3344" y="152"/>
                      <a:pt x="3455" y="152"/>
                    </a:cubicBezTo>
                    <a:cubicBezTo>
                      <a:pt x="4868" y="152"/>
                      <a:pt x="6240" y="2029"/>
                      <a:pt x="6259" y="2048"/>
                    </a:cubicBezTo>
                    <a:cubicBezTo>
                      <a:pt x="6271" y="2073"/>
                      <a:pt x="6295" y="2083"/>
                      <a:pt x="6318" y="2083"/>
                    </a:cubicBezTo>
                    <a:cubicBezTo>
                      <a:pt x="6335" y="2083"/>
                      <a:pt x="6351" y="2078"/>
                      <a:pt x="6364" y="2069"/>
                    </a:cubicBezTo>
                    <a:cubicBezTo>
                      <a:pt x="6396" y="2037"/>
                      <a:pt x="6406" y="1995"/>
                      <a:pt x="6385" y="1964"/>
                    </a:cubicBezTo>
                    <a:cubicBezTo>
                      <a:pt x="6318" y="1877"/>
                      <a:pt x="4944" y="1"/>
                      <a:pt x="3453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69"/>
              <p:cNvSpPr/>
              <p:nvPr/>
            </p:nvSpPr>
            <p:spPr>
              <a:xfrm>
                <a:off x="5228450" y="5277075"/>
                <a:ext cx="1262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02" extrusionOk="0">
                    <a:moveTo>
                      <a:pt x="408" y="1"/>
                    </a:moveTo>
                    <a:cubicBezTo>
                      <a:pt x="399" y="1"/>
                      <a:pt x="389" y="2"/>
                      <a:pt x="379" y="5"/>
                    </a:cubicBezTo>
                    <a:cubicBezTo>
                      <a:pt x="368" y="15"/>
                      <a:pt x="0" y="194"/>
                      <a:pt x="126" y="939"/>
                    </a:cubicBezTo>
                    <a:cubicBezTo>
                      <a:pt x="126" y="971"/>
                      <a:pt x="169" y="1002"/>
                      <a:pt x="200" y="1002"/>
                    </a:cubicBezTo>
                    <a:lnTo>
                      <a:pt x="211" y="1002"/>
                    </a:lnTo>
                    <a:cubicBezTo>
                      <a:pt x="253" y="992"/>
                      <a:pt x="284" y="950"/>
                      <a:pt x="274" y="908"/>
                    </a:cubicBezTo>
                    <a:cubicBezTo>
                      <a:pt x="169" y="299"/>
                      <a:pt x="431" y="152"/>
                      <a:pt x="442" y="152"/>
                    </a:cubicBezTo>
                    <a:cubicBezTo>
                      <a:pt x="484" y="131"/>
                      <a:pt x="505" y="89"/>
                      <a:pt x="484" y="47"/>
                    </a:cubicBezTo>
                    <a:cubicBezTo>
                      <a:pt x="468" y="15"/>
                      <a:pt x="439" y="1"/>
                      <a:pt x="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69"/>
              <p:cNvSpPr/>
              <p:nvPr/>
            </p:nvSpPr>
            <p:spPr>
              <a:xfrm>
                <a:off x="5242625" y="5277150"/>
                <a:ext cx="1392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188" extrusionOk="0">
                    <a:moveTo>
                      <a:pt x="464" y="1"/>
                    </a:moveTo>
                    <a:cubicBezTo>
                      <a:pt x="450" y="1"/>
                      <a:pt x="435" y="4"/>
                      <a:pt x="421" y="12"/>
                    </a:cubicBezTo>
                    <a:cubicBezTo>
                      <a:pt x="410" y="23"/>
                      <a:pt x="1" y="275"/>
                      <a:pt x="106" y="1115"/>
                    </a:cubicBezTo>
                    <a:cubicBezTo>
                      <a:pt x="106" y="1157"/>
                      <a:pt x="148" y="1188"/>
                      <a:pt x="179" y="1188"/>
                    </a:cubicBezTo>
                    <a:lnTo>
                      <a:pt x="190" y="1188"/>
                    </a:lnTo>
                    <a:cubicBezTo>
                      <a:pt x="232" y="1178"/>
                      <a:pt x="263" y="1146"/>
                      <a:pt x="263" y="1104"/>
                    </a:cubicBezTo>
                    <a:cubicBezTo>
                      <a:pt x="169" y="369"/>
                      <a:pt x="494" y="149"/>
                      <a:pt x="505" y="138"/>
                    </a:cubicBezTo>
                    <a:cubicBezTo>
                      <a:pt x="547" y="117"/>
                      <a:pt x="557" y="75"/>
                      <a:pt x="536" y="33"/>
                    </a:cubicBezTo>
                    <a:cubicBezTo>
                      <a:pt x="515" y="13"/>
                      <a:pt x="491" y="1"/>
                      <a:pt x="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69"/>
              <p:cNvSpPr/>
              <p:nvPr/>
            </p:nvSpPr>
            <p:spPr>
              <a:xfrm>
                <a:off x="5075150" y="5042425"/>
                <a:ext cx="8675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1988" extrusionOk="0">
                    <a:moveTo>
                      <a:pt x="90" y="1"/>
                    </a:moveTo>
                    <a:cubicBezTo>
                      <a:pt x="84" y="1"/>
                      <a:pt x="79" y="2"/>
                      <a:pt x="73" y="3"/>
                    </a:cubicBezTo>
                    <a:cubicBezTo>
                      <a:pt x="31" y="3"/>
                      <a:pt x="0" y="45"/>
                      <a:pt x="0" y="87"/>
                    </a:cubicBezTo>
                    <a:lnTo>
                      <a:pt x="189" y="1914"/>
                    </a:lnTo>
                    <a:cubicBezTo>
                      <a:pt x="189" y="1956"/>
                      <a:pt x="231" y="1987"/>
                      <a:pt x="262" y="1987"/>
                    </a:cubicBezTo>
                    <a:lnTo>
                      <a:pt x="273" y="1987"/>
                    </a:lnTo>
                    <a:cubicBezTo>
                      <a:pt x="315" y="1977"/>
                      <a:pt x="346" y="1945"/>
                      <a:pt x="346" y="1903"/>
                    </a:cubicBezTo>
                    <a:lnTo>
                      <a:pt x="157" y="66"/>
                    </a:lnTo>
                    <a:cubicBezTo>
                      <a:pt x="157" y="30"/>
                      <a:pt x="126" y="1"/>
                      <a:pt x="90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69"/>
              <p:cNvSpPr/>
              <p:nvPr/>
            </p:nvSpPr>
            <p:spPr>
              <a:xfrm>
                <a:off x="4958050" y="4775925"/>
                <a:ext cx="35325" cy="36550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1462" extrusionOk="0">
                    <a:moveTo>
                      <a:pt x="448" y="1"/>
                    </a:moveTo>
                    <a:cubicBezTo>
                      <a:pt x="430" y="1"/>
                      <a:pt x="417" y="6"/>
                      <a:pt x="410" y="15"/>
                    </a:cubicBezTo>
                    <a:cubicBezTo>
                      <a:pt x="1" y="561"/>
                      <a:pt x="85" y="1317"/>
                      <a:pt x="221" y="1443"/>
                    </a:cubicBezTo>
                    <a:cubicBezTo>
                      <a:pt x="235" y="1455"/>
                      <a:pt x="258" y="1461"/>
                      <a:pt x="288" y="1461"/>
                    </a:cubicBezTo>
                    <a:cubicBezTo>
                      <a:pt x="543" y="1461"/>
                      <a:pt x="1290" y="1056"/>
                      <a:pt x="1355" y="802"/>
                    </a:cubicBezTo>
                    <a:cubicBezTo>
                      <a:pt x="1413" y="543"/>
                      <a:pt x="642" y="1"/>
                      <a:pt x="4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69"/>
              <p:cNvSpPr/>
              <p:nvPr/>
            </p:nvSpPr>
            <p:spPr>
              <a:xfrm>
                <a:off x="4964600" y="4809100"/>
                <a:ext cx="4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597" extrusionOk="0">
                    <a:moveTo>
                      <a:pt x="117" y="0"/>
                    </a:moveTo>
                    <a:cubicBezTo>
                      <a:pt x="54" y="0"/>
                      <a:pt x="1" y="53"/>
                      <a:pt x="1" y="116"/>
                    </a:cubicBezTo>
                    <a:cubicBezTo>
                      <a:pt x="12" y="242"/>
                      <a:pt x="43" y="1387"/>
                      <a:pt x="652" y="1565"/>
                    </a:cubicBezTo>
                    <a:cubicBezTo>
                      <a:pt x="726" y="1586"/>
                      <a:pt x="799" y="1597"/>
                      <a:pt x="862" y="1597"/>
                    </a:cubicBezTo>
                    <a:cubicBezTo>
                      <a:pt x="1261" y="1597"/>
                      <a:pt x="1524" y="1261"/>
                      <a:pt x="1629" y="1050"/>
                    </a:cubicBezTo>
                    <a:cubicBezTo>
                      <a:pt x="1650" y="987"/>
                      <a:pt x="1629" y="924"/>
                      <a:pt x="1566" y="893"/>
                    </a:cubicBezTo>
                    <a:cubicBezTo>
                      <a:pt x="1553" y="888"/>
                      <a:pt x="1538" y="886"/>
                      <a:pt x="1524" y="886"/>
                    </a:cubicBezTo>
                    <a:cubicBezTo>
                      <a:pt x="1480" y="886"/>
                      <a:pt x="1435" y="909"/>
                      <a:pt x="1419" y="956"/>
                    </a:cubicBezTo>
                    <a:cubicBezTo>
                      <a:pt x="1409" y="975"/>
                      <a:pt x="1218" y="1365"/>
                      <a:pt x="860" y="1365"/>
                    </a:cubicBezTo>
                    <a:cubicBezTo>
                      <a:pt x="814" y="1365"/>
                      <a:pt x="766" y="1359"/>
                      <a:pt x="715" y="1345"/>
                    </a:cubicBezTo>
                    <a:cubicBezTo>
                      <a:pt x="337" y="1229"/>
                      <a:pt x="243" y="420"/>
                      <a:pt x="232" y="105"/>
                    </a:cubicBezTo>
                    <a:cubicBezTo>
                      <a:pt x="232" y="42"/>
                      <a:pt x="180" y="0"/>
                      <a:pt x="1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69"/>
              <p:cNvSpPr/>
              <p:nvPr/>
            </p:nvSpPr>
            <p:spPr>
              <a:xfrm>
                <a:off x="5261525" y="5038300"/>
                <a:ext cx="206625" cy="267775"/>
              </a:xfrm>
              <a:custGeom>
                <a:avLst/>
                <a:gdLst/>
                <a:ahLst/>
                <a:cxnLst/>
                <a:rect l="l" t="t" r="r" b="b"/>
                <a:pathLst>
                  <a:path w="8265" h="10711" extrusionOk="0">
                    <a:moveTo>
                      <a:pt x="6668" y="0"/>
                    </a:moveTo>
                    <a:cubicBezTo>
                      <a:pt x="6742" y="115"/>
                      <a:pt x="6815" y="231"/>
                      <a:pt x="6878" y="357"/>
                    </a:cubicBezTo>
                    <a:cubicBezTo>
                      <a:pt x="6899" y="378"/>
                      <a:pt x="6920" y="409"/>
                      <a:pt x="6931" y="430"/>
                    </a:cubicBezTo>
                    <a:cubicBezTo>
                      <a:pt x="7015" y="535"/>
                      <a:pt x="7099" y="651"/>
                      <a:pt x="7183" y="777"/>
                    </a:cubicBezTo>
                    <a:cubicBezTo>
                      <a:pt x="7025" y="504"/>
                      <a:pt x="6857" y="241"/>
                      <a:pt x="6668" y="0"/>
                    </a:cubicBezTo>
                    <a:close/>
                    <a:moveTo>
                      <a:pt x="7529" y="1774"/>
                    </a:moveTo>
                    <a:cubicBezTo>
                      <a:pt x="7498" y="1858"/>
                      <a:pt x="7414" y="1932"/>
                      <a:pt x="7319" y="1932"/>
                    </a:cubicBezTo>
                    <a:cubicBezTo>
                      <a:pt x="7277" y="1932"/>
                      <a:pt x="7246" y="1921"/>
                      <a:pt x="7204" y="1890"/>
                    </a:cubicBezTo>
                    <a:cubicBezTo>
                      <a:pt x="7172" y="1869"/>
                      <a:pt x="7141" y="1837"/>
                      <a:pt x="7099" y="1816"/>
                    </a:cubicBezTo>
                    <a:lnTo>
                      <a:pt x="7099" y="1816"/>
                    </a:lnTo>
                    <a:cubicBezTo>
                      <a:pt x="7372" y="3192"/>
                      <a:pt x="7435" y="4914"/>
                      <a:pt x="6752" y="6605"/>
                    </a:cubicBezTo>
                    <a:cubicBezTo>
                      <a:pt x="6826" y="6615"/>
                      <a:pt x="6899" y="6668"/>
                      <a:pt x="6931" y="6741"/>
                    </a:cubicBezTo>
                    <a:cubicBezTo>
                      <a:pt x="6983" y="6605"/>
                      <a:pt x="7046" y="6479"/>
                      <a:pt x="7120" y="6342"/>
                    </a:cubicBezTo>
                    <a:cubicBezTo>
                      <a:pt x="7162" y="6279"/>
                      <a:pt x="7246" y="6237"/>
                      <a:pt x="7330" y="6237"/>
                    </a:cubicBezTo>
                    <a:cubicBezTo>
                      <a:pt x="7372" y="6237"/>
                      <a:pt x="7403" y="6248"/>
                      <a:pt x="7445" y="6258"/>
                    </a:cubicBezTo>
                    <a:cubicBezTo>
                      <a:pt x="7466" y="6195"/>
                      <a:pt x="7498" y="6132"/>
                      <a:pt x="7529" y="6069"/>
                    </a:cubicBezTo>
                    <a:cubicBezTo>
                      <a:pt x="7561" y="5985"/>
                      <a:pt x="7645" y="5954"/>
                      <a:pt x="7718" y="5954"/>
                    </a:cubicBezTo>
                    <a:cubicBezTo>
                      <a:pt x="7802" y="5954"/>
                      <a:pt x="7886" y="5985"/>
                      <a:pt x="7928" y="6069"/>
                    </a:cubicBezTo>
                    <a:cubicBezTo>
                      <a:pt x="7981" y="6174"/>
                      <a:pt x="8033" y="6290"/>
                      <a:pt x="8065" y="6405"/>
                    </a:cubicBezTo>
                    <a:cubicBezTo>
                      <a:pt x="8075" y="6300"/>
                      <a:pt x="8086" y="6206"/>
                      <a:pt x="8096" y="6101"/>
                    </a:cubicBezTo>
                    <a:cubicBezTo>
                      <a:pt x="8107" y="5996"/>
                      <a:pt x="8180" y="5922"/>
                      <a:pt x="8254" y="5891"/>
                    </a:cubicBezTo>
                    <a:cubicBezTo>
                      <a:pt x="8254" y="5754"/>
                      <a:pt x="8264" y="5617"/>
                      <a:pt x="8264" y="5470"/>
                    </a:cubicBezTo>
                    <a:cubicBezTo>
                      <a:pt x="8264" y="4368"/>
                      <a:pt x="8138" y="3087"/>
                      <a:pt x="7792" y="1890"/>
                    </a:cubicBezTo>
                    <a:cubicBezTo>
                      <a:pt x="7771" y="1890"/>
                      <a:pt x="7760" y="1879"/>
                      <a:pt x="7739" y="1879"/>
                    </a:cubicBezTo>
                    <a:cubicBezTo>
                      <a:pt x="7666" y="1848"/>
                      <a:pt x="7592" y="1816"/>
                      <a:pt x="7529" y="1774"/>
                    </a:cubicBezTo>
                    <a:close/>
                    <a:moveTo>
                      <a:pt x="7529" y="7792"/>
                    </a:moveTo>
                    <a:lnTo>
                      <a:pt x="7529" y="7792"/>
                    </a:lnTo>
                    <a:cubicBezTo>
                      <a:pt x="7445" y="8086"/>
                      <a:pt x="7351" y="8380"/>
                      <a:pt x="7256" y="8663"/>
                    </a:cubicBezTo>
                    <a:cubicBezTo>
                      <a:pt x="7225" y="8779"/>
                      <a:pt x="7141" y="8831"/>
                      <a:pt x="7046" y="8831"/>
                    </a:cubicBezTo>
                    <a:cubicBezTo>
                      <a:pt x="6920" y="8831"/>
                      <a:pt x="6784" y="8716"/>
                      <a:pt x="6815" y="8548"/>
                    </a:cubicBezTo>
                    <a:cubicBezTo>
                      <a:pt x="6857" y="8369"/>
                      <a:pt x="6899" y="8180"/>
                      <a:pt x="6941" y="7991"/>
                    </a:cubicBezTo>
                    <a:lnTo>
                      <a:pt x="6941" y="7991"/>
                    </a:lnTo>
                    <a:cubicBezTo>
                      <a:pt x="6878" y="8149"/>
                      <a:pt x="6805" y="8296"/>
                      <a:pt x="6710" y="8443"/>
                    </a:cubicBezTo>
                    <a:cubicBezTo>
                      <a:pt x="6668" y="8516"/>
                      <a:pt x="6584" y="8548"/>
                      <a:pt x="6511" y="8548"/>
                    </a:cubicBezTo>
                    <a:cubicBezTo>
                      <a:pt x="6385" y="8548"/>
                      <a:pt x="6269" y="8464"/>
                      <a:pt x="6280" y="8327"/>
                    </a:cubicBezTo>
                    <a:cubicBezTo>
                      <a:pt x="6280" y="8275"/>
                      <a:pt x="6290" y="8233"/>
                      <a:pt x="6290" y="8180"/>
                    </a:cubicBezTo>
                    <a:lnTo>
                      <a:pt x="6290" y="8180"/>
                    </a:lnTo>
                    <a:cubicBezTo>
                      <a:pt x="6259" y="8212"/>
                      <a:pt x="6206" y="8222"/>
                      <a:pt x="6154" y="8222"/>
                    </a:cubicBezTo>
                    <a:cubicBezTo>
                      <a:pt x="6059" y="8222"/>
                      <a:pt x="5965" y="8180"/>
                      <a:pt x="5933" y="8096"/>
                    </a:cubicBezTo>
                    <a:cubicBezTo>
                      <a:pt x="4064" y="10511"/>
                      <a:pt x="1" y="10711"/>
                      <a:pt x="1" y="10711"/>
                    </a:cubicBezTo>
                    <a:lnTo>
                      <a:pt x="5639" y="10711"/>
                    </a:lnTo>
                    <a:cubicBezTo>
                      <a:pt x="6616" y="10711"/>
                      <a:pt x="7351" y="9892"/>
                      <a:pt x="7781" y="8768"/>
                    </a:cubicBezTo>
                    <a:lnTo>
                      <a:pt x="7781" y="8768"/>
                    </a:lnTo>
                    <a:cubicBezTo>
                      <a:pt x="7750" y="8831"/>
                      <a:pt x="7718" y="8894"/>
                      <a:pt x="7687" y="8968"/>
                    </a:cubicBezTo>
                    <a:cubicBezTo>
                      <a:pt x="7634" y="9052"/>
                      <a:pt x="7571" y="9083"/>
                      <a:pt x="7498" y="9083"/>
                    </a:cubicBezTo>
                    <a:cubicBezTo>
                      <a:pt x="7372" y="9083"/>
                      <a:pt x="7225" y="8947"/>
                      <a:pt x="7256" y="8789"/>
                    </a:cubicBezTo>
                    <a:cubicBezTo>
                      <a:pt x="7319" y="8485"/>
                      <a:pt x="7435" y="8138"/>
                      <a:pt x="7529" y="77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69"/>
              <p:cNvSpPr/>
              <p:nvPr/>
            </p:nvSpPr>
            <p:spPr>
              <a:xfrm>
                <a:off x="5415900" y="5014400"/>
                <a:ext cx="40450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2889" extrusionOk="0">
                    <a:moveTo>
                      <a:pt x="493" y="956"/>
                    </a:moveTo>
                    <a:lnTo>
                      <a:pt x="493" y="956"/>
                    </a:lnTo>
                    <a:cubicBezTo>
                      <a:pt x="682" y="1197"/>
                      <a:pt x="850" y="1460"/>
                      <a:pt x="1008" y="1733"/>
                    </a:cubicBezTo>
                    <a:cubicBezTo>
                      <a:pt x="924" y="1607"/>
                      <a:pt x="840" y="1491"/>
                      <a:pt x="756" y="1386"/>
                    </a:cubicBezTo>
                    <a:cubicBezTo>
                      <a:pt x="745" y="1365"/>
                      <a:pt x="724" y="1334"/>
                      <a:pt x="703" y="1313"/>
                    </a:cubicBezTo>
                    <a:cubicBezTo>
                      <a:pt x="640" y="1187"/>
                      <a:pt x="567" y="1071"/>
                      <a:pt x="493" y="956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609" y="1134"/>
                      <a:pt x="924" y="2772"/>
                    </a:cubicBezTo>
                    <a:cubicBezTo>
                      <a:pt x="966" y="2793"/>
                      <a:pt x="997" y="2825"/>
                      <a:pt x="1029" y="2846"/>
                    </a:cubicBezTo>
                    <a:cubicBezTo>
                      <a:pt x="1071" y="2877"/>
                      <a:pt x="1102" y="2888"/>
                      <a:pt x="1144" y="2888"/>
                    </a:cubicBezTo>
                    <a:cubicBezTo>
                      <a:pt x="1239" y="2888"/>
                      <a:pt x="1323" y="2814"/>
                      <a:pt x="1354" y="2730"/>
                    </a:cubicBezTo>
                    <a:cubicBezTo>
                      <a:pt x="1417" y="2772"/>
                      <a:pt x="1491" y="2804"/>
                      <a:pt x="1564" y="2835"/>
                    </a:cubicBezTo>
                    <a:cubicBezTo>
                      <a:pt x="1585" y="2835"/>
                      <a:pt x="1596" y="2846"/>
                      <a:pt x="1617" y="2846"/>
                    </a:cubicBezTo>
                    <a:cubicBezTo>
                      <a:pt x="1291" y="1764"/>
                      <a:pt x="787" y="746"/>
                      <a:pt x="0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69"/>
              <p:cNvSpPr/>
              <p:nvPr/>
            </p:nvSpPr>
            <p:spPr>
              <a:xfrm>
                <a:off x="5409850" y="5185550"/>
                <a:ext cx="58050" cy="7982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193" extrusionOk="0">
                    <a:moveTo>
                      <a:pt x="2321" y="1"/>
                    </a:moveTo>
                    <a:lnTo>
                      <a:pt x="2321" y="1"/>
                    </a:lnTo>
                    <a:cubicBezTo>
                      <a:pt x="2247" y="32"/>
                      <a:pt x="2174" y="106"/>
                      <a:pt x="2163" y="211"/>
                    </a:cubicBezTo>
                    <a:cubicBezTo>
                      <a:pt x="2153" y="316"/>
                      <a:pt x="2142" y="410"/>
                      <a:pt x="2132" y="515"/>
                    </a:cubicBezTo>
                    <a:cubicBezTo>
                      <a:pt x="2100" y="400"/>
                      <a:pt x="2048" y="284"/>
                      <a:pt x="1995" y="179"/>
                    </a:cubicBezTo>
                    <a:cubicBezTo>
                      <a:pt x="1953" y="95"/>
                      <a:pt x="1869" y="64"/>
                      <a:pt x="1785" y="64"/>
                    </a:cubicBezTo>
                    <a:cubicBezTo>
                      <a:pt x="1712" y="64"/>
                      <a:pt x="1628" y="95"/>
                      <a:pt x="1596" y="179"/>
                    </a:cubicBezTo>
                    <a:cubicBezTo>
                      <a:pt x="1565" y="242"/>
                      <a:pt x="1533" y="305"/>
                      <a:pt x="1512" y="368"/>
                    </a:cubicBezTo>
                    <a:cubicBezTo>
                      <a:pt x="1470" y="358"/>
                      <a:pt x="1439" y="347"/>
                      <a:pt x="1397" y="347"/>
                    </a:cubicBezTo>
                    <a:cubicBezTo>
                      <a:pt x="1313" y="347"/>
                      <a:pt x="1229" y="389"/>
                      <a:pt x="1187" y="452"/>
                    </a:cubicBezTo>
                    <a:cubicBezTo>
                      <a:pt x="1113" y="589"/>
                      <a:pt x="1050" y="715"/>
                      <a:pt x="998" y="851"/>
                    </a:cubicBezTo>
                    <a:cubicBezTo>
                      <a:pt x="966" y="778"/>
                      <a:pt x="893" y="725"/>
                      <a:pt x="819" y="715"/>
                    </a:cubicBezTo>
                    <a:cubicBezTo>
                      <a:pt x="672" y="1104"/>
                      <a:pt x="473" y="1482"/>
                      <a:pt x="242" y="1849"/>
                    </a:cubicBezTo>
                    <a:cubicBezTo>
                      <a:pt x="168" y="1975"/>
                      <a:pt x="84" y="2091"/>
                      <a:pt x="0" y="2206"/>
                    </a:cubicBezTo>
                    <a:cubicBezTo>
                      <a:pt x="32" y="2290"/>
                      <a:pt x="126" y="2332"/>
                      <a:pt x="221" y="2332"/>
                    </a:cubicBezTo>
                    <a:cubicBezTo>
                      <a:pt x="273" y="2332"/>
                      <a:pt x="326" y="2322"/>
                      <a:pt x="357" y="2290"/>
                    </a:cubicBezTo>
                    <a:lnTo>
                      <a:pt x="357" y="2290"/>
                    </a:lnTo>
                    <a:cubicBezTo>
                      <a:pt x="357" y="2343"/>
                      <a:pt x="347" y="2385"/>
                      <a:pt x="347" y="2437"/>
                    </a:cubicBezTo>
                    <a:cubicBezTo>
                      <a:pt x="336" y="2574"/>
                      <a:pt x="452" y="2658"/>
                      <a:pt x="578" y="2658"/>
                    </a:cubicBezTo>
                    <a:cubicBezTo>
                      <a:pt x="651" y="2658"/>
                      <a:pt x="735" y="2626"/>
                      <a:pt x="777" y="2553"/>
                    </a:cubicBezTo>
                    <a:cubicBezTo>
                      <a:pt x="872" y="2406"/>
                      <a:pt x="945" y="2259"/>
                      <a:pt x="1008" y="2101"/>
                    </a:cubicBezTo>
                    <a:lnTo>
                      <a:pt x="1008" y="2101"/>
                    </a:lnTo>
                    <a:cubicBezTo>
                      <a:pt x="966" y="2290"/>
                      <a:pt x="924" y="2479"/>
                      <a:pt x="882" y="2658"/>
                    </a:cubicBezTo>
                    <a:cubicBezTo>
                      <a:pt x="851" y="2826"/>
                      <a:pt x="987" y="2941"/>
                      <a:pt x="1113" y="2941"/>
                    </a:cubicBezTo>
                    <a:cubicBezTo>
                      <a:pt x="1208" y="2941"/>
                      <a:pt x="1292" y="2889"/>
                      <a:pt x="1323" y="2773"/>
                    </a:cubicBezTo>
                    <a:cubicBezTo>
                      <a:pt x="1418" y="2490"/>
                      <a:pt x="1512" y="2196"/>
                      <a:pt x="1596" y="1902"/>
                    </a:cubicBezTo>
                    <a:lnTo>
                      <a:pt x="1596" y="1902"/>
                    </a:lnTo>
                    <a:cubicBezTo>
                      <a:pt x="1502" y="2248"/>
                      <a:pt x="1386" y="2595"/>
                      <a:pt x="1323" y="2899"/>
                    </a:cubicBezTo>
                    <a:cubicBezTo>
                      <a:pt x="1292" y="3057"/>
                      <a:pt x="1439" y="3193"/>
                      <a:pt x="1565" y="3193"/>
                    </a:cubicBezTo>
                    <a:cubicBezTo>
                      <a:pt x="1638" y="3193"/>
                      <a:pt x="1701" y="3162"/>
                      <a:pt x="1754" y="3078"/>
                    </a:cubicBezTo>
                    <a:cubicBezTo>
                      <a:pt x="1785" y="3004"/>
                      <a:pt x="1817" y="2941"/>
                      <a:pt x="1848" y="2878"/>
                    </a:cubicBezTo>
                    <a:cubicBezTo>
                      <a:pt x="1953" y="2616"/>
                      <a:pt x="2037" y="2332"/>
                      <a:pt x="2100" y="2038"/>
                    </a:cubicBezTo>
                    <a:cubicBezTo>
                      <a:pt x="2205" y="1597"/>
                      <a:pt x="2300" y="872"/>
                      <a:pt x="2321" y="1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69"/>
              <p:cNvSpPr/>
              <p:nvPr/>
            </p:nvSpPr>
            <p:spPr>
              <a:xfrm>
                <a:off x="5057850" y="5136725"/>
                <a:ext cx="435250" cy="340075"/>
              </a:xfrm>
              <a:custGeom>
                <a:avLst/>
                <a:gdLst/>
                <a:ahLst/>
                <a:cxnLst/>
                <a:rect l="l" t="t" r="r" b="b"/>
                <a:pathLst>
                  <a:path w="17410" h="13603" extrusionOk="0">
                    <a:moveTo>
                      <a:pt x="16327" y="0"/>
                    </a:moveTo>
                    <a:cubicBezTo>
                      <a:pt x="16327" y="1"/>
                      <a:pt x="16831" y="3477"/>
                      <a:pt x="14878" y="5199"/>
                    </a:cubicBezTo>
                    <a:cubicBezTo>
                      <a:pt x="12936" y="6910"/>
                      <a:pt x="9870" y="6270"/>
                      <a:pt x="6173" y="6532"/>
                    </a:cubicBezTo>
                    <a:cubicBezTo>
                      <a:pt x="2477" y="6805"/>
                      <a:pt x="734" y="8506"/>
                      <a:pt x="335" y="10816"/>
                    </a:cubicBezTo>
                    <a:cubicBezTo>
                      <a:pt x="1" y="12691"/>
                      <a:pt x="1244" y="13602"/>
                      <a:pt x="2403" y="13602"/>
                    </a:cubicBezTo>
                    <a:cubicBezTo>
                      <a:pt x="2666" y="13602"/>
                      <a:pt x="2924" y="13556"/>
                      <a:pt x="3159" y="13462"/>
                    </a:cubicBezTo>
                    <a:cubicBezTo>
                      <a:pt x="4430" y="12958"/>
                      <a:pt x="2939" y="10711"/>
                      <a:pt x="4073" y="9504"/>
                    </a:cubicBezTo>
                    <a:cubicBezTo>
                      <a:pt x="5015" y="8492"/>
                      <a:pt x="6885" y="8335"/>
                      <a:pt x="9122" y="8335"/>
                    </a:cubicBezTo>
                    <a:cubicBezTo>
                      <a:pt x="9578" y="8335"/>
                      <a:pt x="10049" y="8342"/>
                      <a:pt x="10531" y="8349"/>
                    </a:cubicBezTo>
                    <a:cubicBezTo>
                      <a:pt x="10599" y="8350"/>
                      <a:pt x="10667" y="8350"/>
                      <a:pt x="10734" y="8350"/>
                    </a:cubicBezTo>
                    <a:cubicBezTo>
                      <a:pt x="13474" y="8350"/>
                      <a:pt x="15427" y="7512"/>
                      <a:pt x="16411" y="5535"/>
                    </a:cubicBezTo>
                    <a:cubicBezTo>
                      <a:pt x="17409" y="3519"/>
                      <a:pt x="16327" y="1"/>
                      <a:pt x="16327" y="0"/>
                    </a:cubicBezTo>
                    <a:close/>
                  </a:path>
                </a:pathLst>
              </a:custGeom>
              <a:solidFill>
                <a:srgbClr val="B8C3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69"/>
              <p:cNvSpPr/>
              <p:nvPr/>
            </p:nvSpPr>
            <p:spPr>
              <a:xfrm>
                <a:off x="5057850" y="5363800"/>
                <a:ext cx="105775" cy="113000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520" extrusionOk="0">
                    <a:moveTo>
                      <a:pt x="1678" y="1"/>
                    </a:moveTo>
                    <a:cubicBezTo>
                      <a:pt x="1348" y="1"/>
                      <a:pt x="1078" y="81"/>
                      <a:pt x="860" y="190"/>
                    </a:cubicBezTo>
                    <a:cubicBezTo>
                      <a:pt x="597" y="662"/>
                      <a:pt x="429" y="1177"/>
                      <a:pt x="335" y="1733"/>
                    </a:cubicBezTo>
                    <a:cubicBezTo>
                      <a:pt x="1" y="3608"/>
                      <a:pt x="1244" y="4519"/>
                      <a:pt x="2403" y="4519"/>
                    </a:cubicBezTo>
                    <a:cubicBezTo>
                      <a:pt x="2666" y="4519"/>
                      <a:pt x="2924" y="4473"/>
                      <a:pt x="3159" y="4379"/>
                    </a:cubicBezTo>
                    <a:cubicBezTo>
                      <a:pt x="4230" y="3949"/>
                      <a:pt x="3348" y="2300"/>
                      <a:pt x="3705" y="1072"/>
                    </a:cubicBezTo>
                    <a:cubicBezTo>
                      <a:pt x="3275" y="589"/>
                      <a:pt x="2708" y="137"/>
                      <a:pt x="2046" y="32"/>
                    </a:cubicBezTo>
                    <a:cubicBezTo>
                      <a:pt x="1916" y="10"/>
                      <a:pt x="1793" y="1"/>
                      <a:pt x="16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69"/>
              <p:cNvSpPr/>
              <p:nvPr/>
            </p:nvSpPr>
            <p:spPr>
              <a:xfrm>
                <a:off x="5507775" y="5192075"/>
                <a:ext cx="78175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3127" h="3604" extrusionOk="0">
                    <a:moveTo>
                      <a:pt x="1613" y="0"/>
                    </a:moveTo>
                    <a:cubicBezTo>
                      <a:pt x="1465" y="0"/>
                      <a:pt x="1311" y="60"/>
                      <a:pt x="1165" y="191"/>
                    </a:cubicBezTo>
                    <a:cubicBezTo>
                      <a:pt x="178" y="1105"/>
                      <a:pt x="0" y="2848"/>
                      <a:pt x="0" y="2848"/>
                    </a:cubicBezTo>
                    <a:lnTo>
                      <a:pt x="588" y="3604"/>
                    </a:lnTo>
                    <a:cubicBezTo>
                      <a:pt x="3126" y="2043"/>
                      <a:pt x="2478" y="0"/>
                      <a:pt x="16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69"/>
              <p:cNvSpPr/>
              <p:nvPr/>
            </p:nvSpPr>
            <p:spPr>
              <a:xfrm>
                <a:off x="5316900" y="5209025"/>
                <a:ext cx="224225" cy="108600"/>
              </a:xfrm>
              <a:custGeom>
                <a:avLst/>
                <a:gdLst/>
                <a:ahLst/>
                <a:cxnLst/>
                <a:rect l="l" t="t" r="r" b="b"/>
                <a:pathLst>
                  <a:path w="8969" h="4344" extrusionOk="0">
                    <a:moveTo>
                      <a:pt x="3995" y="0"/>
                    </a:moveTo>
                    <a:cubicBezTo>
                      <a:pt x="3613" y="0"/>
                      <a:pt x="3227" y="52"/>
                      <a:pt x="2847" y="165"/>
                    </a:cubicBezTo>
                    <a:cubicBezTo>
                      <a:pt x="1" y="994"/>
                      <a:pt x="232" y="4344"/>
                      <a:pt x="232" y="4344"/>
                    </a:cubicBezTo>
                    <a:lnTo>
                      <a:pt x="8968" y="4344"/>
                    </a:lnTo>
                    <a:cubicBezTo>
                      <a:pt x="8841" y="2187"/>
                      <a:pt x="6476" y="0"/>
                      <a:pt x="39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69"/>
              <p:cNvSpPr/>
              <p:nvPr/>
            </p:nvSpPr>
            <p:spPr>
              <a:xfrm>
                <a:off x="5479150" y="5278025"/>
                <a:ext cx="2522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917" extrusionOk="0">
                    <a:moveTo>
                      <a:pt x="504" y="1"/>
                    </a:moveTo>
                    <a:cubicBezTo>
                      <a:pt x="386" y="1"/>
                      <a:pt x="268" y="45"/>
                      <a:pt x="179" y="135"/>
                    </a:cubicBezTo>
                    <a:cubicBezTo>
                      <a:pt x="0" y="313"/>
                      <a:pt x="0" y="597"/>
                      <a:pt x="179" y="775"/>
                    </a:cubicBezTo>
                    <a:cubicBezTo>
                      <a:pt x="268" y="869"/>
                      <a:pt x="386" y="917"/>
                      <a:pt x="504" y="917"/>
                    </a:cubicBezTo>
                    <a:cubicBezTo>
                      <a:pt x="623" y="917"/>
                      <a:pt x="741" y="869"/>
                      <a:pt x="830" y="775"/>
                    </a:cubicBezTo>
                    <a:cubicBezTo>
                      <a:pt x="1008" y="597"/>
                      <a:pt x="1008" y="313"/>
                      <a:pt x="830" y="135"/>
                    </a:cubicBezTo>
                    <a:cubicBezTo>
                      <a:pt x="741" y="45"/>
                      <a:pt x="623" y="1"/>
                      <a:pt x="504" y="1"/>
                    </a:cubicBezTo>
                    <a:close/>
                  </a:path>
                </a:pathLst>
              </a:custGeom>
              <a:solidFill>
                <a:srgbClr val="0054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69"/>
              <p:cNvSpPr/>
              <p:nvPr/>
            </p:nvSpPr>
            <p:spPr>
              <a:xfrm>
                <a:off x="5483350" y="5281825"/>
                <a:ext cx="168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73" h="605" extrusionOk="0">
                    <a:moveTo>
                      <a:pt x="331" y="1"/>
                    </a:moveTo>
                    <a:cubicBezTo>
                      <a:pt x="253" y="1"/>
                      <a:pt x="174" y="30"/>
                      <a:pt x="116" y="88"/>
                    </a:cubicBezTo>
                    <a:cubicBezTo>
                      <a:pt x="0" y="203"/>
                      <a:pt x="0" y="403"/>
                      <a:pt x="116" y="518"/>
                    </a:cubicBezTo>
                    <a:cubicBezTo>
                      <a:pt x="174" y="576"/>
                      <a:pt x="253" y="605"/>
                      <a:pt x="331" y="605"/>
                    </a:cubicBezTo>
                    <a:cubicBezTo>
                      <a:pt x="410" y="605"/>
                      <a:pt x="489" y="576"/>
                      <a:pt x="546" y="518"/>
                    </a:cubicBezTo>
                    <a:cubicBezTo>
                      <a:pt x="672" y="403"/>
                      <a:pt x="672" y="203"/>
                      <a:pt x="546" y="88"/>
                    </a:cubicBezTo>
                    <a:cubicBezTo>
                      <a:pt x="489" y="30"/>
                      <a:pt x="410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69"/>
              <p:cNvSpPr/>
              <p:nvPr/>
            </p:nvSpPr>
            <p:spPr>
              <a:xfrm>
                <a:off x="5486775" y="52845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336" y="1"/>
                    </a:moveTo>
                    <a:lnTo>
                      <a:pt x="0" y="337"/>
                    </a:lnTo>
                    <a:lnTo>
                      <a:pt x="63" y="389"/>
                    </a:lnTo>
                    <a:lnTo>
                      <a:pt x="388" y="64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69"/>
              <p:cNvSpPr/>
              <p:nvPr/>
            </p:nvSpPr>
            <p:spPr>
              <a:xfrm>
                <a:off x="5486775" y="52845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63" y="1"/>
                    </a:moveTo>
                    <a:lnTo>
                      <a:pt x="0" y="64"/>
                    </a:lnTo>
                    <a:lnTo>
                      <a:pt x="336" y="389"/>
                    </a:lnTo>
                    <a:lnTo>
                      <a:pt x="388" y="337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69"/>
              <p:cNvSpPr/>
              <p:nvPr/>
            </p:nvSpPr>
            <p:spPr>
              <a:xfrm>
                <a:off x="5269400" y="5308175"/>
                <a:ext cx="937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4938" extrusionOk="0">
                    <a:moveTo>
                      <a:pt x="1414" y="1"/>
                    </a:moveTo>
                    <a:cubicBezTo>
                      <a:pt x="1060" y="1"/>
                      <a:pt x="699" y="98"/>
                      <a:pt x="431" y="273"/>
                    </a:cubicBezTo>
                    <a:cubicBezTo>
                      <a:pt x="1" y="556"/>
                      <a:pt x="431" y="913"/>
                      <a:pt x="736" y="1029"/>
                    </a:cubicBezTo>
                    <a:cubicBezTo>
                      <a:pt x="1198" y="1186"/>
                      <a:pt x="1712" y="1197"/>
                      <a:pt x="2195" y="1228"/>
                    </a:cubicBezTo>
                    <a:cubicBezTo>
                      <a:pt x="2500" y="1239"/>
                      <a:pt x="2930" y="1249"/>
                      <a:pt x="3182" y="1459"/>
                    </a:cubicBezTo>
                    <a:cubicBezTo>
                      <a:pt x="3319" y="1575"/>
                      <a:pt x="2836" y="1638"/>
                      <a:pt x="2752" y="1659"/>
                    </a:cubicBezTo>
                    <a:cubicBezTo>
                      <a:pt x="2363" y="1732"/>
                      <a:pt x="358" y="1890"/>
                      <a:pt x="568" y="2604"/>
                    </a:cubicBezTo>
                    <a:cubicBezTo>
                      <a:pt x="641" y="2814"/>
                      <a:pt x="893" y="2898"/>
                      <a:pt x="1093" y="2940"/>
                    </a:cubicBezTo>
                    <a:cubicBezTo>
                      <a:pt x="1544" y="3034"/>
                      <a:pt x="2038" y="3013"/>
                      <a:pt x="2510" y="3024"/>
                    </a:cubicBezTo>
                    <a:cubicBezTo>
                      <a:pt x="2720" y="3034"/>
                      <a:pt x="3518" y="3097"/>
                      <a:pt x="3025" y="3412"/>
                    </a:cubicBezTo>
                    <a:cubicBezTo>
                      <a:pt x="2773" y="3570"/>
                      <a:pt x="2447" y="3643"/>
                      <a:pt x="2164" y="3727"/>
                    </a:cubicBezTo>
                    <a:cubicBezTo>
                      <a:pt x="1859" y="3832"/>
                      <a:pt x="1345" y="3916"/>
                      <a:pt x="1093" y="4147"/>
                    </a:cubicBezTo>
                    <a:cubicBezTo>
                      <a:pt x="830" y="4389"/>
                      <a:pt x="935" y="4714"/>
                      <a:pt x="1240" y="4851"/>
                    </a:cubicBezTo>
                    <a:cubicBezTo>
                      <a:pt x="1403" y="4916"/>
                      <a:pt x="1586" y="4938"/>
                      <a:pt x="1771" y="4938"/>
                    </a:cubicBezTo>
                    <a:cubicBezTo>
                      <a:pt x="1977" y="4938"/>
                      <a:pt x="2186" y="4910"/>
                      <a:pt x="2374" y="4882"/>
                    </a:cubicBezTo>
                    <a:cubicBezTo>
                      <a:pt x="2475" y="4872"/>
                      <a:pt x="2439" y="4735"/>
                      <a:pt x="2351" y="4735"/>
                    </a:cubicBezTo>
                    <a:cubicBezTo>
                      <a:pt x="2348" y="4735"/>
                      <a:pt x="2345" y="4735"/>
                      <a:pt x="2342" y="4735"/>
                    </a:cubicBezTo>
                    <a:cubicBezTo>
                      <a:pt x="2170" y="4761"/>
                      <a:pt x="1998" y="4775"/>
                      <a:pt x="1826" y="4775"/>
                    </a:cubicBezTo>
                    <a:cubicBezTo>
                      <a:pt x="1715" y="4775"/>
                      <a:pt x="1603" y="4769"/>
                      <a:pt x="1492" y="4756"/>
                    </a:cubicBezTo>
                    <a:cubicBezTo>
                      <a:pt x="1313" y="4725"/>
                      <a:pt x="1114" y="4662"/>
                      <a:pt x="1093" y="4452"/>
                    </a:cubicBezTo>
                    <a:cubicBezTo>
                      <a:pt x="1072" y="4168"/>
                      <a:pt x="1628" y="4074"/>
                      <a:pt x="1817" y="4011"/>
                    </a:cubicBezTo>
                    <a:cubicBezTo>
                      <a:pt x="2059" y="3916"/>
                      <a:pt x="3749" y="3559"/>
                      <a:pt x="3298" y="3045"/>
                    </a:cubicBezTo>
                    <a:cubicBezTo>
                      <a:pt x="3160" y="2886"/>
                      <a:pt x="2853" y="2859"/>
                      <a:pt x="2582" y="2859"/>
                    </a:cubicBezTo>
                    <a:cubicBezTo>
                      <a:pt x="2441" y="2859"/>
                      <a:pt x="2309" y="2866"/>
                      <a:pt x="2216" y="2866"/>
                    </a:cubicBezTo>
                    <a:cubicBezTo>
                      <a:pt x="2192" y="2865"/>
                      <a:pt x="2166" y="2865"/>
                      <a:pt x="2138" y="2865"/>
                    </a:cubicBezTo>
                    <a:cubicBezTo>
                      <a:pt x="2048" y="2865"/>
                      <a:pt x="1936" y="2868"/>
                      <a:pt x="1816" y="2868"/>
                    </a:cubicBezTo>
                    <a:cubicBezTo>
                      <a:pt x="1404" y="2868"/>
                      <a:pt x="884" y="2838"/>
                      <a:pt x="725" y="2572"/>
                    </a:cubicBezTo>
                    <a:cubicBezTo>
                      <a:pt x="526" y="2226"/>
                      <a:pt x="1775" y="2005"/>
                      <a:pt x="1943" y="1963"/>
                    </a:cubicBezTo>
                    <a:cubicBezTo>
                      <a:pt x="2374" y="1879"/>
                      <a:pt x="2867" y="1848"/>
                      <a:pt x="3277" y="1669"/>
                    </a:cubicBezTo>
                    <a:cubicBezTo>
                      <a:pt x="3686" y="1491"/>
                      <a:pt x="2962" y="1186"/>
                      <a:pt x="2836" y="1155"/>
                    </a:cubicBezTo>
                    <a:cubicBezTo>
                      <a:pt x="2332" y="1029"/>
                      <a:pt x="1796" y="1060"/>
                      <a:pt x="1292" y="987"/>
                    </a:cubicBezTo>
                    <a:cubicBezTo>
                      <a:pt x="1019" y="955"/>
                      <a:pt x="599" y="903"/>
                      <a:pt x="431" y="661"/>
                    </a:cubicBezTo>
                    <a:cubicBezTo>
                      <a:pt x="179" y="315"/>
                      <a:pt x="1271" y="178"/>
                      <a:pt x="1429" y="168"/>
                    </a:cubicBezTo>
                    <a:cubicBezTo>
                      <a:pt x="1465" y="165"/>
                      <a:pt x="1500" y="163"/>
                      <a:pt x="1535" y="163"/>
                    </a:cubicBezTo>
                    <a:cubicBezTo>
                      <a:pt x="1744" y="163"/>
                      <a:pt x="1933" y="217"/>
                      <a:pt x="2122" y="325"/>
                    </a:cubicBezTo>
                    <a:cubicBezTo>
                      <a:pt x="2135" y="333"/>
                      <a:pt x="2148" y="337"/>
                      <a:pt x="2160" y="337"/>
                    </a:cubicBezTo>
                    <a:cubicBezTo>
                      <a:pt x="2225" y="337"/>
                      <a:pt x="2266" y="234"/>
                      <a:pt x="2195" y="199"/>
                    </a:cubicBezTo>
                    <a:cubicBezTo>
                      <a:pt x="1975" y="63"/>
                      <a:pt x="1697" y="1"/>
                      <a:pt x="14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69"/>
              <p:cNvSpPr/>
              <p:nvPr/>
            </p:nvSpPr>
            <p:spPr>
              <a:xfrm>
                <a:off x="5336075" y="5212075"/>
                <a:ext cx="61450" cy="761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3046" extrusionOk="0">
                    <a:moveTo>
                      <a:pt x="2237" y="1"/>
                    </a:moveTo>
                    <a:cubicBezTo>
                      <a:pt x="2185" y="11"/>
                      <a:pt x="2132" y="22"/>
                      <a:pt x="2080" y="43"/>
                    </a:cubicBezTo>
                    <a:cubicBezTo>
                      <a:pt x="1009" y="358"/>
                      <a:pt x="379" y="1019"/>
                      <a:pt x="1" y="1723"/>
                    </a:cubicBezTo>
                    <a:cubicBezTo>
                      <a:pt x="148" y="2122"/>
                      <a:pt x="442" y="2647"/>
                      <a:pt x="1103" y="3046"/>
                    </a:cubicBezTo>
                    <a:cubicBezTo>
                      <a:pt x="1103" y="3046"/>
                      <a:pt x="1586" y="2416"/>
                      <a:pt x="2458" y="1922"/>
                    </a:cubicBezTo>
                    <a:cubicBezTo>
                      <a:pt x="2458" y="1922"/>
                      <a:pt x="2101" y="610"/>
                      <a:pt x="22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69"/>
              <p:cNvSpPr/>
              <p:nvPr/>
            </p:nvSpPr>
            <p:spPr>
              <a:xfrm>
                <a:off x="5380175" y="5189450"/>
                <a:ext cx="916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3666" h="3709" extrusionOk="0">
                    <a:moveTo>
                      <a:pt x="1063" y="0"/>
                    </a:moveTo>
                    <a:cubicBezTo>
                      <a:pt x="445" y="0"/>
                      <a:pt x="0" y="436"/>
                      <a:pt x="85" y="1084"/>
                    </a:cubicBezTo>
                    <a:cubicBezTo>
                      <a:pt x="347" y="3184"/>
                      <a:pt x="3172" y="3709"/>
                      <a:pt x="3172" y="3709"/>
                    </a:cubicBezTo>
                    <a:cubicBezTo>
                      <a:pt x="3203" y="3342"/>
                      <a:pt x="3665" y="3016"/>
                      <a:pt x="3665" y="3016"/>
                    </a:cubicBezTo>
                    <a:cubicBezTo>
                      <a:pt x="3077" y="815"/>
                      <a:pt x="1908" y="0"/>
                      <a:pt x="10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37" name="Google Shape;4037;p69"/>
          <p:cNvGrpSpPr/>
          <p:nvPr/>
        </p:nvGrpSpPr>
        <p:grpSpPr>
          <a:xfrm>
            <a:off x="484500" y="576248"/>
            <a:ext cx="1915320" cy="1512620"/>
            <a:chOff x="713100" y="1968598"/>
            <a:chExt cx="1915320" cy="1512620"/>
          </a:xfrm>
        </p:grpSpPr>
        <p:sp>
          <p:nvSpPr>
            <p:cNvPr id="4038" name="Google Shape;4038;p69"/>
            <p:cNvSpPr/>
            <p:nvPr/>
          </p:nvSpPr>
          <p:spPr>
            <a:xfrm>
              <a:off x="713332" y="1968640"/>
              <a:ext cx="1915088" cy="1512578"/>
            </a:xfrm>
            <a:custGeom>
              <a:avLst/>
              <a:gdLst/>
              <a:ahLst/>
              <a:cxnLst/>
              <a:rect l="l" t="t" r="r" b="b"/>
              <a:pathLst>
                <a:path w="32049" h="25313" extrusionOk="0">
                  <a:moveTo>
                    <a:pt x="16740" y="1"/>
                  </a:moveTo>
                  <a:cubicBezTo>
                    <a:pt x="16035" y="1"/>
                    <a:pt x="15319" y="41"/>
                    <a:pt x="14597" y="125"/>
                  </a:cubicBezTo>
                  <a:cubicBezTo>
                    <a:pt x="6185" y="1091"/>
                    <a:pt x="1" y="7475"/>
                    <a:pt x="799" y="14406"/>
                  </a:cubicBezTo>
                  <a:cubicBezTo>
                    <a:pt x="1518" y="20732"/>
                    <a:pt x="7822" y="25313"/>
                    <a:pt x="15325" y="25313"/>
                  </a:cubicBezTo>
                  <a:cubicBezTo>
                    <a:pt x="16029" y="25313"/>
                    <a:pt x="16742" y="25272"/>
                    <a:pt x="17463" y="25190"/>
                  </a:cubicBezTo>
                  <a:cubicBezTo>
                    <a:pt x="25874" y="24224"/>
                    <a:pt x="32049" y="17839"/>
                    <a:pt x="31261" y="10909"/>
                  </a:cubicBezTo>
                  <a:cubicBezTo>
                    <a:pt x="31072" y="9249"/>
                    <a:pt x="30495" y="7706"/>
                    <a:pt x="29613" y="6330"/>
                  </a:cubicBezTo>
                  <a:cubicBezTo>
                    <a:pt x="29476" y="5543"/>
                    <a:pt x="29088" y="4745"/>
                    <a:pt x="28489" y="4125"/>
                  </a:cubicBezTo>
                  <a:cubicBezTo>
                    <a:pt x="27733" y="3348"/>
                    <a:pt x="26788" y="2907"/>
                    <a:pt x="25927" y="2655"/>
                  </a:cubicBezTo>
                  <a:cubicBezTo>
                    <a:pt x="23405" y="980"/>
                    <a:pt x="20202" y="1"/>
                    <a:pt x="1674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9" name="Google Shape;4039;p69"/>
            <p:cNvGrpSpPr/>
            <p:nvPr/>
          </p:nvGrpSpPr>
          <p:grpSpPr>
            <a:xfrm>
              <a:off x="713100" y="1968598"/>
              <a:ext cx="1915030" cy="1512473"/>
              <a:chOff x="7263630" y="2933218"/>
              <a:chExt cx="2030785" cy="1603895"/>
            </a:xfrm>
          </p:grpSpPr>
          <p:sp>
            <p:nvSpPr>
              <p:cNvPr id="4040" name="Google Shape;4040;p69"/>
              <p:cNvSpPr/>
              <p:nvPr/>
            </p:nvSpPr>
            <p:spPr>
              <a:xfrm>
                <a:off x="7263630" y="2933218"/>
                <a:ext cx="2030785" cy="1603895"/>
              </a:xfrm>
              <a:custGeom>
                <a:avLst/>
                <a:gdLst/>
                <a:ahLst/>
                <a:cxnLst/>
                <a:rect l="l" t="t" r="r" b="b"/>
                <a:pathLst>
                  <a:path w="32049" h="25312" extrusionOk="0">
                    <a:moveTo>
                      <a:pt x="16723" y="1"/>
                    </a:moveTo>
                    <a:cubicBezTo>
                      <a:pt x="16020" y="1"/>
                      <a:pt x="15306" y="41"/>
                      <a:pt x="14585" y="124"/>
                    </a:cubicBezTo>
                    <a:cubicBezTo>
                      <a:pt x="6175" y="1090"/>
                      <a:pt x="0" y="7474"/>
                      <a:pt x="787" y="14405"/>
                    </a:cubicBezTo>
                    <a:cubicBezTo>
                      <a:pt x="1508" y="20731"/>
                      <a:pt x="7811" y="25312"/>
                      <a:pt x="15315" y="25312"/>
                    </a:cubicBezTo>
                    <a:cubicBezTo>
                      <a:pt x="16018" y="25312"/>
                      <a:pt x="16732" y="25271"/>
                      <a:pt x="17452" y="25189"/>
                    </a:cubicBezTo>
                    <a:cubicBezTo>
                      <a:pt x="25863" y="24223"/>
                      <a:pt x="32049" y="17838"/>
                      <a:pt x="31250" y="10908"/>
                    </a:cubicBezTo>
                    <a:cubicBezTo>
                      <a:pt x="30530" y="4581"/>
                      <a:pt x="24227" y="1"/>
                      <a:pt x="167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69"/>
              <p:cNvSpPr/>
              <p:nvPr/>
            </p:nvSpPr>
            <p:spPr>
              <a:xfrm>
                <a:off x="7459234" y="3087826"/>
                <a:ext cx="1638872" cy="1294674"/>
              </a:xfrm>
              <a:custGeom>
                <a:avLst/>
                <a:gdLst/>
                <a:ahLst/>
                <a:cxnLst/>
                <a:rect l="l" t="t" r="r" b="b"/>
                <a:pathLst>
                  <a:path w="25864" h="20432" extrusionOk="0">
                    <a:moveTo>
                      <a:pt x="13490" y="0"/>
                    </a:moveTo>
                    <a:cubicBezTo>
                      <a:pt x="12925" y="0"/>
                      <a:pt x="12351" y="33"/>
                      <a:pt x="11771" y="99"/>
                    </a:cubicBezTo>
                    <a:cubicBezTo>
                      <a:pt x="4988" y="876"/>
                      <a:pt x="0" y="6042"/>
                      <a:pt x="641" y="11618"/>
                    </a:cubicBezTo>
                    <a:cubicBezTo>
                      <a:pt x="1227" y="16728"/>
                      <a:pt x="6311" y="20432"/>
                      <a:pt x="12374" y="20432"/>
                    </a:cubicBezTo>
                    <a:cubicBezTo>
                      <a:pt x="12939" y="20432"/>
                      <a:pt x="13513" y="20400"/>
                      <a:pt x="14092" y="20333"/>
                    </a:cubicBezTo>
                    <a:cubicBezTo>
                      <a:pt x="20876" y="19556"/>
                      <a:pt x="25863" y="14390"/>
                      <a:pt x="25223" y="8815"/>
                    </a:cubicBezTo>
                    <a:cubicBezTo>
                      <a:pt x="24637" y="3705"/>
                      <a:pt x="19553" y="0"/>
                      <a:pt x="134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69"/>
              <p:cNvSpPr/>
              <p:nvPr/>
            </p:nvSpPr>
            <p:spPr>
              <a:xfrm>
                <a:off x="7725996" y="3298764"/>
                <a:ext cx="1105276" cy="872853"/>
              </a:xfrm>
              <a:custGeom>
                <a:avLst/>
                <a:gdLst/>
                <a:ahLst/>
                <a:cxnLst/>
                <a:rect l="l" t="t" r="r" b="b"/>
                <a:pathLst>
                  <a:path w="17443" h="13775" extrusionOk="0">
                    <a:moveTo>
                      <a:pt x="9103" y="0"/>
                    </a:moveTo>
                    <a:cubicBezTo>
                      <a:pt x="8720" y="0"/>
                      <a:pt x="8332" y="22"/>
                      <a:pt x="7939" y="67"/>
                    </a:cubicBezTo>
                    <a:cubicBezTo>
                      <a:pt x="3361" y="592"/>
                      <a:pt x="1" y="4067"/>
                      <a:pt x="432" y="7838"/>
                    </a:cubicBezTo>
                    <a:cubicBezTo>
                      <a:pt x="825" y="11284"/>
                      <a:pt x="4256" y="13774"/>
                      <a:pt x="8341" y="13774"/>
                    </a:cubicBezTo>
                    <a:cubicBezTo>
                      <a:pt x="8724" y="13774"/>
                      <a:pt x="9112" y="13752"/>
                      <a:pt x="9504" y="13707"/>
                    </a:cubicBezTo>
                    <a:cubicBezTo>
                      <a:pt x="14083" y="13182"/>
                      <a:pt x="17443" y="9707"/>
                      <a:pt x="17012" y="5937"/>
                    </a:cubicBezTo>
                    <a:cubicBezTo>
                      <a:pt x="16619" y="2490"/>
                      <a:pt x="13187" y="0"/>
                      <a:pt x="9103" y="0"/>
                    </a:cubicBezTo>
                    <a:close/>
                  </a:path>
                </a:pathLst>
              </a:custGeom>
              <a:solidFill>
                <a:srgbClr val="FFCA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69"/>
              <p:cNvSpPr/>
              <p:nvPr/>
            </p:nvSpPr>
            <p:spPr>
              <a:xfrm>
                <a:off x="7403981" y="2949059"/>
                <a:ext cx="1513156" cy="1401444"/>
              </a:xfrm>
              <a:custGeom>
                <a:avLst/>
                <a:gdLst/>
                <a:ahLst/>
                <a:cxnLst/>
                <a:rect l="l" t="t" r="r" b="b"/>
                <a:pathLst>
                  <a:path w="23880" h="22117" extrusionOk="0">
                    <a:moveTo>
                      <a:pt x="15484" y="0"/>
                    </a:moveTo>
                    <a:cubicBezTo>
                      <a:pt x="12170" y="0"/>
                      <a:pt x="8373" y="1322"/>
                      <a:pt x="5010" y="4200"/>
                    </a:cubicBezTo>
                    <a:cubicBezTo>
                      <a:pt x="0" y="8484"/>
                      <a:pt x="1376" y="16276"/>
                      <a:pt x="4338" y="19405"/>
                    </a:cubicBezTo>
                    <a:cubicBezTo>
                      <a:pt x="6369" y="21544"/>
                      <a:pt x="9659" y="22117"/>
                      <a:pt x="11793" y="22117"/>
                    </a:cubicBezTo>
                    <a:cubicBezTo>
                      <a:pt x="12771" y="22117"/>
                      <a:pt x="13507" y="21997"/>
                      <a:pt x="13767" y="21851"/>
                    </a:cubicBezTo>
                    <a:cubicBezTo>
                      <a:pt x="14607" y="21400"/>
                      <a:pt x="14050" y="20350"/>
                      <a:pt x="14050" y="20350"/>
                    </a:cubicBezTo>
                    <a:cubicBezTo>
                      <a:pt x="14050" y="20350"/>
                      <a:pt x="15143" y="20287"/>
                      <a:pt x="16708" y="18995"/>
                    </a:cubicBezTo>
                    <a:cubicBezTo>
                      <a:pt x="16708" y="18995"/>
                      <a:pt x="17050" y="19016"/>
                      <a:pt x="17486" y="19016"/>
                    </a:cubicBezTo>
                    <a:cubicBezTo>
                      <a:pt x="18029" y="19016"/>
                      <a:pt x="18716" y="18984"/>
                      <a:pt x="19060" y="18838"/>
                    </a:cubicBezTo>
                    <a:cubicBezTo>
                      <a:pt x="19679" y="18565"/>
                      <a:pt x="19574" y="16622"/>
                      <a:pt x="18199" y="15866"/>
                    </a:cubicBezTo>
                    <a:cubicBezTo>
                      <a:pt x="17254" y="15352"/>
                      <a:pt x="15363" y="15331"/>
                      <a:pt x="15363" y="15331"/>
                    </a:cubicBezTo>
                    <a:cubicBezTo>
                      <a:pt x="15363" y="15331"/>
                      <a:pt x="15174" y="14659"/>
                      <a:pt x="14712" y="13850"/>
                    </a:cubicBezTo>
                    <a:cubicBezTo>
                      <a:pt x="14712" y="13850"/>
                      <a:pt x="14901" y="12926"/>
                      <a:pt x="16036" y="12097"/>
                    </a:cubicBezTo>
                    <a:lnTo>
                      <a:pt x="16036" y="12097"/>
                    </a:lnTo>
                    <a:cubicBezTo>
                      <a:pt x="16035" y="12097"/>
                      <a:pt x="15899" y="12317"/>
                      <a:pt x="16036" y="12842"/>
                    </a:cubicBezTo>
                    <a:cubicBezTo>
                      <a:pt x="16109" y="13119"/>
                      <a:pt x="16801" y="13256"/>
                      <a:pt x="17640" y="13256"/>
                    </a:cubicBezTo>
                    <a:cubicBezTo>
                      <a:pt x="18357" y="13256"/>
                      <a:pt x="19181" y="13156"/>
                      <a:pt x="19816" y="12958"/>
                    </a:cubicBezTo>
                    <a:cubicBezTo>
                      <a:pt x="21191" y="12527"/>
                      <a:pt x="23617" y="10532"/>
                      <a:pt x="23743" y="8242"/>
                    </a:cubicBezTo>
                    <a:cubicBezTo>
                      <a:pt x="23879" y="5943"/>
                      <a:pt x="23827" y="2793"/>
                      <a:pt x="19921" y="934"/>
                    </a:cubicBezTo>
                    <a:cubicBezTo>
                      <a:pt x="18632" y="321"/>
                      <a:pt x="17117" y="0"/>
                      <a:pt x="154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69"/>
              <p:cNvSpPr/>
              <p:nvPr/>
            </p:nvSpPr>
            <p:spPr>
              <a:xfrm>
                <a:off x="8256985" y="3807577"/>
                <a:ext cx="151126" cy="155498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454" extrusionOk="0">
                    <a:moveTo>
                      <a:pt x="485" y="0"/>
                    </a:moveTo>
                    <a:cubicBezTo>
                      <a:pt x="435" y="0"/>
                      <a:pt x="388" y="12"/>
                      <a:pt x="347" y="39"/>
                    </a:cubicBezTo>
                    <a:cubicBezTo>
                      <a:pt x="0" y="270"/>
                      <a:pt x="137" y="1918"/>
                      <a:pt x="1082" y="2338"/>
                    </a:cubicBezTo>
                    <a:cubicBezTo>
                      <a:pt x="1273" y="2421"/>
                      <a:pt x="1440" y="2454"/>
                      <a:pt x="1585" y="2454"/>
                    </a:cubicBezTo>
                    <a:cubicBezTo>
                      <a:pt x="2157" y="2454"/>
                      <a:pt x="2385" y="1939"/>
                      <a:pt x="2385" y="1939"/>
                    </a:cubicBezTo>
                    <a:lnTo>
                      <a:pt x="2364" y="1803"/>
                    </a:lnTo>
                    <a:cubicBezTo>
                      <a:pt x="2090" y="1782"/>
                      <a:pt x="1901" y="1782"/>
                      <a:pt x="1901" y="1782"/>
                    </a:cubicBezTo>
                    <a:cubicBezTo>
                      <a:pt x="1901" y="1782"/>
                      <a:pt x="1765" y="1278"/>
                      <a:pt x="1429" y="627"/>
                    </a:cubicBezTo>
                    <a:cubicBezTo>
                      <a:pt x="1420" y="617"/>
                      <a:pt x="851" y="0"/>
                      <a:pt x="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69"/>
              <p:cNvSpPr/>
              <p:nvPr/>
            </p:nvSpPr>
            <p:spPr>
              <a:xfrm>
                <a:off x="8372117" y="3915613"/>
                <a:ext cx="144409" cy="241801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3816" extrusionOk="0">
                    <a:moveTo>
                      <a:pt x="85" y="0"/>
                    </a:moveTo>
                    <a:cubicBezTo>
                      <a:pt x="50" y="0"/>
                      <a:pt x="20" y="21"/>
                      <a:pt x="11" y="56"/>
                    </a:cubicBezTo>
                    <a:cubicBezTo>
                      <a:pt x="0" y="98"/>
                      <a:pt x="32" y="140"/>
                      <a:pt x="74" y="150"/>
                    </a:cubicBezTo>
                    <a:cubicBezTo>
                      <a:pt x="84" y="150"/>
                      <a:pt x="1145" y="381"/>
                      <a:pt x="1586" y="1116"/>
                    </a:cubicBezTo>
                    <a:cubicBezTo>
                      <a:pt x="2111" y="1988"/>
                      <a:pt x="1817" y="3027"/>
                      <a:pt x="1366" y="3699"/>
                    </a:cubicBezTo>
                    <a:cubicBezTo>
                      <a:pt x="1345" y="3731"/>
                      <a:pt x="1355" y="3783"/>
                      <a:pt x="1387" y="3804"/>
                    </a:cubicBezTo>
                    <a:cubicBezTo>
                      <a:pt x="1408" y="3815"/>
                      <a:pt x="1418" y="3815"/>
                      <a:pt x="1429" y="3815"/>
                    </a:cubicBezTo>
                    <a:cubicBezTo>
                      <a:pt x="1460" y="3815"/>
                      <a:pt x="1481" y="3804"/>
                      <a:pt x="1502" y="3783"/>
                    </a:cubicBezTo>
                    <a:cubicBezTo>
                      <a:pt x="1975" y="3069"/>
                      <a:pt x="2279" y="1967"/>
                      <a:pt x="1712" y="1032"/>
                    </a:cubicBezTo>
                    <a:cubicBezTo>
                      <a:pt x="1240" y="245"/>
                      <a:pt x="147" y="14"/>
                      <a:pt x="105" y="3"/>
                    </a:cubicBezTo>
                    <a:cubicBezTo>
                      <a:pt x="98" y="1"/>
                      <a:pt x="91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69"/>
              <p:cNvSpPr/>
              <p:nvPr/>
            </p:nvSpPr>
            <p:spPr>
              <a:xfrm>
                <a:off x="8414697" y="3181224"/>
                <a:ext cx="190982" cy="538983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06" extrusionOk="0">
                    <a:moveTo>
                      <a:pt x="2941" y="0"/>
                    </a:moveTo>
                    <a:cubicBezTo>
                      <a:pt x="2888" y="0"/>
                      <a:pt x="1723" y="21"/>
                      <a:pt x="925" y="1827"/>
                    </a:cubicBezTo>
                    <a:cubicBezTo>
                      <a:pt x="148" y="3591"/>
                      <a:pt x="1030" y="7036"/>
                      <a:pt x="1177" y="7593"/>
                    </a:cubicBezTo>
                    <a:cubicBezTo>
                      <a:pt x="946" y="7677"/>
                      <a:pt x="232" y="7960"/>
                      <a:pt x="22" y="8401"/>
                    </a:cubicBezTo>
                    <a:cubicBezTo>
                      <a:pt x="1" y="8433"/>
                      <a:pt x="11" y="8485"/>
                      <a:pt x="53" y="8496"/>
                    </a:cubicBezTo>
                    <a:cubicBezTo>
                      <a:pt x="64" y="8506"/>
                      <a:pt x="74" y="8506"/>
                      <a:pt x="85" y="8506"/>
                    </a:cubicBezTo>
                    <a:cubicBezTo>
                      <a:pt x="116" y="8506"/>
                      <a:pt x="137" y="8496"/>
                      <a:pt x="158" y="8464"/>
                    </a:cubicBezTo>
                    <a:cubicBezTo>
                      <a:pt x="379" y="8013"/>
                      <a:pt x="1292" y="7719"/>
                      <a:pt x="1292" y="7719"/>
                    </a:cubicBezTo>
                    <a:cubicBezTo>
                      <a:pt x="1334" y="7698"/>
                      <a:pt x="1355" y="7666"/>
                      <a:pt x="1345" y="7624"/>
                    </a:cubicBezTo>
                    <a:cubicBezTo>
                      <a:pt x="1334" y="7582"/>
                      <a:pt x="263" y="3717"/>
                      <a:pt x="1072" y="1890"/>
                    </a:cubicBezTo>
                    <a:cubicBezTo>
                      <a:pt x="1828" y="189"/>
                      <a:pt x="2930" y="158"/>
                      <a:pt x="2941" y="158"/>
                    </a:cubicBezTo>
                    <a:cubicBezTo>
                      <a:pt x="2983" y="158"/>
                      <a:pt x="3014" y="126"/>
                      <a:pt x="3014" y="84"/>
                    </a:cubicBezTo>
                    <a:cubicBezTo>
                      <a:pt x="3014" y="42"/>
                      <a:pt x="2983" y="0"/>
                      <a:pt x="29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69"/>
              <p:cNvSpPr/>
              <p:nvPr/>
            </p:nvSpPr>
            <p:spPr>
              <a:xfrm>
                <a:off x="8431299" y="3710693"/>
                <a:ext cx="27374" cy="71412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127" extrusionOk="0">
                    <a:moveTo>
                      <a:pt x="347" y="0"/>
                    </a:moveTo>
                    <a:cubicBezTo>
                      <a:pt x="329" y="0"/>
                      <a:pt x="311" y="8"/>
                      <a:pt x="295" y="24"/>
                    </a:cubicBezTo>
                    <a:cubicBezTo>
                      <a:pt x="285" y="35"/>
                      <a:pt x="1" y="339"/>
                      <a:pt x="1" y="1053"/>
                    </a:cubicBezTo>
                    <a:cubicBezTo>
                      <a:pt x="1" y="1095"/>
                      <a:pt x="43" y="1127"/>
                      <a:pt x="85" y="1127"/>
                    </a:cubicBezTo>
                    <a:cubicBezTo>
                      <a:pt x="127" y="1127"/>
                      <a:pt x="159" y="1095"/>
                      <a:pt x="159" y="1053"/>
                    </a:cubicBezTo>
                    <a:cubicBezTo>
                      <a:pt x="148" y="413"/>
                      <a:pt x="400" y="129"/>
                      <a:pt x="411" y="129"/>
                    </a:cubicBezTo>
                    <a:cubicBezTo>
                      <a:pt x="432" y="98"/>
                      <a:pt x="432" y="45"/>
                      <a:pt x="400" y="24"/>
                    </a:cubicBezTo>
                    <a:cubicBezTo>
                      <a:pt x="384" y="8"/>
                      <a:pt x="366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69"/>
              <p:cNvSpPr/>
              <p:nvPr/>
            </p:nvSpPr>
            <p:spPr>
              <a:xfrm>
                <a:off x="8475210" y="3718107"/>
                <a:ext cx="31366" cy="73947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167" extrusionOk="0">
                    <a:moveTo>
                      <a:pt x="409" y="1"/>
                    </a:moveTo>
                    <a:cubicBezTo>
                      <a:pt x="384" y="1"/>
                      <a:pt x="361" y="13"/>
                      <a:pt x="348" y="33"/>
                    </a:cubicBezTo>
                    <a:cubicBezTo>
                      <a:pt x="337" y="54"/>
                      <a:pt x="85" y="401"/>
                      <a:pt x="1" y="1083"/>
                    </a:cubicBezTo>
                    <a:cubicBezTo>
                      <a:pt x="1" y="1125"/>
                      <a:pt x="33" y="1157"/>
                      <a:pt x="75" y="1167"/>
                    </a:cubicBezTo>
                    <a:lnTo>
                      <a:pt x="85" y="1167"/>
                    </a:lnTo>
                    <a:cubicBezTo>
                      <a:pt x="117" y="1167"/>
                      <a:pt x="159" y="1136"/>
                      <a:pt x="159" y="1094"/>
                    </a:cubicBezTo>
                    <a:cubicBezTo>
                      <a:pt x="232" y="464"/>
                      <a:pt x="463" y="128"/>
                      <a:pt x="474" y="128"/>
                    </a:cubicBezTo>
                    <a:cubicBezTo>
                      <a:pt x="495" y="86"/>
                      <a:pt x="484" y="44"/>
                      <a:pt x="453" y="12"/>
                    </a:cubicBezTo>
                    <a:cubicBezTo>
                      <a:pt x="438" y="4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69"/>
              <p:cNvSpPr/>
              <p:nvPr/>
            </p:nvSpPr>
            <p:spPr>
              <a:xfrm>
                <a:off x="7984901" y="3611846"/>
                <a:ext cx="60894" cy="121344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915" extrusionOk="0">
                    <a:moveTo>
                      <a:pt x="838" y="0"/>
                    </a:moveTo>
                    <a:cubicBezTo>
                      <a:pt x="821" y="0"/>
                      <a:pt x="803" y="6"/>
                      <a:pt x="787" y="19"/>
                    </a:cubicBezTo>
                    <a:cubicBezTo>
                      <a:pt x="283" y="481"/>
                      <a:pt x="21" y="1164"/>
                      <a:pt x="0" y="1836"/>
                    </a:cubicBezTo>
                    <a:cubicBezTo>
                      <a:pt x="0" y="1888"/>
                      <a:pt x="37" y="1914"/>
                      <a:pt x="75" y="1914"/>
                    </a:cubicBezTo>
                    <a:cubicBezTo>
                      <a:pt x="113" y="1914"/>
                      <a:pt x="152" y="1888"/>
                      <a:pt x="157" y="1836"/>
                    </a:cubicBezTo>
                    <a:cubicBezTo>
                      <a:pt x="168" y="1196"/>
                      <a:pt x="430" y="566"/>
                      <a:pt x="903" y="135"/>
                    </a:cubicBezTo>
                    <a:cubicBezTo>
                      <a:pt x="960" y="77"/>
                      <a:pt x="902" y="0"/>
                      <a:pt x="8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69"/>
              <p:cNvSpPr/>
              <p:nvPr/>
            </p:nvSpPr>
            <p:spPr>
              <a:xfrm>
                <a:off x="8272952" y="3974224"/>
                <a:ext cx="171719" cy="85986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357" extrusionOk="0">
                    <a:moveTo>
                      <a:pt x="2061" y="1"/>
                    </a:moveTo>
                    <a:cubicBezTo>
                      <a:pt x="1887" y="1"/>
                      <a:pt x="1689" y="19"/>
                      <a:pt x="1481" y="55"/>
                    </a:cubicBezTo>
                    <a:cubicBezTo>
                      <a:pt x="830" y="181"/>
                      <a:pt x="0" y="580"/>
                      <a:pt x="95" y="874"/>
                    </a:cubicBezTo>
                    <a:cubicBezTo>
                      <a:pt x="222" y="1226"/>
                      <a:pt x="864" y="1356"/>
                      <a:pt x="1386" y="1356"/>
                    </a:cubicBezTo>
                    <a:cubicBezTo>
                      <a:pt x="1643" y="1356"/>
                      <a:pt x="1871" y="1325"/>
                      <a:pt x="1996" y="1273"/>
                    </a:cubicBezTo>
                    <a:cubicBezTo>
                      <a:pt x="2385" y="1115"/>
                      <a:pt x="2710" y="548"/>
                      <a:pt x="2710" y="244"/>
                    </a:cubicBezTo>
                    <a:cubicBezTo>
                      <a:pt x="2710" y="85"/>
                      <a:pt x="2443" y="1"/>
                      <a:pt x="20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69"/>
              <p:cNvSpPr/>
              <p:nvPr/>
            </p:nvSpPr>
            <p:spPr>
              <a:xfrm>
                <a:off x="8270988" y="4049120"/>
                <a:ext cx="154421" cy="131546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076" extrusionOk="0">
                    <a:moveTo>
                      <a:pt x="1961" y="0"/>
                    </a:moveTo>
                    <a:cubicBezTo>
                      <a:pt x="1948" y="0"/>
                      <a:pt x="1935" y="3"/>
                      <a:pt x="1922" y="7"/>
                    </a:cubicBezTo>
                    <a:cubicBezTo>
                      <a:pt x="1859" y="28"/>
                      <a:pt x="1827" y="91"/>
                      <a:pt x="1848" y="154"/>
                    </a:cubicBezTo>
                    <a:cubicBezTo>
                      <a:pt x="1848" y="164"/>
                      <a:pt x="2174" y="1204"/>
                      <a:pt x="1722" y="1613"/>
                    </a:cubicBezTo>
                    <a:cubicBezTo>
                      <a:pt x="1566" y="1763"/>
                      <a:pt x="1334" y="1842"/>
                      <a:pt x="1098" y="1842"/>
                    </a:cubicBezTo>
                    <a:cubicBezTo>
                      <a:pt x="971" y="1842"/>
                      <a:pt x="843" y="1819"/>
                      <a:pt x="724" y="1771"/>
                    </a:cubicBezTo>
                    <a:cubicBezTo>
                      <a:pt x="556" y="1697"/>
                      <a:pt x="262" y="1508"/>
                      <a:pt x="241" y="1067"/>
                    </a:cubicBezTo>
                    <a:cubicBezTo>
                      <a:pt x="231" y="1004"/>
                      <a:pt x="178" y="952"/>
                      <a:pt x="115" y="952"/>
                    </a:cubicBezTo>
                    <a:cubicBezTo>
                      <a:pt x="52" y="952"/>
                      <a:pt x="0" y="1015"/>
                      <a:pt x="10" y="1078"/>
                    </a:cubicBezTo>
                    <a:cubicBezTo>
                      <a:pt x="31" y="1498"/>
                      <a:pt x="252" y="1823"/>
                      <a:pt x="640" y="1981"/>
                    </a:cubicBezTo>
                    <a:cubicBezTo>
                      <a:pt x="787" y="2044"/>
                      <a:pt x="945" y="2075"/>
                      <a:pt x="1103" y="2075"/>
                    </a:cubicBezTo>
                    <a:cubicBezTo>
                      <a:pt x="1397" y="2075"/>
                      <a:pt x="1680" y="1970"/>
                      <a:pt x="1880" y="1792"/>
                    </a:cubicBezTo>
                    <a:cubicBezTo>
                      <a:pt x="2437" y="1267"/>
                      <a:pt x="2080" y="133"/>
                      <a:pt x="2069" y="80"/>
                    </a:cubicBezTo>
                    <a:cubicBezTo>
                      <a:pt x="2052" y="30"/>
                      <a:pt x="2009" y="0"/>
                      <a:pt x="19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69"/>
              <p:cNvSpPr/>
              <p:nvPr/>
            </p:nvSpPr>
            <p:spPr>
              <a:xfrm>
                <a:off x="8394041" y="4072819"/>
                <a:ext cx="106517" cy="65963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041" extrusionOk="0">
                    <a:moveTo>
                      <a:pt x="1566" y="0"/>
                    </a:moveTo>
                    <a:cubicBezTo>
                      <a:pt x="1503" y="0"/>
                      <a:pt x="1450" y="53"/>
                      <a:pt x="1440" y="116"/>
                    </a:cubicBezTo>
                    <a:cubicBezTo>
                      <a:pt x="1440" y="116"/>
                      <a:pt x="1419" y="546"/>
                      <a:pt x="967" y="756"/>
                    </a:cubicBezTo>
                    <a:cubicBezTo>
                      <a:pt x="875" y="800"/>
                      <a:pt x="788" y="817"/>
                      <a:pt x="709" y="817"/>
                    </a:cubicBezTo>
                    <a:cubicBezTo>
                      <a:pt x="424" y="817"/>
                      <a:pt x="229" y="597"/>
                      <a:pt x="222" y="588"/>
                    </a:cubicBezTo>
                    <a:cubicBezTo>
                      <a:pt x="199" y="561"/>
                      <a:pt x="168" y="548"/>
                      <a:pt x="136" y="548"/>
                    </a:cubicBezTo>
                    <a:cubicBezTo>
                      <a:pt x="108" y="548"/>
                      <a:pt x="78" y="558"/>
                      <a:pt x="54" y="578"/>
                    </a:cubicBezTo>
                    <a:cubicBezTo>
                      <a:pt x="12" y="620"/>
                      <a:pt x="1" y="693"/>
                      <a:pt x="43" y="735"/>
                    </a:cubicBezTo>
                    <a:cubicBezTo>
                      <a:pt x="159" y="861"/>
                      <a:pt x="400" y="1040"/>
                      <a:pt x="705" y="1040"/>
                    </a:cubicBezTo>
                    <a:cubicBezTo>
                      <a:pt x="820" y="1040"/>
                      <a:pt x="946" y="1019"/>
                      <a:pt x="1072" y="956"/>
                    </a:cubicBezTo>
                    <a:cubicBezTo>
                      <a:pt x="1639" y="693"/>
                      <a:pt x="1671" y="147"/>
                      <a:pt x="1671" y="126"/>
                    </a:cubicBezTo>
                    <a:cubicBezTo>
                      <a:pt x="1681" y="63"/>
                      <a:pt x="1629" y="0"/>
                      <a:pt x="1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69"/>
              <p:cNvSpPr/>
              <p:nvPr/>
            </p:nvSpPr>
            <p:spPr>
              <a:xfrm>
                <a:off x="8070062" y="3964276"/>
                <a:ext cx="102525" cy="63365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000" extrusionOk="0">
                    <a:moveTo>
                      <a:pt x="1429" y="0"/>
                    </a:moveTo>
                    <a:cubicBezTo>
                      <a:pt x="1422" y="0"/>
                      <a:pt x="1415" y="1"/>
                      <a:pt x="1407" y="2"/>
                    </a:cubicBezTo>
                    <a:cubicBezTo>
                      <a:pt x="1323" y="23"/>
                      <a:pt x="1260" y="96"/>
                      <a:pt x="1281" y="180"/>
                    </a:cubicBezTo>
                    <a:cubicBezTo>
                      <a:pt x="1281" y="222"/>
                      <a:pt x="1333" y="600"/>
                      <a:pt x="966" y="684"/>
                    </a:cubicBezTo>
                    <a:cubicBezTo>
                      <a:pt x="935" y="691"/>
                      <a:pt x="905" y="694"/>
                      <a:pt x="875" y="694"/>
                    </a:cubicBezTo>
                    <a:cubicBezTo>
                      <a:pt x="529" y="694"/>
                      <a:pt x="315" y="274"/>
                      <a:pt x="315" y="264"/>
                    </a:cubicBezTo>
                    <a:cubicBezTo>
                      <a:pt x="284" y="210"/>
                      <a:pt x="230" y="179"/>
                      <a:pt x="170" y="179"/>
                    </a:cubicBezTo>
                    <a:cubicBezTo>
                      <a:pt x="149" y="179"/>
                      <a:pt x="127" y="183"/>
                      <a:pt x="105" y="191"/>
                    </a:cubicBezTo>
                    <a:cubicBezTo>
                      <a:pt x="31" y="233"/>
                      <a:pt x="0" y="327"/>
                      <a:pt x="31" y="401"/>
                    </a:cubicBezTo>
                    <a:cubicBezTo>
                      <a:pt x="52" y="422"/>
                      <a:pt x="336" y="999"/>
                      <a:pt x="861" y="999"/>
                    </a:cubicBezTo>
                    <a:cubicBezTo>
                      <a:pt x="913" y="999"/>
                      <a:pt x="976" y="999"/>
                      <a:pt x="1029" y="989"/>
                    </a:cubicBezTo>
                    <a:cubicBezTo>
                      <a:pt x="1554" y="873"/>
                      <a:pt x="1617" y="380"/>
                      <a:pt x="1575" y="128"/>
                    </a:cubicBezTo>
                    <a:cubicBezTo>
                      <a:pt x="1565" y="51"/>
                      <a:pt x="1504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69"/>
              <p:cNvSpPr/>
              <p:nvPr/>
            </p:nvSpPr>
            <p:spPr>
              <a:xfrm>
                <a:off x="8304254" y="3888429"/>
                <a:ext cx="87887" cy="63999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010" extrusionOk="0">
                    <a:moveTo>
                      <a:pt x="1196" y="1"/>
                    </a:moveTo>
                    <a:cubicBezTo>
                      <a:pt x="1189" y="1"/>
                      <a:pt x="1183" y="1"/>
                      <a:pt x="1176" y="2"/>
                    </a:cubicBezTo>
                    <a:cubicBezTo>
                      <a:pt x="1092" y="12"/>
                      <a:pt x="1040" y="96"/>
                      <a:pt x="1050" y="180"/>
                    </a:cubicBezTo>
                    <a:cubicBezTo>
                      <a:pt x="1050" y="180"/>
                      <a:pt x="1103" y="611"/>
                      <a:pt x="809" y="684"/>
                    </a:cubicBezTo>
                    <a:cubicBezTo>
                      <a:pt x="785" y="691"/>
                      <a:pt x="762" y="694"/>
                      <a:pt x="740" y="694"/>
                    </a:cubicBezTo>
                    <a:cubicBezTo>
                      <a:pt x="484" y="694"/>
                      <a:pt x="315" y="284"/>
                      <a:pt x="315" y="275"/>
                    </a:cubicBezTo>
                    <a:cubicBezTo>
                      <a:pt x="291" y="218"/>
                      <a:pt x="236" y="180"/>
                      <a:pt x="173" y="180"/>
                    </a:cubicBezTo>
                    <a:cubicBezTo>
                      <a:pt x="154" y="180"/>
                      <a:pt x="135" y="183"/>
                      <a:pt x="115" y="191"/>
                    </a:cubicBezTo>
                    <a:cubicBezTo>
                      <a:pt x="42" y="222"/>
                      <a:pt x="0" y="306"/>
                      <a:pt x="31" y="390"/>
                    </a:cubicBezTo>
                    <a:cubicBezTo>
                      <a:pt x="126" y="632"/>
                      <a:pt x="378" y="1010"/>
                      <a:pt x="735" y="1010"/>
                    </a:cubicBezTo>
                    <a:cubicBezTo>
                      <a:pt x="788" y="1010"/>
                      <a:pt x="840" y="999"/>
                      <a:pt x="882" y="989"/>
                    </a:cubicBezTo>
                    <a:cubicBezTo>
                      <a:pt x="1334" y="873"/>
                      <a:pt x="1386" y="380"/>
                      <a:pt x="1355" y="138"/>
                    </a:cubicBezTo>
                    <a:cubicBezTo>
                      <a:pt x="1345" y="60"/>
                      <a:pt x="1273" y="1"/>
                      <a:pt x="1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69"/>
              <p:cNvSpPr/>
              <p:nvPr/>
            </p:nvSpPr>
            <p:spPr>
              <a:xfrm>
                <a:off x="7705403" y="3848890"/>
                <a:ext cx="218989" cy="214744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3389" extrusionOk="0">
                    <a:moveTo>
                      <a:pt x="2033" y="0"/>
                    </a:moveTo>
                    <a:cubicBezTo>
                      <a:pt x="1521" y="0"/>
                      <a:pt x="941" y="249"/>
                      <a:pt x="473" y="857"/>
                    </a:cubicBezTo>
                    <a:cubicBezTo>
                      <a:pt x="1" y="1466"/>
                      <a:pt x="85" y="2936"/>
                      <a:pt x="904" y="3335"/>
                    </a:cubicBezTo>
                    <a:cubicBezTo>
                      <a:pt x="979" y="3372"/>
                      <a:pt x="1062" y="3389"/>
                      <a:pt x="1150" y="3389"/>
                    </a:cubicBezTo>
                    <a:cubicBezTo>
                      <a:pt x="2027" y="3389"/>
                      <a:pt x="3456" y="1715"/>
                      <a:pt x="3256" y="857"/>
                    </a:cubicBezTo>
                    <a:cubicBezTo>
                      <a:pt x="3142" y="346"/>
                      <a:pt x="2636" y="0"/>
                      <a:pt x="20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69"/>
              <p:cNvSpPr/>
              <p:nvPr/>
            </p:nvSpPr>
            <p:spPr>
              <a:xfrm>
                <a:off x="7884912" y="3788251"/>
                <a:ext cx="82755" cy="66533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1050" extrusionOk="0">
                    <a:moveTo>
                      <a:pt x="476" y="0"/>
                    </a:moveTo>
                    <a:cubicBezTo>
                      <a:pt x="400" y="0"/>
                      <a:pt x="326" y="15"/>
                      <a:pt x="255" y="50"/>
                    </a:cubicBezTo>
                    <a:cubicBezTo>
                      <a:pt x="1" y="172"/>
                      <a:pt x="169" y="1050"/>
                      <a:pt x="552" y="1050"/>
                    </a:cubicBezTo>
                    <a:cubicBezTo>
                      <a:pt x="565" y="1050"/>
                      <a:pt x="578" y="1049"/>
                      <a:pt x="591" y="1047"/>
                    </a:cubicBezTo>
                    <a:cubicBezTo>
                      <a:pt x="990" y="984"/>
                      <a:pt x="1305" y="606"/>
                      <a:pt x="1147" y="375"/>
                    </a:cubicBezTo>
                    <a:cubicBezTo>
                      <a:pt x="1024" y="194"/>
                      <a:pt x="746" y="0"/>
                      <a:pt x="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69"/>
              <p:cNvSpPr/>
              <p:nvPr/>
            </p:nvSpPr>
            <p:spPr>
              <a:xfrm>
                <a:off x="7897712" y="4081499"/>
                <a:ext cx="401924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563" extrusionOk="0">
                    <a:moveTo>
                      <a:pt x="84" y="0"/>
                    </a:moveTo>
                    <a:cubicBezTo>
                      <a:pt x="42" y="0"/>
                      <a:pt x="0" y="31"/>
                      <a:pt x="0" y="73"/>
                    </a:cubicBezTo>
                    <a:cubicBezTo>
                      <a:pt x="0" y="115"/>
                      <a:pt x="32" y="157"/>
                      <a:pt x="74" y="157"/>
                    </a:cubicBezTo>
                    <a:cubicBezTo>
                      <a:pt x="126" y="157"/>
                      <a:pt x="5607" y="472"/>
                      <a:pt x="6185" y="2499"/>
                    </a:cubicBezTo>
                    <a:cubicBezTo>
                      <a:pt x="6195" y="2530"/>
                      <a:pt x="6227" y="2562"/>
                      <a:pt x="6258" y="2562"/>
                    </a:cubicBezTo>
                    <a:cubicBezTo>
                      <a:pt x="6269" y="2562"/>
                      <a:pt x="6269" y="2551"/>
                      <a:pt x="6279" y="2551"/>
                    </a:cubicBezTo>
                    <a:cubicBezTo>
                      <a:pt x="6321" y="2541"/>
                      <a:pt x="6342" y="2499"/>
                      <a:pt x="6332" y="2457"/>
                    </a:cubicBezTo>
                    <a:cubicBezTo>
                      <a:pt x="6080" y="1554"/>
                      <a:pt x="4946" y="871"/>
                      <a:pt x="2961" y="409"/>
                    </a:cubicBezTo>
                    <a:cubicBezTo>
                      <a:pt x="1502" y="84"/>
                      <a:pt x="95" y="0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69"/>
              <p:cNvSpPr/>
              <p:nvPr/>
            </p:nvSpPr>
            <p:spPr>
              <a:xfrm>
                <a:off x="8256351" y="4233763"/>
                <a:ext cx="43278" cy="101257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598" extrusionOk="0">
                    <a:moveTo>
                      <a:pt x="94" y="0"/>
                    </a:moveTo>
                    <a:cubicBezTo>
                      <a:pt x="76" y="0"/>
                      <a:pt x="57" y="8"/>
                      <a:pt x="42" y="22"/>
                    </a:cubicBezTo>
                    <a:cubicBezTo>
                      <a:pt x="10" y="43"/>
                      <a:pt x="0" y="96"/>
                      <a:pt x="31" y="127"/>
                    </a:cubicBezTo>
                    <a:cubicBezTo>
                      <a:pt x="31" y="127"/>
                      <a:pt x="514" y="747"/>
                      <a:pt x="336" y="1503"/>
                    </a:cubicBezTo>
                    <a:cubicBezTo>
                      <a:pt x="325" y="1545"/>
                      <a:pt x="346" y="1587"/>
                      <a:pt x="388" y="1597"/>
                    </a:cubicBezTo>
                    <a:lnTo>
                      <a:pt x="409" y="1597"/>
                    </a:lnTo>
                    <a:cubicBezTo>
                      <a:pt x="441" y="1597"/>
                      <a:pt x="472" y="1576"/>
                      <a:pt x="483" y="1545"/>
                    </a:cubicBezTo>
                    <a:cubicBezTo>
                      <a:pt x="682" y="705"/>
                      <a:pt x="178" y="54"/>
                      <a:pt x="147" y="33"/>
                    </a:cubicBezTo>
                    <a:cubicBezTo>
                      <a:pt x="136" y="11"/>
                      <a:pt x="116" y="0"/>
                      <a:pt x="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69"/>
              <p:cNvSpPr/>
              <p:nvPr/>
            </p:nvSpPr>
            <p:spPr>
              <a:xfrm>
                <a:off x="8168529" y="4245929"/>
                <a:ext cx="57282" cy="10639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679" extrusionOk="0">
                    <a:moveTo>
                      <a:pt x="91" y="1"/>
                    </a:moveTo>
                    <a:cubicBezTo>
                      <a:pt x="62" y="1"/>
                      <a:pt x="36" y="18"/>
                      <a:pt x="21" y="40"/>
                    </a:cubicBezTo>
                    <a:cubicBezTo>
                      <a:pt x="0" y="82"/>
                      <a:pt x="21" y="124"/>
                      <a:pt x="52" y="145"/>
                    </a:cubicBezTo>
                    <a:cubicBezTo>
                      <a:pt x="63" y="156"/>
                      <a:pt x="745" y="502"/>
                      <a:pt x="703" y="1594"/>
                    </a:cubicBezTo>
                    <a:cubicBezTo>
                      <a:pt x="703" y="1636"/>
                      <a:pt x="735" y="1678"/>
                      <a:pt x="777" y="1678"/>
                    </a:cubicBezTo>
                    <a:cubicBezTo>
                      <a:pt x="819" y="1678"/>
                      <a:pt x="850" y="1647"/>
                      <a:pt x="861" y="1605"/>
                    </a:cubicBezTo>
                    <a:cubicBezTo>
                      <a:pt x="903" y="418"/>
                      <a:pt x="157" y="30"/>
                      <a:pt x="126" y="9"/>
                    </a:cubicBezTo>
                    <a:cubicBezTo>
                      <a:pt x="115" y="3"/>
                      <a:pt x="103" y="1"/>
                      <a:pt x="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69"/>
              <p:cNvSpPr/>
              <p:nvPr/>
            </p:nvSpPr>
            <p:spPr>
              <a:xfrm>
                <a:off x="8585019" y="4012052"/>
                <a:ext cx="50629" cy="132686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094" extrusionOk="0">
                    <a:moveTo>
                      <a:pt x="85" y="1"/>
                    </a:moveTo>
                    <a:cubicBezTo>
                      <a:pt x="66" y="1"/>
                      <a:pt x="48" y="9"/>
                      <a:pt x="32" y="25"/>
                    </a:cubicBezTo>
                    <a:cubicBezTo>
                      <a:pt x="1" y="56"/>
                      <a:pt x="1" y="109"/>
                      <a:pt x="22" y="130"/>
                    </a:cubicBezTo>
                    <a:cubicBezTo>
                      <a:pt x="32" y="140"/>
                      <a:pt x="631" y="802"/>
                      <a:pt x="421" y="1999"/>
                    </a:cubicBezTo>
                    <a:cubicBezTo>
                      <a:pt x="410" y="2041"/>
                      <a:pt x="442" y="2083"/>
                      <a:pt x="484" y="2083"/>
                    </a:cubicBezTo>
                    <a:cubicBezTo>
                      <a:pt x="484" y="2093"/>
                      <a:pt x="494" y="2093"/>
                      <a:pt x="494" y="2093"/>
                    </a:cubicBezTo>
                    <a:cubicBezTo>
                      <a:pt x="536" y="2093"/>
                      <a:pt x="568" y="2062"/>
                      <a:pt x="568" y="2030"/>
                    </a:cubicBezTo>
                    <a:cubicBezTo>
                      <a:pt x="799" y="739"/>
                      <a:pt x="169" y="56"/>
                      <a:pt x="137" y="25"/>
                    </a:cubicBezTo>
                    <a:cubicBezTo>
                      <a:pt x="121" y="9"/>
                      <a:pt x="103" y="1"/>
                      <a:pt x="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69"/>
              <p:cNvSpPr/>
              <p:nvPr/>
            </p:nvSpPr>
            <p:spPr>
              <a:xfrm>
                <a:off x="8514495" y="4036004"/>
                <a:ext cx="56585" cy="12140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916" extrusionOk="0">
                    <a:moveTo>
                      <a:pt x="85" y="0"/>
                    </a:moveTo>
                    <a:cubicBezTo>
                      <a:pt x="62" y="0"/>
                      <a:pt x="40" y="10"/>
                      <a:pt x="22" y="35"/>
                    </a:cubicBezTo>
                    <a:cubicBezTo>
                      <a:pt x="1" y="67"/>
                      <a:pt x="11" y="109"/>
                      <a:pt x="43" y="140"/>
                    </a:cubicBezTo>
                    <a:cubicBezTo>
                      <a:pt x="74" y="161"/>
                      <a:pt x="725" y="655"/>
                      <a:pt x="568" y="1831"/>
                    </a:cubicBezTo>
                    <a:cubicBezTo>
                      <a:pt x="568" y="1873"/>
                      <a:pt x="599" y="1915"/>
                      <a:pt x="641" y="1915"/>
                    </a:cubicBezTo>
                    <a:lnTo>
                      <a:pt x="652" y="1915"/>
                    </a:lnTo>
                    <a:cubicBezTo>
                      <a:pt x="683" y="1915"/>
                      <a:pt x="715" y="1894"/>
                      <a:pt x="725" y="1852"/>
                    </a:cubicBezTo>
                    <a:cubicBezTo>
                      <a:pt x="893" y="581"/>
                      <a:pt x="169" y="35"/>
                      <a:pt x="137" y="14"/>
                    </a:cubicBezTo>
                    <a:cubicBezTo>
                      <a:pt x="119" y="5"/>
                      <a:pt x="102" y="0"/>
                      <a:pt x="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69"/>
              <p:cNvSpPr/>
              <p:nvPr/>
            </p:nvSpPr>
            <p:spPr>
              <a:xfrm>
                <a:off x="7642166" y="3699034"/>
                <a:ext cx="280200" cy="302631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4776" extrusionOk="0">
                    <a:moveTo>
                      <a:pt x="3301" y="0"/>
                    </a:moveTo>
                    <a:cubicBezTo>
                      <a:pt x="3153" y="0"/>
                      <a:pt x="2994" y="18"/>
                      <a:pt x="2826" y="61"/>
                    </a:cubicBezTo>
                    <a:cubicBezTo>
                      <a:pt x="2070" y="250"/>
                      <a:pt x="862" y="933"/>
                      <a:pt x="432" y="2256"/>
                    </a:cubicBezTo>
                    <a:cubicBezTo>
                      <a:pt x="1" y="3589"/>
                      <a:pt x="673" y="4776"/>
                      <a:pt x="673" y="4776"/>
                    </a:cubicBezTo>
                    <a:cubicBezTo>
                      <a:pt x="1377" y="1017"/>
                      <a:pt x="4086" y="639"/>
                      <a:pt x="4086" y="639"/>
                    </a:cubicBezTo>
                    <a:lnTo>
                      <a:pt x="4422" y="376"/>
                    </a:lnTo>
                    <a:cubicBezTo>
                      <a:pt x="4422" y="376"/>
                      <a:pt x="3982" y="0"/>
                      <a:pt x="33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69"/>
              <p:cNvSpPr/>
              <p:nvPr/>
            </p:nvSpPr>
            <p:spPr>
              <a:xfrm>
                <a:off x="8100666" y="3197509"/>
                <a:ext cx="249531" cy="162404"/>
              </a:xfrm>
              <a:custGeom>
                <a:avLst/>
                <a:gdLst/>
                <a:ahLst/>
                <a:cxnLst/>
                <a:rect l="l" t="t" r="r" b="b"/>
                <a:pathLst>
                  <a:path w="3938" h="2563" extrusionOk="0">
                    <a:moveTo>
                      <a:pt x="2656" y="1"/>
                    </a:moveTo>
                    <a:cubicBezTo>
                      <a:pt x="2285" y="1"/>
                      <a:pt x="1869" y="129"/>
                      <a:pt x="1585" y="205"/>
                    </a:cubicBezTo>
                    <a:cubicBezTo>
                      <a:pt x="1092" y="321"/>
                      <a:pt x="451" y="541"/>
                      <a:pt x="252" y="1056"/>
                    </a:cubicBezTo>
                    <a:cubicBezTo>
                      <a:pt x="231" y="1108"/>
                      <a:pt x="220" y="1182"/>
                      <a:pt x="220" y="1255"/>
                    </a:cubicBezTo>
                    <a:cubicBezTo>
                      <a:pt x="0" y="1822"/>
                      <a:pt x="73" y="2463"/>
                      <a:pt x="745" y="2557"/>
                    </a:cubicBezTo>
                    <a:cubicBezTo>
                      <a:pt x="769" y="2561"/>
                      <a:pt x="793" y="2563"/>
                      <a:pt x="816" y="2563"/>
                    </a:cubicBezTo>
                    <a:cubicBezTo>
                      <a:pt x="1056" y="2563"/>
                      <a:pt x="1253" y="2373"/>
                      <a:pt x="1396" y="2200"/>
                    </a:cubicBezTo>
                    <a:cubicBezTo>
                      <a:pt x="1501" y="2074"/>
                      <a:pt x="1596" y="1938"/>
                      <a:pt x="1690" y="1812"/>
                    </a:cubicBezTo>
                    <a:cubicBezTo>
                      <a:pt x="1869" y="1549"/>
                      <a:pt x="2121" y="1444"/>
                      <a:pt x="2415" y="1381"/>
                    </a:cubicBezTo>
                    <a:cubicBezTo>
                      <a:pt x="2992" y="1255"/>
                      <a:pt x="3938" y="940"/>
                      <a:pt x="3286" y="226"/>
                    </a:cubicBezTo>
                    <a:cubicBezTo>
                      <a:pt x="3131" y="58"/>
                      <a:pt x="2904" y="1"/>
                      <a:pt x="26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69"/>
              <p:cNvSpPr/>
              <p:nvPr/>
            </p:nvSpPr>
            <p:spPr>
              <a:xfrm>
                <a:off x="8753314" y="3081172"/>
                <a:ext cx="433100" cy="465543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7347" extrusionOk="0">
                    <a:moveTo>
                      <a:pt x="169" y="1"/>
                    </a:moveTo>
                    <a:cubicBezTo>
                      <a:pt x="61" y="1"/>
                      <a:pt x="1" y="4"/>
                      <a:pt x="1" y="4"/>
                    </a:cubicBezTo>
                    <a:lnTo>
                      <a:pt x="463" y="708"/>
                    </a:lnTo>
                    <a:cubicBezTo>
                      <a:pt x="463" y="708"/>
                      <a:pt x="3193" y="1474"/>
                      <a:pt x="3855" y="3868"/>
                    </a:cubicBezTo>
                    <a:cubicBezTo>
                      <a:pt x="4527" y="6262"/>
                      <a:pt x="3057" y="7344"/>
                      <a:pt x="3057" y="7344"/>
                    </a:cubicBezTo>
                    <a:cubicBezTo>
                      <a:pt x="3102" y="7346"/>
                      <a:pt x="3147" y="7346"/>
                      <a:pt x="3190" y="7346"/>
                    </a:cubicBezTo>
                    <a:cubicBezTo>
                      <a:pt x="6653" y="7346"/>
                      <a:pt x="6835" y="3718"/>
                      <a:pt x="4978" y="1789"/>
                    </a:cubicBezTo>
                    <a:cubicBezTo>
                      <a:pt x="3351" y="117"/>
                      <a:pt x="838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69"/>
              <p:cNvSpPr/>
              <p:nvPr/>
            </p:nvSpPr>
            <p:spPr>
              <a:xfrm>
                <a:off x="7550351" y="2948995"/>
                <a:ext cx="830462" cy="514397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8118" extrusionOk="0">
                    <a:moveTo>
                      <a:pt x="13085" y="1"/>
                    </a:moveTo>
                    <a:cubicBezTo>
                      <a:pt x="9787" y="22"/>
                      <a:pt x="6028" y="1345"/>
                      <a:pt x="2700" y="4201"/>
                    </a:cubicBezTo>
                    <a:cubicBezTo>
                      <a:pt x="1398" y="5314"/>
                      <a:pt x="526" y="6668"/>
                      <a:pt x="1" y="8117"/>
                    </a:cubicBezTo>
                    <a:cubicBezTo>
                      <a:pt x="787" y="7690"/>
                      <a:pt x="1877" y="7603"/>
                      <a:pt x="2903" y="7603"/>
                    </a:cubicBezTo>
                    <a:cubicBezTo>
                      <a:pt x="3617" y="7603"/>
                      <a:pt x="4301" y="7645"/>
                      <a:pt x="4831" y="7645"/>
                    </a:cubicBezTo>
                    <a:cubicBezTo>
                      <a:pt x="5073" y="7655"/>
                      <a:pt x="5346" y="7670"/>
                      <a:pt x="5625" y="7670"/>
                    </a:cubicBezTo>
                    <a:cubicBezTo>
                      <a:pt x="6508" y="7670"/>
                      <a:pt x="7451" y="7521"/>
                      <a:pt x="7666" y="6595"/>
                    </a:cubicBezTo>
                    <a:cubicBezTo>
                      <a:pt x="7824" y="5744"/>
                      <a:pt x="7414" y="4694"/>
                      <a:pt x="8065" y="4012"/>
                    </a:cubicBezTo>
                    <a:cubicBezTo>
                      <a:pt x="8716" y="3361"/>
                      <a:pt x="9766" y="3560"/>
                      <a:pt x="10575" y="3361"/>
                    </a:cubicBezTo>
                    <a:cubicBezTo>
                      <a:pt x="11257" y="3203"/>
                      <a:pt x="11499" y="2836"/>
                      <a:pt x="11824" y="2269"/>
                    </a:cubicBezTo>
                    <a:cubicBezTo>
                      <a:pt x="12234" y="1660"/>
                      <a:pt x="12959" y="1093"/>
                      <a:pt x="13085" y="368"/>
                    </a:cubicBezTo>
                    <a:cubicBezTo>
                      <a:pt x="13106" y="232"/>
                      <a:pt x="13106" y="116"/>
                      <a:pt x="13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69"/>
              <p:cNvSpPr/>
              <p:nvPr/>
            </p:nvSpPr>
            <p:spPr>
              <a:xfrm>
                <a:off x="8673475" y="3194467"/>
                <a:ext cx="240977" cy="290212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4580" extrusionOk="0">
                    <a:moveTo>
                      <a:pt x="3062" y="1"/>
                    </a:moveTo>
                    <a:cubicBezTo>
                      <a:pt x="2656" y="1"/>
                      <a:pt x="2181" y="375"/>
                      <a:pt x="1902" y="820"/>
                    </a:cubicBezTo>
                    <a:cubicBezTo>
                      <a:pt x="1377" y="1713"/>
                      <a:pt x="1" y="2112"/>
                      <a:pt x="369" y="3330"/>
                    </a:cubicBezTo>
                    <a:cubicBezTo>
                      <a:pt x="568" y="3855"/>
                      <a:pt x="1062" y="4537"/>
                      <a:pt x="1702" y="4579"/>
                    </a:cubicBezTo>
                    <a:cubicBezTo>
                      <a:pt x="2112" y="4579"/>
                      <a:pt x="2437" y="4222"/>
                      <a:pt x="2878" y="4222"/>
                    </a:cubicBezTo>
                    <a:cubicBezTo>
                      <a:pt x="3162" y="4222"/>
                      <a:pt x="3445" y="4296"/>
                      <a:pt x="3708" y="4369"/>
                    </a:cubicBezTo>
                    <a:cubicBezTo>
                      <a:pt x="3792" y="3057"/>
                      <a:pt x="3802" y="1471"/>
                      <a:pt x="3078" y="1"/>
                    </a:cubicBezTo>
                    <a:cubicBezTo>
                      <a:pt x="3073" y="1"/>
                      <a:pt x="3067" y="1"/>
                      <a:pt x="30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69"/>
              <p:cNvSpPr/>
              <p:nvPr/>
            </p:nvSpPr>
            <p:spPr>
              <a:xfrm>
                <a:off x="8671511" y="3049427"/>
                <a:ext cx="145803" cy="150048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368" extrusionOk="0">
                    <a:moveTo>
                      <a:pt x="1061" y="1"/>
                    </a:moveTo>
                    <a:cubicBezTo>
                      <a:pt x="935" y="358"/>
                      <a:pt x="1030" y="831"/>
                      <a:pt x="809" y="1125"/>
                    </a:cubicBezTo>
                    <a:cubicBezTo>
                      <a:pt x="641" y="1377"/>
                      <a:pt x="158" y="1377"/>
                      <a:pt x="74" y="1650"/>
                    </a:cubicBezTo>
                    <a:cubicBezTo>
                      <a:pt x="1" y="1975"/>
                      <a:pt x="400" y="2259"/>
                      <a:pt x="683" y="2343"/>
                    </a:cubicBezTo>
                    <a:cubicBezTo>
                      <a:pt x="751" y="2359"/>
                      <a:pt x="818" y="2367"/>
                      <a:pt x="885" y="2367"/>
                    </a:cubicBezTo>
                    <a:cubicBezTo>
                      <a:pt x="1450" y="2367"/>
                      <a:pt x="1931" y="1805"/>
                      <a:pt x="2185" y="1335"/>
                    </a:cubicBezTo>
                    <a:cubicBezTo>
                      <a:pt x="2227" y="1261"/>
                      <a:pt x="2258" y="1177"/>
                      <a:pt x="2300" y="1093"/>
                    </a:cubicBezTo>
                    <a:cubicBezTo>
                      <a:pt x="1964" y="705"/>
                      <a:pt x="1555" y="337"/>
                      <a:pt x="10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69"/>
              <p:cNvSpPr/>
              <p:nvPr/>
            </p:nvSpPr>
            <p:spPr>
              <a:xfrm>
                <a:off x="7880414" y="3672358"/>
                <a:ext cx="461170" cy="158983"/>
              </a:xfrm>
              <a:custGeom>
                <a:avLst/>
                <a:gdLst/>
                <a:ahLst/>
                <a:cxnLst/>
                <a:rect l="l" t="t" r="r" b="b"/>
                <a:pathLst>
                  <a:path w="7278" h="2509" extrusionOk="0">
                    <a:moveTo>
                      <a:pt x="3161" y="0"/>
                    </a:moveTo>
                    <a:cubicBezTo>
                      <a:pt x="2029" y="0"/>
                      <a:pt x="842" y="378"/>
                      <a:pt x="21" y="1249"/>
                    </a:cubicBezTo>
                    <a:cubicBezTo>
                      <a:pt x="0" y="1280"/>
                      <a:pt x="0" y="1322"/>
                      <a:pt x="32" y="1354"/>
                    </a:cubicBezTo>
                    <a:cubicBezTo>
                      <a:pt x="47" y="1369"/>
                      <a:pt x="66" y="1377"/>
                      <a:pt x="84" y="1377"/>
                    </a:cubicBezTo>
                    <a:cubicBezTo>
                      <a:pt x="102" y="1377"/>
                      <a:pt x="121" y="1369"/>
                      <a:pt x="137" y="1354"/>
                    </a:cubicBezTo>
                    <a:cubicBezTo>
                      <a:pt x="928" y="512"/>
                      <a:pt x="2076" y="147"/>
                      <a:pt x="3170" y="147"/>
                    </a:cubicBezTo>
                    <a:cubicBezTo>
                      <a:pt x="3905" y="147"/>
                      <a:pt x="4616" y="312"/>
                      <a:pt x="5177" y="608"/>
                    </a:cubicBezTo>
                    <a:cubicBezTo>
                      <a:pt x="5996" y="1049"/>
                      <a:pt x="6689" y="1711"/>
                      <a:pt x="7130" y="2477"/>
                    </a:cubicBezTo>
                    <a:cubicBezTo>
                      <a:pt x="7141" y="2498"/>
                      <a:pt x="7172" y="2509"/>
                      <a:pt x="7193" y="2509"/>
                    </a:cubicBezTo>
                    <a:cubicBezTo>
                      <a:pt x="7204" y="2509"/>
                      <a:pt x="7225" y="2509"/>
                      <a:pt x="7235" y="2498"/>
                    </a:cubicBezTo>
                    <a:cubicBezTo>
                      <a:pt x="7267" y="2477"/>
                      <a:pt x="7277" y="2435"/>
                      <a:pt x="7256" y="2393"/>
                    </a:cubicBezTo>
                    <a:cubicBezTo>
                      <a:pt x="6804" y="1606"/>
                      <a:pt x="6090" y="923"/>
                      <a:pt x="5250" y="482"/>
                    </a:cubicBezTo>
                    <a:cubicBezTo>
                      <a:pt x="4666" y="173"/>
                      <a:pt x="3926" y="0"/>
                      <a:pt x="3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69"/>
              <p:cNvSpPr/>
              <p:nvPr/>
            </p:nvSpPr>
            <p:spPr>
              <a:xfrm>
                <a:off x="7608900" y="3837231"/>
                <a:ext cx="354084" cy="344135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431" extrusionOk="0">
                    <a:moveTo>
                      <a:pt x="2314" y="1"/>
                    </a:moveTo>
                    <a:cubicBezTo>
                      <a:pt x="2288" y="1"/>
                      <a:pt x="2261" y="12"/>
                      <a:pt x="2248" y="33"/>
                    </a:cubicBezTo>
                    <a:cubicBezTo>
                      <a:pt x="2154" y="180"/>
                      <a:pt x="1" y="3508"/>
                      <a:pt x="1545" y="5031"/>
                    </a:cubicBezTo>
                    <a:cubicBezTo>
                      <a:pt x="1807" y="5293"/>
                      <a:pt x="2143" y="5430"/>
                      <a:pt x="2511" y="5430"/>
                    </a:cubicBezTo>
                    <a:cubicBezTo>
                      <a:pt x="2679" y="5430"/>
                      <a:pt x="2847" y="5398"/>
                      <a:pt x="3025" y="5346"/>
                    </a:cubicBezTo>
                    <a:cubicBezTo>
                      <a:pt x="4390" y="4926"/>
                      <a:pt x="5293" y="3256"/>
                      <a:pt x="5577" y="1797"/>
                    </a:cubicBezTo>
                    <a:cubicBezTo>
                      <a:pt x="5587" y="1755"/>
                      <a:pt x="5566" y="1713"/>
                      <a:pt x="5524" y="1702"/>
                    </a:cubicBezTo>
                    <a:cubicBezTo>
                      <a:pt x="5519" y="1701"/>
                      <a:pt x="5513" y="1700"/>
                      <a:pt x="5508" y="1700"/>
                    </a:cubicBezTo>
                    <a:cubicBezTo>
                      <a:pt x="5472" y="1700"/>
                      <a:pt x="5439" y="1728"/>
                      <a:pt x="5430" y="1765"/>
                    </a:cubicBezTo>
                    <a:cubicBezTo>
                      <a:pt x="5041" y="3739"/>
                      <a:pt x="3918" y="4905"/>
                      <a:pt x="2983" y="5199"/>
                    </a:cubicBezTo>
                    <a:cubicBezTo>
                      <a:pt x="2821" y="5249"/>
                      <a:pt x="2664" y="5273"/>
                      <a:pt x="2513" y="5273"/>
                    </a:cubicBezTo>
                    <a:cubicBezTo>
                      <a:pt x="2185" y="5273"/>
                      <a:pt x="1890" y="5156"/>
                      <a:pt x="1660" y="4926"/>
                    </a:cubicBezTo>
                    <a:cubicBezTo>
                      <a:pt x="201" y="3487"/>
                      <a:pt x="2353" y="159"/>
                      <a:pt x="2374" y="117"/>
                    </a:cubicBezTo>
                    <a:cubicBezTo>
                      <a:pt x="2395" y="85"/>
                      <a:pt x="2385" y="43"/>
                      <a:pt x="2353" y="12"/>
                    </a:cubicBezTo>
                    <a:cubicBezTo>
                      <a:pt x="2342" y="4"/>
                      <a:pt x="2328" y="1"/>
                      <a:pt x="23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69"/>
              <p:cNvSpPr/>
              <p:nvPr/>
            </p:nvSpPr>
            <p:spPr>
              <a:xfrm>
                <a:off x="8018167" y="3629397"/>
                <a:ext cx="194340" cy="124766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969" extrusionOk="0">
                    <a:moveTo>
                      <a:pt x="1845" y="1"/>
                    </a:moveTo>
                    <a:cubicBezTo>
                      <a:pt x="1823" y="1"/>
                      <a:pt x="1800" y="2"/>
                      <a:pt x="1774" y="5"/>
                    </a:cubicBezTo>
                    <a:cubicBezTo>
                      <a:pt x="1113" y="68"/>
                      <a:pt x="73" y="1034"/>
                      <a:pt x="0" y="1717"/>
                    </a:cubicBezTo>
                    <a:lnTo>
                      <a:pt x="1291" y="1969"/>
                    </a:lnTo>
                    <a:cubicBezTo>
                      <a:pt x="1711" y="1969"/>
                      <a:pt x="3066" y="1454"/>
                      <a:pt x="3024" y="908"/>
                    </a:cubicBezTo>
                    <a:cubicBezTo>
                      <a:pt x="3005" y="707"/>
                      <a:pt x="2869" y="629"/>
                      <a:pt x="2675" y="629"/>
                    </a:cubicBezTo>
                    <a:cubicBezTo>
                      <a:pt x="2236" y="629"/>
                      <a:pt x="1499" y="1024"/>
                      <a:pt x="1124" y="1284"/>
                    </a:cubicBezTo>
                    <a:lnTo>
                      <a:pt x="1124" y="1284"/>
                    </a:lnTo>
                    <a:cubicBezTo>
                      <a:pt x="1569" y="896"/>
                      <a:pt x="2426" y="1"/>
                      <a:pt x="18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69"/>
              <p:cNvSpPr/>
              <p:nvPr/>
            </p:nvSpPr>
            <p:spPr>
              <a:xfrm>
                <a:off x="8012654" y="3623061"/>
                <a:ext cx="214491" cy="135728"/>
              </a:xfrm>
              <a:custGeom>
                <a:avLst/>
                <a:gdLst/>
                <a:ahLst/>
                <a:cxnLst/>
                <a:rect l="l" t="t" r="r" b="b"/>
                <a:pathLst>
                  <a:path w="3385" h="2142" extrusionOk="0">
                    <a:moveTo>
                      <a:pt x="1909" y="1"/>
                    </a:moveTo>
                    <a:cubicBezTo>
                      <a:pt x="1606" y="1"/>
                      <a:pt x="1186" y="285"/>
                      <a:pt x="1032" y="399"/>
                    </a:cubicBezTo>
                    <a:cubicBezTo>
                      <a:pt x="570" y="714"/>
                      <a:pt x="97" y="1229"/>
                      <a:pt x="13" y="1806"/>
                    </a:cubicBezTo>
                    <a:cubicBezTo>
                      <a:pt x="1" y="1862"/>
                      <a:pt x="47" y="1899"/>
                      <a:pt x="91" y="1899"/>
                    </a:cubicBezTo>
                    <a:cubicBezTo>
                      <a:pt x="122" y="1899"/>
                      <a:pt x="152" y="1881"/>
                      <a:pt x="160" y="1838"/>
                    </a:cubicBezTo>
                    <a:cubicBezTo>
                      <a:pt x="234" y="1386"/>
                      <a:pt x="559" y="1019"/>
                      <a:pt x="885" y="714"/>
                    </a:cubicBezTo>
                    <a:cubicBezTo>
                      <a:pt x="945" y="654"/>
                      <a:pt x="1676" y="154"/>
                      <a:pt x="1948" y="154"/>
                    </a:cubicBezTo>
                    <a:cubicBezTo>
                      <a:pt x="2010" y="154"/>
                      <a:pt x="2048" y="180"/>
                      <a:pt x="2050" y="241"/>
                    </a:cubicBezTo>
                    <a:cubicBezTo>
                      <a:pt x="2061" y="494"/>
                      <a:pt x="1693" y="809"/>
                      <a:pt x="1536" y="966"/>
                    </a:cubicBezTo>
                    <a:cubicBezTo>
                      <a:pt x="1445" y="1063"/>
                      <a:pt x="1348" y="1163"/>
                      <a:pt x="1245" y="1255"/>
                    </a:cubicBezTo>
                    <a:lnTo>
                      <a:pt x="1245" y="1255"/>
                    </a:lnTo>
                    <a:cubicBezTo>
                      <a:pt x="1147" y="1321"/>
                      <a:pt x="1055" y="1392"/>
                      <a:pt x="972" y="1468"/>
                    </a:cubicBezTo>
                    <a:lnTo>
                      <a:pt x="972" y="1468"/>
                    </a:lnTo>
                    <a:cubicBezTo>
                      <a:pt x="971" y="1468"/>
                      <a:pt x="970" y="1469"/>
                      <a:pt x="969" y="1470"/>
                    </a:cubicBezTo>
                    <a:lnTo>
                      <a:pt x="970" y="1470"/>
                    </a:lnTo>
                    <a:lnTo>
                      <a:pt x="970" y="1470"/>
                    </a:lnTo>
                    <a:cubicBezTo>
                      <a:pt x="966" y="1474"/>
                      <a:pt x="962" y="1477"/>
                      <a:pt x="958" y="1481"/>
                    </a:cubicBezTo>
                    <a:cubicBezTo>
                      <a:pt x="905" y="1534"/>
                      <a:pt x="956" y="1616"/>
                      <a:pt x="1018" y="1616"/>
                    </a:cubicBezTo>
                    <a:cubicBezTo>
                      <a:pt x="1029" y="1616"/>
                      <a:pt x="1041" y="1613"/>
                      <a:pt x="1053" y="1607"/>
                    </a:cubicBezTo>
                    <a:cubicBezTo>
                      <a:pt x="1126" y="1557"/>
                      <a:pt x="1271" y="1446"/>
                      <a:pt x="1434" y="1303"/>
                    </a:cubicBezTo>
                    <a:lnTo>
                      <a:pt x="1434" y="1303"/>
                    </a:lnTo>
                    <a:cubicBezTo>
                      <a:pt x="1842" y="1030"/>
                      <a:pt x="2363" y="809"/>
                      <a:pt x="2785" y="809"/>
                    </a:cubicBezTo>
                    <a:cubicBezTo>
                      <a:pt x="3016" y="809"/>
                      <a:pt x="3079" y="1008"/>
                      <a:pt x="2995" y="1197"/>
                    </a:cubicBezTo>
                    <a:cubicBezTo>
                      <a:pt x="2901" y="1386"/>
                      <a:pt x="2680" y="1512"/>
                      <a:pt x="2502" y="1617"/>
                    </a:cubicBezTo>
                    <a:cubicBezTo>
                      <a:pt x="2176" y="1806"/>
                      <a:pt x="1756" y="1974"/>
                      <a:pt x="1378" y="1985"/>
                    </a:cubicBezTo>
                    <a:cubicBezTo>
                      <a:pt x="1273" y="1995"/>
                      <a:pt x="1273" y="2142"/>
                      <a:pt x="1378" y="2142"/>
                    </a:cubicBezTo>
                    <a:cubicBezTo>
                      <a:pt x="1872" y="2121"/>
                      <a:pt x="2397" y="1880"/>
                      <a:pt x="2796" y="1607"/>
                    </a:cubicBezTo>
                    <a:cubicBezTo>
                      <a:pt x="3016" y="1460"/>
                      <a:pt x="3384" y="1050"/>
                      <a:pt x="3100" y="777"/>
                    </a:cubicBezTo>
                    <a:cubicBezTo>
                      <a:pt x="3001" y="684"/>
                      <a:pt x="2876" y="651"/>
                      <a:pt x="2744" y="651"/>
                    </a:cubicBezTo>
                    <a:cubicBezTo>
                      <a:pt x="2501" y="651"/>
                      <a:pt x="2231" y="765"/>
                      <a:pt x="2040" y="840"/>
                    </a:cubicBezTo>
                    <a:cubicBezTo>
                      <a:pt x="1965" y="871"/>
                      <a:pt x="1888" y="905"/>
                      <a:pt x="1811" y="941"/>
                    </a:cubicBezTo>
                    <a:lnTo>
                      <a:pt x="1811" y="941"/>
                    </a:lnTo>
                    <a:cubicBezTo>
                      <a:pt x="2108" y="621"/>
                      <a:pt x="2328" y="272"/>
                      <a:pt x="2134" y="84"/>
                    </a:cubicBezTo>
                    <a:cubicBezTo>
                      <a:pt x="2075" y="25"/>
                      <a:pt x="1997" y="1"/>
                      <a:pt x="19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69"/>
              <p:cNvSpPr/>
              <p:nvPr/>
            </p:nvSpPr>
            <p:spPr>
              <a:xfrm>
                <a:off x="8738043" y="3793320"/>
                <a:ext cx="298196" cy="298196"/>
              </a:xfrm>
              <a:custGeom>
                <a:avLst/>
                <a:gdLst/>
                <a:ahLst/>
                <a:cxnLst/>
                <a:rect l="l" t="t" r="r" b="b"/>
                <a:pathLst>
                  <a:path w="4706" h="4706" extrusionOk="0">
                    <a:moveTo>
                      <a:pt x="2353" y="1"/>
                    </a:moveTo>
                    <a:cubicBezTo>
                      <a:pt x="1051" y="1"/>
                      <a:pt x="1" y="1051"/>
                      <a:pt x="1" y="2353"/>
                    </a:cubicBezTo>
                    <a:cubicBezTo>
                      <a:pt x="1" y="3655"/>
                      <a:pt x="1051" y="4705"/>
                      <a:pt x="2353" y="4705"/>
                    </a:cubicBezTo>
                    <a:cubicBezTo>
                      <a:pt x="3655" y="4705"/>
                      <a:pt x="4705" y="3655"/>
                      <a:pt x="4705" y="2353"/>
                    </a:cubicBezTo>
                    <a:cubicBezTo>
                      <a:pt x="4705" y="1051"/>
                      <a:pt x="3655" y="1"/>
                      <a:pt x="2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69"/>
              <p:cNvSpPr/>
              <p:nvPr/>
            </p:nvSpPr>
            <p:spPr>
              <a:xfrm>
                <a:off x="8760664" y="3805993"/>
                <a:ext cx="268921" cy="283495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4474" extrusionOk="0">
                    <a:moveTo>
                      <a:pt x="2941" y="1"/>
                    </a:moveTo>
                    <a:lnTo>
                      <a:pt x="2941" y="1"/>
                    </a:lnTo>
                    <a:cubicBezTo>
                      <a:pt x="2951" y="11"/>
                      <a:pt x="2951" y="32"/>
                      <a:pt x="2951" y="43"/>
                    </a:cubicBezTo>
                    <a:cubicBezTo>
                      <a:pt x="3119" y="841"/>
                      <a:pt x="2384" y="2489"/>
                      <a:pt x="1051" y="3130"/>
                    </a:cubicBezTo>
                    <a:cubicBezTo>
                      <a:pt x="663" y="3319"/>
                      <a:pt x="326" y="3406"/>
                      <a:pt x="79" y="3406"/>
                    </a:cubicBezTo>
                    <a:cubicBezTo>
                      <a:pt x="52" y="3406"/>
                      <a:pt x="26" y="3405"/>
                      <a:pt x="1" y="3403"/>
                    </a:cubicBezTo>
                    <a:lnTo>
                      <a:pt x="1" y="3403"/>
                    </a:lnTo>
                    <a:cubicBezTo>
                      <a:pt x="347" y="3959"/>
                      <a:pt x="935" y="4358"/>
                      <a:pt x="1607" y="4474"/>
                    </a:cubicBezTo>
                    <a:cubicBezTo>
                      <a:pt x="1639" y="4463"/>
                      <a:pt x="1660" y="4453"/>
                      <a:pt x="1681" y="4442"/>
                    </a:cubicBezTo>
                    <a:cubicBezTo>
                      <a:pt x="2878" y="3865"/>
                      <a:pt x="3854" y="2668"/>
                      <a:pt x="4243" y="1450"/>
                    </a:cubicBezTo>
                    <a:cubicBezTo>
                      <a:pt x="4043" y="799"/>
                      <a:pt x="3560" y="263"/>
                      <a:pt x="2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4" name="Google Shape;4074;p69"/>
          <p:cNvGrpSpPr/>
          <p:nvPr/>
        </p:nvGrpSpPr>
        <p:grpSpPr>
          <a:xfrm>
            <a:off x="7702754" y="1022734"/>
            <a:ext cx="343947" cy="366672"/>
            <a:chOff x="1803100" y="543100"/>
            <a:chExt cx="145475" cy="155100"/>
          </a:xfrm>
        </p:grpSpPr>
        <p:sp>
          <p:nvSpPr>
            <p:cNvPr id="4075" name="Google Shape;4075;p6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6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6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6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6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6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6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2" name="Google Shape;4082;p69"/>
          <p:cNvGrpSpPr/>
          <p:nvPr/>
        </p:nvGrpSpPr>
        <p:grpSpPr>
          <a:xfrm>
            <a:off x="541129" y="2773134"/>
            <a:ext cx="343947" cy="366672"/>
            <a:chOff x="1803100" y="543100"/>
            <a:chExt cx="145475" cy="155100"/>
          </a:xfrm>
        </p:grpSpPr>
        <p:sp>
          <p:nvSpPr>
            <p:cNvPr id="4083" name="Google Shape;4083;p69"/>
            <p:cNvSpPr/>
            <p:nvPr/>
          </p:nvSpPr>
          <p:spPr>
            <a:xfrm>
              <a:off x="1833025" y="543100"/>
              <a:ext cx="36500" cy="46250"/>
            </a:xfrm>
            <a:custGeom>
              <a:avLst/>
              <a:gdLst/>
              <a:ahLst/>
              <a:cxnLst/>
              <a:rect l="l" t="t" r="r" b="b"/>
              <a:pathLst>
                <a:path w="1460" h="1850" extrusionOk="0">
                  <a:moveTo>
                    <a:pt x="623" y="1"/>
                  </a:moveTo>
                  <a:cubicBezTo>
                    <a:pt x="524" y="1"/>
                    <a:pt x="424" y="33"/>
                    <a:pt x="337" y="108"/>
                  </a:cubicBezTo>
                  <a:cubicBezTo>
                    <a:pt x="316" y="129"/>
                    <a:pt x="295" y="161"/>
                    <a:pt x="274" y="182"/>
                  </a:cubicBezTo>
                  <a:cubicBezTo>
                    <a:pt x="221" y="234"/>
                    <a:pt x="179" y="287"/>
                    <a:pt x="158" y="360"/>
                  </a:cubicBezTo>
                  <a:cubicBezTo>
                    <a:pt x="95" y="539"/>
                    <a:pt x="64" y="728"/>
                    <a:pt x="43" y="917"/>
                  </a:cubicBezTo>
                  <a:cubicBezTo>
                    <a:pt x="1" y="1221"/>
                    <a:pt x="43" y="1547"/>
                    <a:pt x="295" y="1736"/>
                  </a:cubicBezTo>
                  <a:cubicBezTo>
                    <a:pt x="399" y="1815"/>
                    <a:pt x="515" y="1849"/>
                    <a:pt x="632" y="1849"/>
                  </a:cubicBezTo>
                  <a:cubicBezTo>
                    <a:pt x="950" y="1849"/>
                    <a:pt x="1271" y="1594"/>
                    <a:pt x="1355" y="1295"/>
                  </a:cubicBezTo>
                  <a:cubicBezTo>
                    <a:pt x="1460" y="917"/>
                    <a:pt x="1324" y="455"/>
                    <a:pt x="1040" y="182"/>
                  </a:cubicBezTo>
                  <a:cubicBezTo>
                    <a:pt x="926" y="74"/>
                    <a:pt x="774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69"/>
            <p:cNvSpPr/>
            <p:nvPr/>
          </p:nvSpPr>
          <p:spPr>
            <a:xfrm>
              <a:off x="1882650" y="548050"/>
              <a:ext cx="43075" cy="44050"/>
            </a:xfrm>
            <a:custGeom>
              <a:avLst/>
              <a:gdLst/>
              <a:ahLst/>
              <a:cxnLst/>
              <a:rect l="l" t="t" r="r" b="b"/>
              <a:pathLst>
                <a:path w="1723" h="1762" extrusionOk="0">
                  <a:moveTo>
                    <a:pt x="844" y="0"/>
                  </a:moveTo>
                  <a:cubicBezTo>
                    <a:pt x="636" y="0"/>
                    <a:pt x="440" y="122"/>
                    <a:pt x="357" y="330"/>
                  </a:cubicBezTo>
                  <a:cubicBezTo>
                    <a:pt x="200" y="761"/>
                    <a:pt x="0" y="1496"/>
                    <a:pt x="588" y="1716"/>
                  </a:cubicBezTo>
                  <a:cubicBezTo>
                    <a:pt x="670" y="1747"/>
                    <a:pt x="758" y="1762"/>
                    <a:pt x="846" y="1762"/>
                  </a:cubicBezTo>
                  <a:cubicBezTo>
                    <a:pt x="1173" y="1762"/>
                    <a:pt x="1505" y="1558"/>
                    <a:pt x="1596" y="1244"/>
                  </a:cubicBezTo>
                  <a:cubicBezTo>
                    <a:pt x="1722" y="866"/>
                    <a:pt x="1512" y="509"/>
                    <a:pt x="1302" y="204"/>
                  </a:cubicBezTo>
                  <a:cubicBezTo>
                    <a:pt x="1239" y="120"/>
                    <a:pt x="1145" y="68"/>
                    <a:pt x="1040" y="47"/>
                  </a:cubicBezTo>
                  <a:cubicBezTo>
                    <a:pt x="1029" y="36"/>
                    <a:pt x="1019" y="36"/>
                    <a:pt x="1008" y="26"/>
                  </a:cubicBezTo>
                  <a:cubicBezTo>
                    <a:pt x="954" y="8"/>
                    <a:pt x="898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69"/>
            <p:cNvSpPr/>
            <p:nvPr/>
          </p:nvSpPr>
          <p:spPr>
            <a:xfrm>
              <a:off x="1861900" y="596300"/>
              <a:ext cx="38350" cy="43925"/>
            </a:xfrm>
            <a:custGeom>
              <a:avLst/>
              <a:gdLst/>
              <a:ahLst/>
              <a:cxnLst/>
              <a:rect l="l" t="t" r="r" b="b"/>
              <a:pathLst>
                <a:path w="1534" h="1757" extrusionOk="0">
                  <a:moveTo>
                    <a:pt x="669" y="1"/>
                  </a:moveTo>
                  <a:cubicBezTo>
                    <a:pt x="464" y="1"/>
                    <a:pt x="272" y="116"/>
                    <a:pt x="190" y="322"/>
                  </a:cubicBezTo>
                  <a:cubicBezTo>
                    <a:pt x="127" y="500"/>
                    <a:pt x="64" y="679"/>
                    <a:pt x="43" y="878"/>
                  </a:cubicBezTo>
                  <a:cubicBezTo>
                    <a:pt x="1" y="1193"/>
                    <a:pt x="127" y="1508"/>
                    <a:pt x="421" y="1666"/>
                  </a:cubicBezTo>
                  <a:cubicBezTo>
                    <a:pt x="538" y="1726"/>
                    <a:pt x="667" y="1757"/>
                    <a:pt x="795" y="1757"/>
                  </a:cubicBezTo>
                  <a:cubicBezTo>
                    <a:pt x="1069" y="1757"/>
                    <a:pt x="1335" y="1617"/>
                    <a:pt x="1450" y="1330"/>
                  </a:cubicBezTo>
                  <a:cubicBezTo>
                    <a:pt x="1534" y="1141"/>
                    <a:pt x="1534" y="931"/>
                    <a:pt x="1450" y="742"/>
                  </a:cubicBezTo>
                  <a:cubicBezTo>
                    <a:pt x="1387" y="584"/>
                    <a:pt x="1271" y="458"/>
                    <a:pt x="1177" y="322"/>
                  </a:cubicBezTo>
                  <a:cubicBezTo>
                    <a:pt x="1156" y="290"/>
                    <a:pt x="1124" y="269"/>
                    <a:pt x="1093" y="238"/>
                  </a:cubicBezTo>
                  <a:cubicBezTo>
                    <a:pt x="1040" y="143"/>
                    <a:pt x="946" y="59"/>
                    <a:pt x="841" y="28"/>
                  </a:cubicBezTo>
                  <a:cubicBezTo>
                    <a:pt x="784" y="10"/>
                    <a:pt x="726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69"/>
            <p:cNvSpPr/>
            <p:nvPr/>
          </p:nvSpPr>
          <p:spPr>
            <a:xfrm>
              <a:off x="1911275" y="601950"/>
              <a:ext cx="37300" cy="46550"/>
            </a:xfrm>
            <a:custGeom>
              <a:avLst/>
              <a:gdLst/>
              <a:ahLst/>
              <a:cxnLst/>
              <a:rect l="l" t="t" r="r" b="b"/>
              <a:pathLst>
                <a:path w="1492" h="1862" extrusionOk="0">
                  <a:moveTo>
                    <a:pt x="611" y="1"/>
                  </a:moveTo>
                  <a:cubicBezTo>
                    <a:pt x="373" y="1"/>
                    <a:pt x="84" y="187"/>
                    <a:pt x="94" y="463"/>
                  </a:cubicBezTo>
                  <a:cubicBezTo>
                    <a:pt x="105" y="715"/>
                    <a:pt x="0" y="946"/>
                    <a:pt x="42" y="1198"/>
                  </a:cubicBezTo>
                  <a:cubicBezTo>
                    <a:pt x="89" y="1547"/>
                    <a:pt x="373" y="1862"/>
                    <a:pt x="727" y="1862"/>
                  </a:cubicBezTo>
                  <a:cubicBezTo>
                    <a:pt x="767" y="1862"/>
                    <a:pt x="808" y="1858"/>
                    <a:pt x="850" y="1849"/>
                  </a:cubicBezTo>
                  <a:cubicBezTo>
                    <a:pt x="1249" y="1765"/>
                    <a:pt x="1491" y="1377"/>
                    <a:pt x="1438" y="978"/>
                  </a:cubicBezTo>
                  <a:cubicBezTo>
                    <a:pt x="1407" y="726"/>
                    <a:pt x="1249" y="526"/>
                    <a:pt x="1102" y="316"/>
                  </a:cubicBezTo>
                  <a:cubicBezTo>
                    <a:pt x="1071" y="274"/>
                    <a:pt x="1039" y="243"/>
                    <a:pt x="987" y="211"/>
                  </a:cubicBezTo>
                  <a:cubicBezTo>
                    <a:pt x="913" y="96"/>
                    <a:pt x="798" y="12"/>
                    <a:pt x="630" y="1"/>
                  </a:cubicBezTo>
                  <a:cubicBezTo>
                    <a:pt x="624" y="1"/>
                    <a:pt x="618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69"/>
            <p:cNvSpPr/>
            <p:nvPr/>
          </p:nvSpPr>
          <p:spPr>
            <a:xfrm>
              <a:off x="1803100" y="599550"/>
              <a:ext cx="41225" cy="48950"/>
            </a:xfrm>
            <a:custGeom>
              <a:avLst/>
              <a:gdLst/>
              <a:ahLst/>
              <a:cxnLst/>
              <a:rect l="l" t="t" r="r" b="b"/>
              <a:pathLst>
                <a:path w="1649" h="1958" extrusionOk="0">
                  <a:moveTo>
                    <a:pt x="859" y="0"/>
                  </a:moveTo>
                  <a:cubicBezTo>
                    <a:pt x="706" y="0"/>
                    <a:pt x="559" y="64"/>
                    <a:pt x="473" y="202"/>
                  </a:cubicBezTo>
                  <a:cubicBezTo>
                    <a:pt x="295" y="496"/>
                    <a:pt x="43" y="759"/>
                    <a:pt x="22" y="1126"/>
                  </a:cubicBezTo>
                  <a:cubicBezTo>
                    <a:pt x="1" y="1599"/>
                    <a:pt x="463" y="1924"/>
                    <a:pt x="893" y="1956"/>
                  </a:cubicBezTo>
                  <a:cubicBezTo>
                    <a:pt x="910" y="1957"/>
                    <a:pt x="928" y="1958"/>
                    <a:pt x="945" y="1958"/>
                  </a:cubicBezTo>
                  <a:cubicBezTo>
                    <a:pt x="1367" y="1958"/>
                    <a:pt x="1639" y="1593"/>
                    <a:pt x="1649" y="1189"/>
                  </a:cubicBezTo>
                  <a:cubicBezTo>
                    <a:pt x="1649" y="864"/>
                    <a:pt x="1576" y="444"/>
                    <a:pt x="1345" y="202"/>
                  </a:cubicBezTo>
                  <a:cubicBezTo>
                    <a:pt x="1282" y="139"/>
                    <a:pt x="1198" y="97"/>
                    <a:pt x="1124" y="66"/>
                  </a:cubicBezTo>
                  <a:cubicBezTo>
                    <a:pt x="1042" y="23"/>
                    <a:pt x="949" y="0"/>
                    <a:pt x="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69"/>
            <p:cNvSpPr/>
            <p:nvPr/>
          </p:nvSpPr>
          <p:spPr>
            <a:xfrm>
              <a:off x="1836700" y="649000"/>
              <a:ext cx="42300" cy="48575"/>
            </a:xfrm>
            <a:custGeom>
              <a:avLst/>
              <a:gdLst/>
              <a:ahLst/>
              <a:cxnLst/>
              <a:rect l="l" t="t" r="r" b="b"/>
              <a:pathLst>
                <a:path w="1692" h="1943" extrusionOk="0">
                  <a:moveTo>
                    <a:pt x="798" y="1"/>
                  </a:moveTo>
                  <a:cubicBezTo>
                    <a:pt x="642" y="1"/>
                    <a:pt x="486" y="67"/>
                    <a:pt x="400" y="209"/>
                  </a:cubicBezTo>
                  <a:cubicBezTo>
                    <a:pt x="295" y="387"/>
                    <a:pt x="211" y="576"/>
                    <a:pt x="127" y="776"/>
                  </a:cubicBezTo>
                  <a:cubicBezTo>
                    <a:pt x="64" y="933"/>
                    <a:pt x="1" y="1080"/>
                    <a:pt x="11" y="1259"/>
                  </a:cubicBezTo>
                  <a:cubicBezTo>
                    <a:pt x="22" y="1679"/>
                    <a:pt x="484" y="1920"/>
                    <a:pt x="862" y="1941"/>
                  </a:cubicBezTo>
                  <a:cubicBezTo>
                    <a:pt x="876" y="1942"/>
                    <a:pt x="891" y="1942"/>
                    <a:pt x="905" y="1942"/>
                  </a:cubicBezTo>
                  <a:cubicBezTo>
                    <a:pt x="1316" y="1942"/>
                    <a:pt x="1650" y="1654"/>
                    <a:pt x="1670" y="1238"/>
                  </a:cubicBezTo>
                  <a:cubicBezTo>
                    <a:pt x="1691" y="891"/>
                    <a:pt x="1534" y="555"/>
                    <a:pt x="1355" y="272"/>
                  </a:cubicBezTo>
                  <a:cubicBezTo>
                    <a:pt x="1303" y="209"/>
                    <a:pt x="1229" y="156"/>
                    <a:pt x="1156" y="135"/>
                  </a:cubicBezTo>
                  <a:cubicBezTo>
                    <a:pt x="1135" y="114"/>
                    <a:pt x="1124" y="104"/>
                    <a:pt x="1103" y="93"/>
                  </a:cubicBezTo>
                  <a:cubicBezTo>
                    <a:pt x="1017" y="33"/>
                    <a:pt x="907" y="1"/>
                    <a:pt x="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69"/>
            <p:cNvSpPr/>
            <p:nvPr/>
          </p:nvSpPr>
          <p:spPr>
            <a:xfrm>
              <a:off x="1889475" y="653725"/>
              <a:ext cx="42025" cy="44475"/>
            </a:xfrm>
            <a:custGeom>
              <a:avLst/>
              <a:gdLst/>
              <a:ahLst/>
              <a:cxnLst/>
              <a:rect l="l" t="t" r="r" b="b"/>
              <a:pathLst>
                <a:path w="1681" h="1779" extrusionOk="0">
                  <a:moveTo>
                    <a:pt x="818" y="0"/>
                  </a:moveTo>
                  <a:cubicBezTo>
                    <a:pt x="769" y="0"/>
                    <a:pt x="719" y="7"/>
                    <a:pt x="672" y="20"/>
                  </a:cubicBezTo>
                  <a:cubicBezTo>
                    <a:pt x="515" y="51"/>
                    <a:pt x="378" y="167"/>
                    <a:pt x="305" y="335"/>
                  </a:cubicBezTo>
                  <a:cubicBezTo>
                    <a:pt x="168" y="650"/>
                    <a:pt x="0" y="986"/>
                    <a:pt x="179" y="1322"/>
                  </a:cubicBezTo>
                  <a:cubicBezTo>
                    <a:pt x="326" y="1602"/>
                    <a:pt x="630" y="1778"/>
                    <a:pt x="935" y="1778"/>
                  </a:cubicBezTo>
                  <a:cubicBezTo>
                    <a:pt x="1042" y="1778"/>
                    <a:pt x="1149" y="1757"/>
                    <a:pt x="1250" y="1710"/>
                  </a:cubicBezTo>
                  <a:cubicBezTo>
                    <a:pt x="1638" y="1532"/>
                    <a:pt x="1680" y="1080"/>
                    <a:pt x="1533" y="734"/>
                  </a:cubicBezTo>
                  <a:cubicBezTo>
                    <a:pt x="1460" y="534"/>
                    <a:pt x="1313" y="356"/>
                    <a:pt x="1197" y="177"/>
                  </a:cubicBezTo>
                  <a:cubicBezTo>
                    <a:pt x="1111" y="59"/>
                    <a:pt x="965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0" name="Google Shape;4090;p69"/>
          <p:cNvGrpSpPr/>
          <p:nvPr/>
        </p:nvGrpSpPr>
        <p:grpSpPr>
          <a:xfrm rot="430796">
            <a:off x="1526007" y="2853494"/>
            <a:ext cx="269126" cy="205931"/>
            <a:chOff x="-1165325" y="1368300"/>
            <a:chExt cx="157550" cy="120525"/>
          </a:xfrm>
        </p:grpSpPr>
        <p:sp>
          <p:nvSpPr>
            <p:cNvPr id="4091" name="Google Shape;4091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6" name="Google Shape;4096;p69"/>
          <p:cNvGrpSpPr/>
          <p:nvPr/>
        </p:nvGrpSpPr>
        <p:grpSpPr>
          <a:xfrm rot="3015505">
            <a:off x="2697893" y="883478"/>
            <a:ext cx="269128" cy="205926"/>
            <a:chOff x="-1165325" y="1368300"/>
            <a:chExt cx="157550" cy="120525"/>
          </a:xfrm>
        </p:grpSpPr>
        <p:sp>
          <p:nvSpPr>
            <p:cNvPr id="4097" name="Google Shape;4097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2" name="Google Shape;4102;p69"/>
          <p:cNvGrpSpPr/>
          <p:nvPr/>
        </p:nvGrpSpPr>
        <p:grpSpPr>
          <a:xfrm rot="-2700285">
            <a:off x="7740185" y="2255149"/>
            <a:ext cx="269131" cy="205935"/>
            <a:chOff x="-1165325" y="1368300"/>
            <a:chExt cx="157550" cy="120525"/>
          </a:xfrm>
        </p:grpSpPr>
        <p:sp>
          <p:nvSpPr>
            <p:cNvPr id="4103" name="Google Shape;4103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8" name="Google Shape;4108;p69"/>
          <p:cNvGrpSpPr/>
          <p:nvPr/>
        </p:nvGrpSpPr>
        <p:grpSpPr>
          <a:xfrm rot="-2700285">
            <a:off x="6638860" y="4669099"/>
            <a:ext cx="269131" cy="205935"/>
            <a:chOff x="-1165325" y="1368300"/>
            <a:chExt cx="157550" cy="120525"/>
          </a:xfrm>
        </p:grpSpPr>
        <p:sp>
          <p:nvSpPr>
            <p:cNvPr id="4109" name="Google Shape;4109;p6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6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6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6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6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1" name="Google Shape;4311;p72"/>
          <p:cNvCxnSpPr>
            <a:stCxn id="4312" idx="2"/>
            <a:endCxn id="4313" idx="0"/>
          </p:cNvCxnSpPr>
          <p:nvPr/>
        </p:nvCxnSpPr>
        <p:spPr>
          <a:xfrm rot="-5400000" flipH="1">
            <a:off x="3601492" y="2643329"/>
            <a:ext cx="19413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4" name="Google Shape;4314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Điểm mạnh:</a:t>
            </a:r>
            <a:endParaRPr dirty="0"/>
          </a:p>
        </p:txBody>
      </p:sp>
      <p:sp>
        <p:nvSpPr>
          <p:cNvPr id="4315" name="Google Shape;4315;p72"/>
          <p:cNvSpPr txBox="1"/>
          <p:nvPr/>
        </p:nvSpPr>
        <p:spPr>
          <a:xfrm>
            <a:off x="1337005" y="1962715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Dễ dàng thao tác </a:t>
            </a:r>
            <a:endParaRPr sz="1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7" name="Google Shape;4317;p72"/>
          <p:cNvSpPr txBox="1"/>
          <p:nvPr/>
        </p:nvSpPr>
        <p:spPr>
          <a:xfrm>
            <a:off x="5615988" y="1226254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Giao</a:t>
            </a:r>
            <a:r>
              <a:rPr lang="en-US" sz="1800" b="1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diện</a:t>
            </a:r>
            <a:r>
              <a:rPr lang="en-US" sz="1800" b="1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thân</a:t>
            </a:r>
            <a:r>
              <a:rPr lang="en-US" sz="1800" b="1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thiện</a:t>
            </a:r>
            <a:r>
              <a:rPr lang="en-US" sz="1800" b="1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với</a:t>
            </a:r>
            <a:r>
              <a:rPr lang="en-US" sz="1800" b="1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người</a:t>
            </a:r>
            <a:r>
              <a:rPr lang="en-US" sz="1800" b="1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dùng</a:t>
            </a:r>
            <a:endParaRPr sz="1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9" name="Google Shape;4319;p72"/>
          <p:cNvSpPr txBox="1"/>
          <p:nvPr/>
        </p:nvSpPr>
        <p:spPr>
          <a:xfrm>
            <a:off x="5615988" y="2764604"/>
            <a:ext cx="2808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Có đầy đủ các chức năng cơ bản</a:t>
            </a:r>
            <a:endParaRPr sz="1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21" name="Google Shape;4321;p72"/>
          <p:cNvSpPr txBox="1"/>
          <p:nvPr/>
        </p:nvSpPr>
        <p:spPr>
          <a:xfrm>
            <a:off x="455109" y="3504446"/>
            <a:ext cx="328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Hiệu suất trang web tăng </a:t>
            </a:r>
            <a:endParaRPr sz="18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323" name="Google Shape;4323;p72"/>
          <p:cNvGrpSpPr/>
          <p:nvPr/>
        </p:nvGrpSpPr>
        <p:grpSpPr>
          <a:xfrm>
            <a:off x="4088218" y="1196174"/>
            <a:ext cx="967249" cy="572705"/>
            <a:chOff x="3455701" y="2795830"/>
            <a:chExt cx="619396" cy="366742"/>
          </a:xfrm>
        </p:grpSpPr>
        <p:sp>
          <p:nvSpPr>
            <p:cNvPr id="4324" name="Google Shape;4324;p72"/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72"/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2" name="Google Shape;4312;p72"/>
          <p:cNvSpPr txBox="1"/>
          <p:nvPr/>
        </p:nvSpPr>
        <p:spPr>
          <a:xfrm>
            <a:off x="4202392" y="1306079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sz="2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326" name="Google Shape;4326;p72"/>
          <p:cNvGrpSpPr/>
          <p:nvPr/>
        </p:nvGrpSpPr>
        <p:grpSpPr>
          <a:xfrm>
            <a:off x="4088218" y="2730053"/>
            <a:ext cx="967249" cy="572705"/>
            <a:chOff x="3455701" y="2795830"/>
            <a:chExt cx="619396" cy="366742"/>
          </a:xfrm>
        </p:grpSpPr>
        <p:sp>
          <p:nvSpPr>
            <p:cNvPr id="4327" name="Google Shape;4327;p72"/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72"/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9" name="Google Shape;4329;p72"/>
          <p:cNvSpPr txBox="1"/>
          <p:nvPr/>
        </p:nvSpPr>
        <p:spPr>
          <a:xfrm>
            <a:off x="4202392" y="2844812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sz="2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330" name="Google Shape;4330;p72"/>
          <p:cNvGrpSpPr/>
          <p:nvPr/>
        </p:nvGrpSpPr>
        <p:grpSpPr>
          <a:xfrm>
            <a:off x="4088218" y="1978153"/>
            <a:ext cx="967249" cy="572705"/>
            <a:chOff x="3455701" y="2795830"/>
            <a:chExt cx="619396" cy="366742"/>
          </a:xfrm>
        </p:grpSpPr>
        <p:sp>
          <p:nvSpPr>
            <p:cNvPr id="4331" name="Google Shape;4331;p72"/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72"/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3" name="Google Shape;4333;p72"/>
          <p:cNvSpPr txBox="1"/>
          <p:nvPr/>
        </p:nvSpPr>
        <p:spPr>
          <a:xfrm>
            <a:off x="4202392" y="2075445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sz="2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334" name="Google Shape;4334;p72"/>
          <p:cNvGrpSpPr/>
          <p:nvPr/>
        </p:nvGrpSpPr>
        <p:grpSpPr>
          <a:xfrm>
            <a:off x="4088218" y="3481953"/>
            <a:ext cx="967249" cy="572705"/>
            <a:chOff x="3455701" y="2795830"/>
            <a:chExt cx="619396" cy="366742"/>
          </a:xfrm>
        </p:grpSpPr>
        <p:sp>
          <p:nvSpPr>
            <p:cNvPr id="4335" name="Google Shape;4335;p72"/>
            <p:cNvSpPr/>
            <p:nvPr/>
          </p:nvSpPr>
          <p:spPr>
            <a:xfrm>
              <a:off x="3455701" y="2795830"/>
              <a:ext cx="619396" cy="366742"/>
            </a:xfrm>
            <a:custGeom>
              <a:avLst/>
              <a:gdLst/>
              <a:ahLst/>
              <a:cxnLst/>
              <a:rect l="l" t="t" r="r" b="b"/>
              <a:pathLst>
                <a:path w="3398" h="2012" extrusionOk="0">
                  <a:moveTo>
                    <a:pt x="1500" y="1"/>
                  </a:moveTo>
                  <a:cubicBezTo>
                    <a:pt x="654" y="1"/>
                    <a:pt x="0" y="2012"/>
                    <a:pt x="1262" y="2012"/>
                  </a:cubicBezTo>
                  <a:cubicBezTo>
                    <a:pt x="1369" y="2012"/>
                    <a:pt x="1488" y="1997"/>
                    <a:pt x="1623" y="1966"/>
                  </a:cubicBezTo>
                  <a:cubicBezTo>
                    <a:pt x="3030" y="1641"/>
                    <a:pt x="3398" y="527"/>
                    <a:pt x="1655" y="23"/>
                  </a:cubicBezTo>
                  <a:cubicBezTo>
                    <a:pt x="1603" y="8"/>
                    <a:pt x="1551" y="1"/>
                    <a:pt x="1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72"/>
            <p:cNvSpPr/>
            <p:nvPr/>
          </p:nvSpPr>
          <p:spPr>
            <a:xfrm>
              <a:off x="3675100" y="2907925"/>
              <a:ext cx="180600" cy="180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3" name="Google Shape;4313;p72"/>
          <p:cNvSpPr txBox="1"/>
          <p:nvPr/>
        </p:nvSpPr>
        <p:spPr>
          <a:xfrm>
            <a:off x="4202392" y="3614178"/>
            <a:ext cx="7389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sz="2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337" name="Google Shape;4337;p72"/>
          <p:cNvCxnSpPr>
            <a:stCxn id="4317" idx="1"/>
            <a:endCxn id="4312" idx="3"/>
          </p:cNvCxnSpPr>
          <p:nvPr/>
        </p:nvCxnSpPr>
        <p:spPr>
          <a:xfrm rot="10800000">
            <a:off x="4941288" y="1489504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8" name="Google Shape;4338;p72"/>
          <p:cNvCxnSpPr/>
          <p:nvPr/>
        </p:nvCxnSpPr>
        <p:spPr>
          <a:xfrm flipH="1">
            <a:off x="3527695" y="2258683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9" name="Google Shape;4339;p72"/>
          <p:cNvCxnSpPr>
            <a:stCxn id="4329" idx="3"/>
            <a:endCxn id="4319" idx="1"/>
          </p:cNvCxnSpPr>
          <p:nvPr/>
        </p:nvCxnSpPr>
        <p:spPr>
          <a:xfrm>
            <a:off x="4941292" y="3028262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0" name="Google Shape;4340;p72"/>
          <p:cNvCxnSpPr/>
          <p:nvPr/>
        </p:nvCxnSpPr>
        <p:spPr>
          <a:xfrm flipH="1">
            <a:off x="3527695" y="3797025"/>
            <a:ext cx="674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41" name="Google Shape;4341;p72"/>
          <p:cNvGrpSpPr/>
          <p:nvPr/>
        </p:nvGrpSpPr>
        <p:grpSpPr>
          <a:xfrm>
            <a:off x="3646254" y="3584836"/>
            <a:ext cx="445162" cy="366921"/>
            <a:chOff x="6624842" y="906425"/>
            <a:chExt cx="822243" cy="677725"/>
          </a:xfrm>
        </p:grpSpPr>
        <p:sp>
          <p:nvSpPr>
            <p:cNvPr id="4342" name="Google Shape;4342;p72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3" name="Google Shape;4343;p72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344" name="Google Shape;4344;p72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72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72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72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72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72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50" name="Google Shape;4350;p72"/>
          <p:cNvGrpSpPr/>
          <p:nvPr/>
        </p:nvGrpSpPr>
        <p:grpSpPr>
          <a:xfrm>
            <a:off x="5128463" y="2810813"/>
            <a:ext cx="300350" cy="435483"/>
            <a:chOff x="7866425" y="2810813"/>
            <a:chExt cx="300350" cy="435483"/>
          </a:xfrm>
        </p:grpSpPr>
        <p:sp>
          <p:nvSpPr>
            <p:cNvPr id="4351" name="Google Shape;4351;p72"/>
            <p:cNvSpPr/>
            <p:nvPr/>
          </p:nvSpPr>
          <p:spPr>
            <a:xfrm>
              <a:off x="7866425" y="2810813"/>
              <a:ext cx="300345" cy="435483"/>
            </a:xfrm>
            <a:custGeom>
              <a:avLst/>
              <a:gdLst/>
              <a:ahLst/>
              <a:cxnLst/>
              <a:rect l="l" t="t" r="r" b="b"/>
              <a:pathLst>
                <a:path w="5114" h="7415" extrusionOk="0">
                  <a:moveTo>
                    <a:pt x="304" y="1"/>
                  </a:moveTo>
                  <a:lnTo>
                    <a:pt x="304" y="663"/>
                  </a:lnTo>
                  <a:lnTo>
                    <a:pt x="325" y="663"/>
                  </a:lnTo>
                  <a:lnTo>
                    <a:pt x="0" y="1219"/>
                  </a:lnTo>
                  <a:lnTo>
                    <a:pt x="0" y="3508"/>
                  </a:lnTo>
                  <a:lnTo>
                    <a:pt x="0" y="4758"/>
                  </a:lnTo>
                  <a:lnTo>
                    <a:pt x="0" y="7414"/>
                  </a:lnTo>
                  <a:lnTo>
                    <a:pt x="5114" y="7414"/>
                  </a:lnTo>
                  <a:lnTo>
                    <a:pt x="5114" y="4758"/>
                  </a:lnTo>
                  <a:lnTo>
                    <a:pt x="5114" y="3508"/>
                  </a:lnTo>
                  <a:lnTo>
                    <a:pt x="5114" y="1219"/>
                  </a:lnTo>
                  <a:lnTo>
                    <a:pt x="4789" y="663"/>
                  </a:lnTo>
                  <a:lnTo>
                    <a:pt x="4789" y="1"/>
                  </a:ln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2" name="Google Shape;4352;p72"/>
            <p:cNvGrpSpPr/>
            <p:nvPr/>
          </p:nvGrpSpPr>
          <p:grpSpPr>
            <a:xfrm>
              <a:off x="7866425" y="2810813"/>
              <a:ext cx="300350" cy="407175"/>
              <a:chOff x="5351025" y="1425500"/>
              <a:chExt cx="300350" cy="407175"/>
            </a:xfrm>
          </p:grpSpPr>
          <p:sp>
            <p:nvSpPr>
              <p:cNvPr id="4353" name="Google Shape;4353;p72"/>
              <p:cNvSpPr/>
              <p:nvPr/>
            </p:nvSpPr>
            <p:spPr>
              <a:xfrm>
                <a:off x="5351025" y="1475625"/>
                <a:ext cx="300350" cy="357050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4282" extrusionOk="0">
                    <a:moveTo>
                      <a:pt x="1" y="1"/>
                    </a:moveTo>
                    <a:lnTo>
                      <a:pt x="1" y="14282"/>
                    </a:lnTo>
                    <a:lnTo>
                      <a:pt x="12014" y="14282"/>
                    </a:lnTo>
                    <a:lnTo>
                      <a:pt x="120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72"/>
              <p:cNvSpPr/>
              <p:nvPr/>
            </p:nvSpPr>
            <p:spPr>
              <a:xfrm>
                <a:off x="5389625" y="1491375"/>
                <a:ext cx="222900" cy="317150"/>
              </a:xfrm>
              <a:custGeom>
                <a:avLst/>
                <a:gdLst/>
                <a:ahLst/>
                <a:cxnLst/>
                <a:rect l="l" t="t" r="r" b="b"/>
                <a:pathLst>
                  <a:path w="8916" h="12686" extrusionOk="0">
                    <a:moveTo>
                      <a:pt x="1" y="1"/>
                    </a:moveTo>
                    <a:lnTo>
                      <a:pt x="1" y="12686"/>
                    </a:lnTo>
                    <a:lnTo>
                      <a:pt x="8916" y="12686"/>
                    </a:lnTo>
                    <a:lnTo>
                      <a:pt x="89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72"/>
              <p:cNvSpPr/>
              <p:nvPr/>
            </p:nvSpPr>
            <p:spPr>
              <a:xfrm>
                <a:off x="5435325" y="1425500"/>
                <a:ext cx="131525" cy="76150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3046" extrusionOk="0">
                    <a:moveTo>
                      <a:pt x="1512" y="0"/>
                    </a:moveTo>
                    <a:lnTo>
                      <a:pt x="1512" y="861"/>
                    </a:lnTo>
                    <a:lnTo>
                      <a:pt x="882" y="861"/>
                    </a:lnTo>
                    <a:cubicBezTo>
                      <a:pt x="399" y="861"/>
                      <a:pt x="0" y="1260"/>
                      <a:pt x="0" y="1744"/>
                    </a:cubicBezTo>
                    <a:lnTo>
                      <a:pt x="0" y="2174"/>
                    </a:lnTo>
                    <a:cubicBezTo>
                      <a:pt x="0" y="2657"/>
                      <a:pt x="399" y="3046"/>
                      <a:pt x="882" y="3046"/>
                    </a:cubicBezTo>
                    <a:lnTo>
                      <a:pt x="4389" y="3046"/>
                    </a:lnTo>
                    <a:cubicBezTo>
                      <a:pt x="4872" y="3046"/>
                      <a:pt x="5261" y="2657"/>
                      <a:pt x="5261" y="2174"/>
                    </a:cubicBezTo>
                    <a:lnTo>
                      <a:pt x="5261" y="1744"/>
                    </a:lnTo>
                    <a:cubicBezTo>
                      <a:pt x="5261" y="1260"/>
                      <a:pt x="4872" y="861"/>
                      <a:pt x="4389" y="861"/>
                    </a:cubicBezTo>
                    <a:lnTo>
                      <a:pt x="3759" y="861"/>
                    </a:lnTo>
                    <a:lnTo>
                      <a:pt x="375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72"/>
              <p:cNvSpPr/>
              <p:nvPr/>
            </p:nvSpPr>
            <p:spPr>
              <a:xfrm>
                <a:off x="5480475" y="1520250"/>
                <a:ext cx="412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660" extrusionOk="0">
                    <a:moveTo>
                      <a:pt x="430" y="1"/>
                    </a:moveTo>
                    <a:lnTo>
                      <a:pt x="430" y="432"/>
                    </a:lnTo>
                    <a:lnTo>
                      <a:pt x="0" y="432"/>
                    </a:lnTo>
                    <a:lnTo>
                      <a:pt x="0" y="1230"/>
                    </a:lnTo>
                    <a:lnTo>
                      <a:pt x="430" y="1230"/>
                    </a:lnTo>
                    <a:lnTo>
                      <a:pt x="430" y="1660"/>
                    </a:lnTo>
                    <a:lnTo>
                      <a:pt x="1228" y="1660"/>
                    </a:lnTo>
                    <a:lnTo>
                      <a:pt x="1228" y="1230"/>
                    </a:lnTo>
                    <a:lnTo>
                      <a:pt x="1648" y="1230"/>
                    </a:lnTo>
                    <a:lnTo>
                      <a:pt x="1648" y="432"/>
                    </a:lnTo>
                    <a:lnTo>
                      <a:pt x="1228" y="432"/>
                    </a:lnTo>
                    <a:lnTo>
                      <a:pt x="12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72"/>
              <p:cNvSpPr/>
              <p:nvPr/>
            </p:nvSpPr>
            <p:spPr>
              <a:xfrm>
                <a:off x="5394100" y="1604600"/>
                <a:ext cx="203475" cy="987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3950" extrusionOk="0">
                    <a:moveTo>
                      <a:pt x="5602" y="0"/>
                    </a:moveTo>
                    <a:cubicBezTo>
                      <a:pt x="5539" y="0"/>
                      <a:pt x="5472" y="38"/>
                      <a:pt x="5450" y="103"/>
                    </a:cubicBezTo>
                    <a:cubicBezTo>
                      <a:pt x="5271" y="649"/>
                      <a:pt x="5082" y="1195"/>
                      <a:pt x="4893" y="1741"/>
                    </a:cubicBezTo>
                    <a:lnTo>
                      <a:pt x="4767" y="2119"/>
                    </a:lnTo>
                    <a:cubicBezTo>
                      <a:pt x="4757" y="2140"/>
                      <a:pt x="4757" y="2150"/>
                      <a:pt x="4746" y="2171"/>
                    </a:cubicBezTo>
                    <a:lnTo>
                      <a:pt x="3728" y="2171"/>
                    </a:lnTo>
                    <a:cubicBezTo>
                      <a:pt x="3707" y="2171"/>
                      <a:pt x="3686" y="2171"/>
                      <a:pt x="3665" y="2182"/>
                    </a:cubicBezTo>
                    <a:cubicBezTo>
                      <a:pt x="3665" y="2161"/>
                      <a:pt x="3654" y="2140"/>
                      <a:pt x="3654" y="2108"/>
                    </a:cubicBezTo>
                    <a:cubicBezTo>
                      <a:pt x="3539" y="1783"/>
                      <a:pt x="3423" y="1510"/>
                      <a:pt x="3308" y="1184"/>
                    </a:cubicBezTo>
                    <a:cubicBezTo>
                      <a:pt x="3286" y="1119"/>
                      <a:pt x="3225" y="1082"/>
                      <a:pt x="3165" y="1082"/>
                    </a:cubicBezTo>
                    <a:cubicBezTo>
                      <a:pt x="3110" y="1082"/>
                      <a:pt x="3055" y="1113"/>
                      <a:pt x="3035" y="1184"/>
                    </a:cubicBezTo>
                    <a:lnTo>
                      <a:pt x="2499" y="3169"/>
                    </a:lnTo>
                    <a:lnTo>
                      <a:pt x="1964" y="113"/>
                    </a:lnTo>
                    <a:cubicBezTo>
                      <a:pt x="1954" y="42"/>
                      <a:pt x="1900" y="10"/>
                      <a:pt x="1842" y="10"/>
                    </a:cubicBezTo>
                    <a:cubicBezTo>
                      <a:pt x="1780" y="10"/>
                      <a:pt x="1713" y="48"/>
                      <a:pt x="1691" y="113"/>
                    </a:cubicBezTo>
                    <a:cubicBezTo>
                      <a:pt x="1512" y="659"/>
                      <a:pt x="1323" y="1205"/>
                      <a:pt x="1134" y="1751"/>
                    </a:cubicBezTo>
                    <a:lnTo>
                      <a:pt x="1008" y="2129"/>
                    </a:lnTo>
                    <a:cubicBezTo>
                      <a:pt x="998" y="2150"/>
                      <a:pt x="998" y="2161"/>
                      <a:pt x="987" y="2182"/>
                    </a:cubicBezTo>
                    <a:lnTo>
                      <a:pt x="189" y="2182"/>
                    </a:lnTo>
                    <a:cubicBezTo>
                      <a:pt x="0" y="2182"/>
                      <a:pt x="0" y="2455"/>
                      <a:pt x="189" y="2455"/>
                    </a:cubicBezTo>
                    <a:lnTo>
                      <a:pt x="1092" y="2455"/>
                    </a:lnTo>
                    <a:cubicBezTo>
                      <a:pt x="1155" y="2455"/>
                      <a:pt x="1208" y="2413"/>
                      <a:pt x="1229" y="2360"/>
                    </a:cubicBezTo>
                    <a:cubicBezTo>
                      <a:pt x="1407" y="1804"/>
                      <a:pt x="1596" y="1258"/>
                      <a:pt x="1785" y="712"/>
                    </a:cubicBezTo>
                    <a:cubicBezTo>
                      <a:pt x="1974" y="1762"/>
                      <a:pt x="2153" y="2801"/>
                      <a:pt x="2331" y="3851"/>
                    </a:cubicBezTo>
                    <a:cubicBezTo>
                      <a:pt x="2347" y="3918"/>
                      <a:pt x="2405" y="3950"/>
                      <a:pt x="2464" y="3950"/>
                    </a:cubicBezTo>
                    <a:cubicBezTo>
                      <a:pt x="2526" y="3950"/>
                      <a:pt x="2588" y="3916"/>
                      <a:pt x="2604" y="3851"/>
                    </a:cubicBezTo>
                    <a:cubicBezTo>
                      <a:pt x="2804" y="3137"/>
                      <a:pt x="2993" y="2413"/>
                      <a:pt x="3192" y="1699"/>
                    </a:cubicBezTo>
                    <a:cubicBezTo>
                      <a:pt x="3276" y="1940"/>
                      <a:pt x="3350" y="2108"/>
                      <a:pt x="3434" y="2350"/>
                    </a:cubicBezTo>
                    <a:cubicBezTo>
                      <a:pt x="3455" y="2413"/>
                      <a:pt x="3507" y="2455"/>
                      <a:pt x="3570" y="2455"/>
                    </a:cubicBezTo>
                    <a:lnTo>
                      <a:pt x="4200" y="2455"/>
                    </a:lnTo>
                    <a:cubicBezTo>
                      <a:pt x="4211" y="2455"/>
                      <a:pt x="4221" y="2455"/>
                      <a:pt x="4232" y="2444"/>
                    </a:cubicBezTo>
                    <a:lnTo>
                      <a:pt x="4851" y="2444"/>
                    </a:lnTo>
                    <a:cubicBezTo>
                      <a:pt x="4914" y="2444"/>
                      <a:pt x="4967" y="2402"/>
                      <a:pt x="4988" y="2350"/>
                    </a:cubicBezTo>
                    <a:cubicBezTo>
                      <a:pt x="5166" y="1793"/>
                      <a:pt x="5355" y="1247"/>
                      <a:pt x="5544" y="701"/>
                    </a:cubicBezTo>
                    <a:cubicBezTo>
                      <a:pt x="5733" y="1751"/>
                      <a:pt x="5912" y="2791"/>
                      <a:pt x="6090" y="3841"/>
                    </a:cubicBezTo>
                    <a:cubicBezTo>
                      <a:pt x="6106" y="3908"/>
                      <a:pt x="6165" y="3940"/>
                      <a:pt x="6224" y="3940"/>
                    </a:cubicBezTo>
                    <a:cubicBezTo>
                      <a:pt x="6285" y="3940"/>
                      <a:pt x="6348" y="3905"/>
                      <a:pt x="6363" y="3841"/>
                    </a:cubicBezTo>
                    <a:cubicBezTo>
                      <a:pt x="6563" y="3127"/>
                      <a:pt x="6752" y="2402"/>
                      <a:pt x="6952" y="1688"/>
                    </a:cubicBezTo>
                    <a:cubicBezTo>
                      <a:pt x="7025" y="1930"/>
                      <a:pt x="7109" y="2098"/>
                      <a:pt x="7193" y="2339"/>
                    </a:cubicBezTo>
                    <a:cubicBezTo>
                      <a:pt x="7214" y="2402"/>
                      <a:pt x="7267" y="2444"/>
                      <a:pt x="7330" y="2444"/>
                    </a:cubicBezTo>
                    <a:lnTo>
                      <a:pt x="7960" y="2444"/>
                    </a:lnTo>
                    <a:cubicBezTo>
                      <a:pt x="8139" y="2444"/>
                      <a:pt x="8139" y="2161"/>
                      <a:pt x="7960" y="2161"/>
                    </a:cubicBezTo>
                    <a:lnTo>
                      <a:pt x="7487" y="2161"/>
                    </a:lnTo>
                    <a:cubicBezTo>
                      <a:pt x="7466" y="2161"/>
                      <a:pt x="7445" y="2161"/>
                      <a:pt x="7424" y="2171"/>
                    </a:cubicBezTo>
                    <a:cubicBezTo>
                      <a:pt x="7424" y="2150"/>
                      <a:pt x="7414" y="2129"/>
                      <a:pt x="7414" y="2098"/>
                    </a:cubicBezTo>
                    <a:cubicBezTo>
                      <a:pt x="7298" y="1772"/>
                      <a:pt x="7183" y="1499"/>
                      <a:pt x="7067" y="1174"/>
                    </a:cubicBezTo>
                    <a:cubicBezTo>
                      <a:pt x="7046" y="1109"/>
                      <a:pt x="6984" y="1071"/>
                      <a:pt x="6924" y="1071"/>
                    </a:cubicBezTo>
                    <a:cubicBezTo>
                      <a:pt x="6869" y="1071"/>
                      <a:pt x="6815" y="1103"/>
                      <a:pt x="6794" y="1174"/>
                    </a:cubicBezTo>
                    <a:lnTo>
                      <a:pt x="6258" y="3158"/>
                    </a:lnTo>
                    <a:lnTo>
                      <a:pt x="5723" y="103"/>
                    </a:lnTo>
                    <a:cubicBezTo>
                      <a:pt x="5713" y="32"/>
                      <a:pt x="5659" y="0"/>
                      <a:pt x="56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58" name="Google Shape;4358;p72"/>
          <p:cNvGrpSpPr/>
          <p:nvPr/>
        </p:nvGrpSpPr>
        <p:grpSpPr>
          <a:xfrm>
            <a:off x="3700300" y="1983163"/>
            <a:ext cx="337075" cy="551463"/>
            <a:chOff x="976950" y="1425500"/>
            <a:chExt cx="337075" cy="551463"/>
          </a:xfrm>
        </p:grpSpPr>
        <p:sp>
          <p:nvSpPr>
            <p:cNvPr id="4359" name="Google Shape;4359;p72"/>
            <p:cNvSpPr/>
            <p:nvPr/>
          </p:nvSpPr>
          <p:spPr>
            <a:xfrm>
              <a:off x="976950" y="1435963"/>
              <a:ext cx="337075" cy="541000"/>
            </a:xfrm>
            <a:custGeom>
              <a:avLst/>
              <a:gdLst/>
              <a:ahLst/>
              <a:cxnLst/>
              <a:rect l="l" t="t" r="r" b="b"/>
              <a:pathLst>
                <a:path w="13483" h="21640" extrusionOk="0">
                  <a:moveTo>
                    <a:pt x="12022" y="1"/>
                  </a:moveTo>
                  <a:cubicBezTo>
                    <a:pt x="12009" y="1"/>
                    <a:pt x="12002" y="14"/>
                    <a:pt x="12002" y="43"/>
                  </a:cubicBezTo>
                  <a:cubicBezTo>
                    <a:pt x="11938" y="139"/>
                    <a:pt x="12875" y="3019"/>
                    <a:pt x="11916" y="5499"/>
                  </a:cubicBezTo>
                  <a:cubicBezTo>
                    <a:pt x="11787" y="5919"/>
                    <a:pt x="11614" y="6307"/>
                    <a:pt x="11430" y="6663"/>
                  </a:cubicBezTo>
                  <a:cubicBezTo>
                    <a:pt x="11226" y="6383"/>
                    <a:pt x="10978" y="6091"/>
                    <a:pt x="10708" y="5789"/>
                  </a:cubicBezTo>
                  <a:cubicBezTo>
                    <a:pt x="10762" y="5714"/>
                    <a:pt x="10805" y="5617"/>
                    <a:pt x="10838" y="5520"/>
                  </a:cubicBezTo>
                  <a:cubicBezTo>
                    <a:pt x="11085" y="4841"/>
                    <a:pt x="10536" y="2436"/>
                    <a:pt x="10536" y="2436"/>
                  </a:cubicBezTo>
                  <a:cubicBezTo>
                    <a:pt x="10536" y="2436"/>
                    <a:pt x="9252" y="3450"/>
                    <a:pt x="8649" y="4194"/>
                  </a:cubicBezTo>
                  <a:cubicBezTo>
                    <a:pt x="8002" y="3870"/>
                    <a:pt x="7280" y="3666"/>
                    <a:pt x="6482" y="3654"/>
                  </a:cubicBezTo>
                  <a:cubicBezTo>
                    <a:pt x="6461" y="3654"/>
                    <a:pt x="6440" y="3654"/>
                    <a:pt x="6420" y="3654"/>
                  </a:cubicBezTo>
                  <a:cubicBezTo>
                    <a:pt x="5592" y="3654"/>
                    <a:pt x="4848" y="3856"/>
                    <a:pt x="4174" y="4162"/>
                  </a:cubicBezTo>
                  <a:cubicBezTo>
                    <a:pt x="3602" y="3407"/>
                    <a:pt x="2320" y="2339"/>
                    <a:pt x="2320" y="2339"/>
                  </a:cubicBezTo>
                  <a:cubicBezTo>
                    <a:pt x="2320" y="2339"/>
                    <a:pt x="1716" y="4722"/>
                    <a:pt x="1931" y="5412"/>
                  </a:cubicBezTo>
                  <a:cubicBezTo>
                    <a:pt x="1963" y="5509"/>
                    <a:pt x="2006" y="5607"/>
                    <a:pt x="2061" y="5693"/>
                  </a:cubicBezTo>
                  <a:cubicBezTo>
                    <a:pt x="1014" y="6738"/>
                    <a:pt x="443" y="7785"/>
                    <a:pt x="443" y="7785"/>
                  </a:cubicBezTo>
                  <a:cubicBezTo>
                    <a:pt x="443" y="8065"/>
                    <a:pt x="659" y="8453"/>
                    <a:pt x="1014" y="8884"/>
                  </a:cubicBezTo>
                  <a:lnTo>
                    <a:pt x="465" y="9455"/>
                  </a:lnTo>
                  <a:cubicBezTo>
                    <a:pt x="465" y="9455"/>
                    <a:pt x="713" y="9769"/>
                    <a:pt x="1177" y="10167"/>
                  </a:cubicBezTo>
                  <a:cubicBezTo>
                    <a:pt x="832" y="10965"/>
                    <a:pt x="616" y="12173"/>
                    <a:pt x="594" y="13521"/>
                  </a:cubicBezTo>
                  <a:cubicBezTo>
                    <a:pt x="583" y="14168"/>
                    <a:pt x="626" y="14782"/>
                    <a:pt x="702" y="15332"/>
                  </a:cubicBezTo>
                  <a:cubicBezTo>
                    <a:pt x="702" y="15570"/>
                    <a:pt x="713" y="15796"/>
                    <a:pt x="724" y="16033"/>
                  </a:cubicBezTo>
                  <a:lnTo>
                    <a:pt x="713" y="16820"/>
                  </a:lnTo>
                  <a:cubicBezTo>
                    <a:pt x="411" y="17154"/>
                    <a:pt x="228" y="17586"/>
                    <a:pt x="228" y="18071"/>
                  </a:cubicBezTo>
                  <a:lnTo>
                    <a:pt x="228" y="18211"/>
                  </a:lnTo>
                  <a:lnTo>
                    <a:pt x="702" y="18222"/>
                  </a:lnTo>
                  <a:lnTo>
                    <a:pt x="681" y="19613"/>
                  </a:lnTo>
                  <a:cubicBezTo>
                    <a:pt x="271" y="19883"/>
                    <a:pt x="1" y="20303"/>
                    <a:pt x="1" y="20767"/>
                  </a:cubicBezTo>
                  <a:lnTo>
                    <a:pt x="1" y="20885"/>
                  </a:lnTo>
                  <a:lnTo>
                    <a:pt x="713" y="20896"/>
                  </a:lnTo>
                  <a:cubicBezTo>
                    <a:pt x="842" y="21252"/>
                    <a:pt x="1177" y="21510"/>
                    <a:pt x="1575" y="21522"/>
                  </a:cubicBezTo>
                  <a:lnTo>
                    <a:pt x="2126" y="21522"/>
                  </a:lnTo>
                  <a:cubicBezTo>
                    <a:pt x="2133" y="21522"/>
                    <a:pt x="2141" y="21522"/>
                    <a:pt x="2149" y="21522"/>
                  </a:cubicBezTo>
                  <a:cubicBezTo>
                    <a:pt x="2537" y="21522"/>
                    <a:pt x="2872" y="21266"/>
                    <a:pt x="3010" y="20918"/>
                  </a:cubicBezTo>
                  <a:lnTo>
                    <a:pt x="3581" y="20928"/>
                  </a:lnTo>
                  <a:cubicBezTo>
                    <a:pt x="3581" y="20885"/>
                    <a:pt x="3592" y="20853"/>
                    <a:pt x="3592" y="20810"/>
                  </a:cubicBezTo>
                  <a:cubicBezTo>
                    <a:pt x="3592" y="20400"/>
                    <a:pt x="3398" y="20022"/>
                    <a:pt x="3074" y="19742"/>
                  </a:cubicBezTo>
                  <a:lnTo>
                    <a:pt x="3085" y="18244"/>
                  </a:lnTo>
                  <a:lnTo>
                    <a:pt x="3808" y="18254"/>
                  </a:lnTo>
                  <a:cubicBezTo>
                    <a:pt x="3808" y="18211"/>
                    <a:pt x="3818" y="18168"/>
                    <a:pt x="3818" y="18114"/>
                  </a:cubicBezTo>
                  <a:cubicBezTo>
                    <a:pt x="3829" y="17521"/>
                    <a:pt x="3559" y="16982"/>
                    <a:pt x="3128" y="16637"/>
                  </a:cubicBezTo>
                  <a:cubicBezTo>
                    <a:pt x="3247" y="16313"/>
                    <a:pt x="3355" y="15925"/>
                    <a:pt x="3430" y="15505"/>
                  </a:cubicBezTo>
                  <a:cubicBezTo>
                    <a:pt x="3484" y="15472"/>
                    <a:pt x="3549" y="15451"/>
                    <a:pt x="3602" y="15419"/>
                  </a:cubicBezTo>
                  <a:cubicBezTo>
                    <a:pt x="4379" y="15936"/>
                    <a:pt x="5296" y="16238"/>
                    <a:pt x="6288" y="16249"/>
                  </a:cubicBezTo>
                  <a:cubicBezTo>
                    <a:pt x="6307" y="16249"/>
                    <a:pt x="6327" y="16249"/>
                    <a:pt x="6347" y="16249"/>
                  </a:cubicBezTo>
                  <a:cubicBezTo>
                    <a:pt x="7273" y="16249"/>
                    <a:pt x="8137" y="15992"/>
                    <a:pt x="8897" y="15548"/>
                  </a:cubicBezTo>
                  <a:cubicBezTo>
                    <a:pt x="8962" y="15580"/>
                    <a:pt x="9026" y="15613"/>
                    <a:pt x="9101" y="15656"/>
                  </a:cubicBezTo>
                  <a:cubicBezTo>
                    <a:pt x="9177" y="16109"/>
                    <a:pt x="9274" y="16529"/>
                    <a:pt x="9403" y="16874"/>
                  </a:cubicBezTo>
                  <a:cubicBezTo>
                    <a:pt x="9069" y="17197"/>
                    <a:pt x="8864" y="17661"/>
                    <a:pt x="8854" y="18179"/>
                  </a:cubicBezTo>
                  <a:cubicBezTo>
                    <a:pt x="8854" y="18222"/>
                    <a:pt x="8854" y="18276"/>
                    <a:pt x="8864" y="18319"/>
                  </a:cubicBezTo>
                  <a:lnTo>
                    <a:pt x="9436" y="18330"/>
                  </a:lnTo>
                  <a:lnTo>
                    <a:pt x="9415" y="19796"/>
                  </a:lnTo>
                  <a:cubicBezTo>
                    <a:pt x="9058" y="20066"/>
                    <a:pt x="8832" y="20443"/>
                    <a:pt x="8832" y="20885"/>
                  </a:cubicBezTo>
                  <a:lnTo>
                    <a:pt x="8832" y="20993"/>
                  </a:lnTo>
                  <a:lnTo>
                    <a:pt x="9446" y="21004"/>
                  </a:lnTo>
                  <a:cubicBezTo>
                    <a:pt x="9576" y="21359"/>
                    <a:pt x="9911" y="21618"/>
                    <a:pt x="10309" y="21629"/>
                  </a:cubicBezTo>
                  <a:lnTo>
                    <a:pt x="10870" y="21640"/>
                  </a:lnTo>
                  <a:cubicBezTo>
                    <a:pt x="11269" y="21640"/>
                    <a:pt x="11614" y="21381"/>
                    <a:pt x="11744" y="21026"/>
                  </a:cubicBezTo>
                  <a:lnTo>
                    <a:pt x="12412" y="21036"/>
                  </a:lnTo>
                  <a:cubicBezTo>
                    <a:pt x="12422" y="21004"/>
                    <a:pt x="12422" y="20961"/>
                    <a:pt x="12422" y="20928"/>
                  </a:cubicBezTo>
                  <a:cubicBezTo>
                    <a:pt x="12422" y="20465"/>
                    <a:pt x="12185" y="20055"/>
                    <a:pt x="11808" y="19775"/>
                  </a:cubicBezTo>
                  <a:lnTo>
                    <a:pt x="11830" y="18352"/>
                  </a:lnTo>
                  <a:lnTo>
                    <a:pt x="12444" y="18362"/>
                  </a:lnTo>
                  <a:lnTo>
                    <a:pt x="12444" y="18222"/>
                  </a:lnTo>
                  <a:cubicBezTo>
                    <a:pt x="12455" y="17661"/>
                    <a:pt x="12218" y="17165"/>
                    <a:pt x="11840" y="16820"/>
                  </a:cubicBezTo>
                  <a:lnTo>
                    <a:pt x="11851" y="16033"/>
                  </a:lnTo>
                  <a:cubicBezTo>
                    <a:pt x="11873" y="15807"/>
                    <a:pt x="11883" y="15591"/>
                    <a:pt x="11883" y="15376"/>
                  </a:cubicBezTo>
                  <a:lnTo>
                    <a:pt x="11883" y="14998"/>
                  </a:lnTo>
                  <a:cubicBezTo>
                    <a:pt x="11926" y="14578"/>
                    <a:pt x="11959" y="14125"/>
                    <a:pt x="11970" y="13661"/>
                  </a:cubicBezTo>
                  <a:cubicBezTo>
                    <a:pt x="11981" y="12400"/>
                    <a:pt x="11808" y="11257"/>
                    <a:pt x="11528" y="10447"/>
                  </a:cubicBezTo>
                  <a:cubicBezTo>
                    <a:pt x="12121" y="9984"/>
                    <a:pt x="12434" y="9606"/>
                    <a:pt x="12434" y="9606"/>
                  </a:cubicBezTo>
                  <a:lnTo>
                    <a:pt x="11948" y="9079"/>
                  </a:lnTo>
                  <a:cubicBezTo>
                    <a:pt x="12089" y="8906"/>
                    <a:pt x="12207" y="8722"/>
                    <a:pt x="12271" y="8550"/>
                  </a:cubicBezTo>
                  <a:cubicBezTo>
                    <a:pt x="12293" y="8496"/>
                    <a:pt x="12315" y="8442"/>
                    <a:pt x="12326" y="8377"/>
                  </a:cubicBezTo>
                  <a:cubicBezTo>
                    <a:pt x="12336" y="8356"/>
                    <a:pt x="12336" y="8334"/>
                    <a:pt x="12347" y="8324"/>
                  </a:cubicBezTo>
                  <a:lnTo>
                    <a:pt x="12347" y="8291"/>
                  </a:lnTo>
                  <a:cubicBezTo>
                    <a:pt x="12347" y="8269"/>
                    <a:pt x="12358" y="8248"/>
                    <a:pt x="12358" y="8226"/>
                  </a:cubicBezTo>
                  <a:lnTo>
                    <a:pt x="12358" y="8162"/>
                  </a:lnTo>
                  <a:cubicBezTo>
                    <a:pt x="12358" y="8162"/>
                    <a:pt x="12218" y="7871"/>
                    <a:pt x="11948" y="7428"/>
                  </a:cubicBezTo>
                  <a:cubicBezTo>
                    <a:pt x="12250" y="6879"/>
                    <a:pt x="12498" y="6253"/>
                    <a:pt x="12638" y="5595"/>
                  </a:cubicBezTo>
                  <a:cubicBezTo>
                    <a:pt x="13483" y="2639"/>
                    <a:pt x="12199" y="1"/>
                    <a:pt x="1202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60" name="Google Shape;4360;p72"/>
            <p:cNvGrpSpPr/>
            <p:nvPr/>
          </p:nvGrpSpPr>
          <p:grpSpPr>
            <a:xfrm>
              <a:off x="976950" y="1425500"/>
              <a:ext cx="337050" cy="540800"/>
              <a:chOff x="4994925" y="1592925"/>
              <a:chExt cx="337050" cy="540800"/>
            </a:xfrm>
          </p:grpSpPr>
          <p:sp>
            <p:nvSpPr>
              <p:cNvPr id="4361" name="Google Shape;4361;p72"/>
              <p:cNvSpPr/>
              <p:nvPr/>
            </p:nvSpPr>
            <p:spPr>
              <a:xfrm>
                <a:off x="5135400" y="1592925"/>
                <a:ext cx="196575" cy="2811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11245" extrusionOk="0">
                    <a:moveTo>
                      <a:pt x="6404" y="0"/>
                    </a:moveTo>
                    <a:cubicBezTo>
                      <a:pt x="6391" y="0"/>
                      <a:pt x="6383" y="15"/>
                      <a:pt x="6383" y="45"/>
                    </a:cubicBezTo>
                    <a:cubicBezTo>
                      <a:pt x="6319" y="142"/>
                      <a:pt x="7256" y="3010"/>
                      <a:pt x="6297" y="5501"/>
                    </a:cubicBezTo>
                    <a:cubicBezTo>
                      <a:pt x="5499" y="8078"/>
                      <a:pt x="3288" y="9490"/>
                      <a:pt x="2771" y="9652"/>
                    </a:cubicBezTo>
                    <a:cubicBezTo>
                      <a:pt x="1585" y="10256"/>
                      <a:pt x="474" y="10439"/>
                      <a:pt x="194" y="10762"/>
                    </a:cubicBezTo>
                    <a:cubicBezTo>
                      <a:pt x="1" y="10942"/>
                      <a:pt x="344" y="11244"/>
                      <a:pt x="1096" y="11244"/>
                    </a:cubicBezTo>
                    <a:cubicBezTo>
                      <a:pt x="1476" y="11244"/>
                      <a:pt x="1961" y="11167"/>
                      <a:pt x="2534" y="10957"/>
                    </a:cubicBezTo>
                    <a:cubicBezTo>
                      <a:pt x="3245" y="10892"/>
                      <a:pt x="6329" y="8833"/>
                      <a:pt x="7019" y="5587"/>
                    </a:cubicBezTo>
                    <a:cubicBezTo>
                      <a:pt x="7863" y="2635"/>
                      <a:pt x="6584" y="0"/>
                      <a:pt x="6404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72"/>
              <p:cNvSpPr/>
              <p:nvPr/>
            </p:nvSpPr>
            <p:spPr>
              <a:xfrm>
                <a:off x="5000600" y="1998900"/>
                <a:ext cx="9007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2018" extrusionOk="0">
                    <a:moveTo>
                      <a:pt x="1794" y="1"/>
                    </a:moveTo>
                    <a:cubicBezTo>
                      <a:pt x="810" y="1"/>
                      <a:pt x="11" y="817"/>
                      <a:pt x="1" y="1834"/>
                    </a:cubicBezTo>
                    <a:lnTo>
                      <a:pt x="1" y="1975"/>
                    </a:lnTo>
                    <a:lnTo>
                      <a:pt x="3581" y="2018"/>
                    </a:lnTo>
                    <a:cubicBezTo>
                      <a:pt x="3581" y="1963"/>
                      <a:pt x="3591" y="1920"/>
                      <a:pt x="3591" y="1877"/>
                    </a:cubicBezTo>
                    <a:cubicBezTo>
                      <a:pt x="3602" y="853"/>
                      <a:pt x="2804" y="12"/>
                      <a:pt x="1812" y="1"/>
                    </a:cubicBezTo>
                    <a:cubicBezTo>
                      <a:pt x="1806" y="1"/>
                      <a:pt x="1800" y="1"/>
                      <a:pt x="179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72"/>
              <p:cNvSpPr/>
              <p:nvPr/>
            </p:nvSpPr>
            <p:spPr>
              <a:xfrm>
                <a:off x="5008950" y="1821825"/>
                <a:ext cx="77125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8756" extrusionOk="0">
                    <a:moveTo>
                      <a:pt x="1589" y="0"/>
                    </a:moveTo>
                    <a:cubicBezTo>
                      <a:pt x="763" y="0"/>
                      <a:pt x="65" y="1948"/>
                      <a:pt x="33" y="4356"/>
                    </a:cubicBezTo>
                    <a:cubicBezTo>
                      <a:pt x="1" y="6772"/>
                      <a:pt x="659" y="8744"/>
                      <a:pt x="1489" y="8756"/>
                    </a:cubicBezTo>
                    <a:cubicBezTo>
                      <a:pt x="1491" y="8756"/>
                      <a:pt x="1493" y="8756"/>
                      <a:pt x="1495" y="8756"/>
                    </a:cubicBezTo>
                    <a:cubicBezTo>
                      <a:pt x="2323" y="8756"/>
                      <a:pt x="3020" y="6808"/>
                      <a:pt x="3053" y="4400"/>
                    </a:cubicBezTo>
                    <a:cubicBezTo>
                      <a:pt x="3084" y="1984"/>
                      <a:pt x="2427" y="11"/>
                      <a:pt x="1596" y="0"/>
                    </a:cubicBezTo>
                    <a:cubicBezTo>
                      <a:pt x="1594" y="0"/>
                      <a:pt x="1592" y="0"/>
                      <a:pt x="1589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72"/>
              <p:cNvSpPr/>
              <p:nvPr/>
            </p:nvSpPr>
            <p:spPr>
              <a:xfrm>
                <a:off x="5216250" y="2001600"/>
                <a:ext cx="90325" cy="50450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2018" extrusionOk="0">
                    <a:moveTo>
                      <a:pt x="1804" y="1"/>
                    </a:moveTo>
                    <a:cubicBezTo>
                      <a:pt x="820" y="1"/>
                      <a:pt x="11" y="816"/>
                      <a:pt x="1" y="1834"/>
                    </a:cubicBezTo>
                    <a:cubicBezTo>
                      <a:pt x="1" y="1877"/>
                      <a:pt x="1" y="1920"/>
                      <a:pt x="11" y="1974"/>
                    </a:cubicBezTo>
                    <a:lnTo>
                      <a:pt x="3591" y="2018"/>
                    </a:lnTo>
                    <a:lnTo>
                      <a:pt x="3591" y="1877"/>
                    </a:lnTo>
                    <a:cubicBezTo>
                      <a:pt x="3613" y="853"/>
                      <a:pt x="2815" y="12"/>
                      <a:pt x="1823" y="1"/>
                    </a:cubicBezTo>
                    <a:cubicBezTo>
                      <a:pt x="1816" y="1"/>
                      <a:pt x="1810" y="1"/>
                      <a:pt x="180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72"/>
              <p:cNvSpPr/>
              <p:nvPr/>
            </p:nvSpPr>
            <p:spPr>
              <a:xfrm>
                <a:off x="5217875" y="1824525"/>
                <a:ext cx="77125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8756" extrusionOk="0">
                    <a:moveTo>
                      <a:pt x="1589" y="0"/>
                    </a:moveTo>
                    <a:cubicBezTo>
                      <a:pt x="762" y="0"/>
                      <a:pt x="65" y="1948"/>
                      <a:pt x="32" y="4356"/>
                    </a:cubicBezTo>
                    <a:cubicBezTo>
                      <a:pt x="1" y="6772"/>
                      <a:pt x="658" y="8744"/>
                      <a:pt x="1489" y="8756"/>
                    </a:cubicBezTo>
                    <a:cubicBezTo>
                      <a:pt x="1491" y="8756"/>
                      <a:pt x="1493" y="8756"/>
                      <a:pt x="1495" y="8756"/>
                    </a:cubicBezTo>
                    <a:cubicBezTo>
                      <a:pt x="2322" y="8756"/>
                      <a:pt x="3020" y="6808"/>
                      <a:pt x="3052" y="4399"/>
                    </a:cubicBezTo>
                    <a:cubicBezTo>
                      <a:pt x="3084" y="1984"/>
                      <a:pt x="2426" y="10"/>
                      <a:pt x="1596" y="0"/>
                    </a:cubicBezTo>
                    <a:cubicBezTo>
                      <a:pt x="1594" y="0"/>
                      <a:pt x="1592" y="0"/>
                      <a:pt x="1589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72"/>
              <p:cNvSpPr/>
              <p:nvPr/>
            </p:nvSpPr>
            <p:spPr>
              <a:xfrm>
                <a:off x="5024050" y="1730150"/>
                <a:ext cx="259350" cy="268800"/>
              </a:xfrm>
              <a:custGeom>
                <a:avLst/>
                <a:gdLst/>
                <a:ahLst/>
                <a:cxnLst/>
                <a:rect l="l" t="t" r="r" b="b"/>
                <a:pathLst>
                  <a:path w="10374" h="10752" extrusionOk="0">
                    <a:moveTo>
                      <a:pt x="5194" y="1"/>
                    </a:moveTo>
                    <a:cubicBezTo>
                      <a:pt x="2374" y="1"/>
                      <a:pt x="76" y="2361"/>
                      <a:pt x="33" y="5317"/>
                    </a:cubicBezTo>
                    <a:cubicBezTo>
                      <a:pt x="0" y="8282"/>
                      <a:pt x="2276" y="10719"/>
                      <a:pt x="5123" y="10751"/>
                    </a:cubicBezTo>
                    <a:cubicBezTo>
                      <a:pt x="5148" y="10751"/>
                      <a:pt x="5173" y="10752"/>
                      <a:pt x="5198" y="10752"/>
                    </a:cubicBezTo>
                    <a:cubicBezTo>
                      <a:pt x="8000" y="10752"/>
                      <a:pt x="10298" y="8385"/>
                      <a:pt x="10330" y="5446"/>
                    </a:cubicBezTo>
                    <a:cubicBezTo>
                      <a:pt x="10373" y="2470"/>
                      <a:pt x="8099" y="33"/>
                      <a:pt x="5252" y="1"/>
                    </a:cubicBezTo>
                    <a:cubicBezTo>
                      <a:pt x="5233" y="1"/>
                      <a:pt x="5213" y="1"/>
                      <a:pt x="5194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72"/>
              <p:cNvSpPr/>
              <p:nvPr/>
            </p:nvSpPr>
            <p:spPr>
              <a:xfrm>
                <a:off x="5017575" y="1770600"/>
                <a:ext cx="270675" cy="155550"/>
              </a:xfrm>
              <a:custGeom>
                <a:avLst/>
                <a:gdLst/>
                <a:ahLst/>
                <a:cxnLst/>
                <a:rect l="l" t="t" r="r" b="b"/>
                <a:pathLst>
                  <a:path w="10827" h="6222" extrusionOk="0">
                    <a:moveTo>
                      <a:pt x="5441" y="0"/>
                    </a:moveTo>
                    <a:cubicBezTo>
                      <a:pt x="2863" y="0"/>
                      <a:pt x="665" y="2578"/>
                      <a:pt x="1" y="6082"/>
                    </a:cubicBezTo>
                    <a:lnTo>
                      <a:pt x="10826" y="6222"/>
                    </a:lnTo>
                    <a:cubicBezTo>
                      <a:pt x="10255" y="2675"/>
                      <a:pt x="8099" y="32"/>
                      <a:pt x="5489" y="1"/>
                    </a:cubicBezTo>
                    <a:cubicBezTo>
                      <a:pt x="5473" y="0"/>
                      <a:pt x="5457" y="0"/>
                      <a:pt x="5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72"/>
              <p:cNvSpPr/>
              <p:nvPr/>
            </p:nvSpPr>
            <p:spPr>
              <a:xfrm>
                <a:off x="5012475" y="1862500"/>
                <a:ext cx="279825" cy="176875"/>
              </a:xfrm>
              <a:custGeom>
                <a:avLst/>
                <a:gdLst/>
                <a:ahLst/>
                <a:cxnLst/>
                <a:rect l="l" t="t" r="r" b="b"/>
                <a:pathLst>
                  <a:path w="11193" h="7075" extrusionOk="0">
                    <a:moveTo>
                      <a:pt x="971" y="1"/>
                    </a:moveTo>
                    <a:cubicBezTo>
                      <a:pt x="324" y="1047"/>
                      <a:pt x="22" y="3020"/>
                      <a:pt x="11" y="4443"/>
                    </a:cubicBezTo>
                    <a:cubicBezTo>
                      <a:pt x="0" y="5241"/>
                      <a:pt x="65" y="6007"/>
                      <a:pt x="205" y="6741"/>
                    </a:cubicBezTo>
                    <a:cubicBezTo>
                      <a:pt x="281" y="6643"/>
                      <a:pt x="367" y="6546"/>
                      <a:pt x="442" y="6460"/>
                    </a:cubicBezTo>
                    <a:cubicBezTo>
                      <a:pt x="1742" y="4968"/>
                      <a:pt x="3632" y="4066"/>
                      <a:pt x="5436" y="4066"/>
                    </a:cubicBezTo>
                    <a:cubicBezTo>
                      <a:pt x="5457" y="4066"/>
                      <a:pt x="5478" y="4066"/>
                      <a:pt x="5499" y="4066"/>
                    </a:cubicBezTo>
                    <a:cubicBezTo>
                      <a:pt x="7419" y="4088"/>
                      <a:pt x="9122" y="5058"/>
                      <a:pt x="10491" y="6590"/>
                    </a:cubicBezTo>
                    <a:cubicBezTo>
                      <a:pt x="10632" y="6741"/>
                      <a:pt x="10761" y="6913"/>
                      <a:pt x="10879" y="7074"/>
                    </a:cubicBezTo>
                    <a:cubicBezTo>
                      <a:pt x="11063" y="6298"/>
                      <a:pt x="11171" y="5457"/>
                      <a:pt x="11181" y="4584"/>
                    </a:cubicBezTo>
                    <a:cubicBezTo>
                      <a:pt x="11193" y="3193"/>
                      <a:pt x="10966" y="1306"/>
                      <a:pt x="10362" y="152"/>
                    </a:cubicBezTo>
                    <a:cubicBezTo>
                      <a:pt x="8952" y="1113"/>
                      <a:pt x="7394" y="2244"/>
                      <a:pt x="5719" y="2244"/>
                    </a:cubicBezTo>
                    <a:cubicBezTo>
                      <a:pt x="5703" y="2244"/>
                      <a:pt x="5688" y="2244"/>
                      <a:pt x="5672" y="2244"/>
                    </a:cubicBezTo>
                    <a:cubicBezTo>
                      <a:pt x="3828" y="2222"/>
                      <a:pt x="2404" y="1047"/>
                      <a:pt x="9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72"/>
              <p:cNvSpPr/>
              <p:nvPr/>
            </p:nvSpPr>
            <p:spPr>
              <a:xfrm>
                <a:off x="5011400" y="1924800"/>
                <a:ext cx="62275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8249" extrusionOk="0">
                    <a:moveTo>
                      <a:pt x="1024" y="0"/>
                    </a:moveTo>
                    <a:cubicBezTo>
                      <a:pt x="518" y="0"/>
                      <a:pt x="97" y="410"/>
                      <a:pt x="86" y="916"/>
                    </a:cubicBezTo>
                    <a:lnTo>
                      <a:pt x="10" y="7311"/>
                    </a:lnTo>
                    <a:cubicBezTo>
                      <a:pt x="0" y="7817"/>
                      <a:pt x="410" y="8238"/>
                      <a:pt x="916" y="8238"/>
                    </a:cubicBezTo>
                    <a:lnTo>
                      <a:pt x="1467" y="8248"/>
                    </a:lnTo>
                    <a:cubicBezTo>
                      <a:pt x="1973" y="8248"/>
                      <a:pt x="2394" y="7850"/>
                      <a:pt x="2404" y="7343"/>
                    </a:cubicBezTo>
                    <a:lnTo>
                      <a:pt x="2480" y="938"/>
                    </a:lnTo>
                    <a:cubicBezTo>
                      <a:pt x="2490" y="442"/>
                      <a:pt x="2081" y="22"/>
                      <a:pt x="1574" y="11"/>
                    </a:cubicBez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72"/>
              <p:cNvSpPr/>
              <p:nvPr/>
            </p:nvSpPr>
            <p:spPr>
              <a:xfrm>
                <a:off x="5229725" y="1927750"/>
                <a:ext cx="62300" cy="20597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8239" extrusionOk="0">
                    <a:moveTo>
                      <a:pt x="1006" y="0"/>
                    </a:moveTo>
                    <a:cubicBezTo>
                      <a:pt x="508" y="0"/>
                      <a:pt x="97" y="406"/>
                      <a:pt x="87" y="906"/>
                    </a:cubicBezTo>
                    <a:lnTo>
                      <a:pt x="11" y="7301"/>
                    </a:lnTo>
                    <a:cubicBezTo>
                      <a:pt x="1" y="7807"/>
                      <a:pt x="411" y="8228"/>
                      <a:pt x="917" y="8228"/>
                    </a:cubicBezTo>
                    <a:lnTo>
                      <a:pt x="1478" y="8238"/>
                    </a:lnTo>
                    <a:cubicBezTo>
                      <a:pt x="1484" y="8238"/>
                      <a:pt x="1491" y="8239"/>
                      <a:pt x="1498" y="8239"/>
                    </a:cubicBezTo>
                    <a:cubicBezTo>
                      <a:pt x="1985" y="8239"/>
                      <a:pt x="2395" y="7833"/>
                      <a:pt x="2405" y="7333"/>
                    </a:cubicBezTo>
                    <a:lnTo>
                      <a:pt x="2481" y="939"/>
                    </a:lnTo>
                    <a:cubicBezTo>
                      <a:pt x="2491" y="432"/>
                      <a:pt x="2082" y="12"/>
                      <a:pt x="1575" y="0"/>
                    </a:cubicBezTo>
                    <a:lnTo>
                      <a:pt x="1025" y="0"/>
                    </a:lnTo>
                    <a:cubicBezTo>
                      <a:pt x="1019" y="0"/>
                      <a:pt x="1012" y="0"/>
                      <a:pt x="1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72"/>
              <p:cNvSpPr/>
              <p:nvPr/>
            </p:nvSpPr>
            <p:spPr>
              <a:xfrm>
                <a:off x="4994925" y="2075200"/>
                <a:ext cx="9007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1629" extrusionOk="0">
                    <a:moveTo>
                      <a:pt x="1787" y="1"/>
                    </a:moveTo>
                    <a:cubicBezTo>
                      <a:pt x="807" y="1"/>
                      <a:pt x="12" y="655"/>
                      <a:pt x="1" y="1478"/>
                    </a:cubicBezTo>
                    <a:lnTo>
                      <a:pt x="1" y="1585"/>
                    </a:lnTo>
                    <a:lnTo>
                      <a:pt x="3581" y="1629"/>
                    </a:lnTo>
                    <a:cubicBezTo>
                      <a:pt x="3581" y="1597"/>
                      <a:pt x="3592" y="1564"/>
                      <a:pt x="3592" y="1521"/>
                    </a:cubicBezTo>
                    <a:cubicBezTo>
                      <a:pt x="3602" y="691"/>
                      <a:pt x="2804" y="11"/>
                      <a:pt x="1812" y="1"/>
                    </a:cubicBezTo>
                    <a:cubicBezTo>
                      <a:pt x="1804" y="1"/>
                      <a:pt x="1796" y="1"/>
                      <a:pt x="1787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72"/>
              <p:cNvSpPr/>
              <p:nvPr/>
            </p:nvSpPr>
            <p:spPr>
              <a:xfrm>
                <a:off x="5215725" y="2077900"/>
                <a:ext cx="90050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1640" extrusionOk="0">
                    <a:moveTo>
                      <a:pt x="1787" y="1"/>
                    </a:moveTo>
                    <a:cubicBezTo>
                      <a:pt x="806" y="1"/>
                      <a:pt x="11" y="655"/>
                      <a:pt x="0" y="1477"/>
                    </a:cubicBezTo>
                    <a:lnTo>
                      <a:pt x="0" y="1597"/>
                    </a:lnTo>
                    <a:lnTo>
                      <a:pt x="3580" y="1640"/>
                    </a:lnTo>
                    <a:cubicBezTo>
                      <a:pt x="3590" y="1597"/>
                      <a:pt x="3590" y="1564"/>
                      <a:pt x="3590" y="1521"/>
                    </a:cubicBezTo>
                    <a:cubicBezTo>
                      <a:pt x="3602" y="691"/>
                      <a:pt x="2804" y="11"/>
                      <a:pt x="1812" y="1"/>
                    </a:cubicBezTo>
                    <a:cubicBezTo>
                      <a:pt x="1803" y="1"/>
                      <a:pt x="1795" y="1"/>
                      <a:pt x="1787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72"/>
              <p:cNvSpPr/>
              <p:nvPr/>
            </p:nvSpPr>
            <p:spPr>
              <a:xfrm>
                <a:off x="5037800" y="1651175"/>
                <a:ext cx="73600" cy="9980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3992" extrusionOk="0">
                    <a:moveTo>
                      <a:pt x="605" y="0"/>
                    </a:moveTo>
                    <a:cubicBezTo>
                      <a:pt x="605" y="0"/>
                      <a:pt x="1" y="2394"/>
                      <a:pt x="216" y="3084"/>
                    </a:cubicBezTo>
                    <a:cubicBezTo>
                      <a:pt x="398" y="3638"/>
                      <a:pt x="914" y="3991"/>
                      <a:pt x="1467" y="3991"/>
                    </a:cubicBezTo>
                    <a:cubicBezTo>
                      <a:pt x="1603" y="3991"/>
                      <a:pt x="1741" y="3970"/>
                      <a:pt x="1877" y="3925"/>
                    </a:cubicBezTo>
                    <a:cubicBezTo>
                      <a:pt x="2567" y="3699"/>
                      <a:pt x="2944" y="2955"/>
                      <a:pt x="2718" y="2265"/>
                    </a:cubicBezTo>
                    <a:cubicBezTo>
                      <a:pt x="2491" y="1575"/>
                      <a:pt x="605" y="0"/>
                      <a:pt x="605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72"/>
              <p:cNvSpPr/>
              <p:nvPr/>
            </p:nvSpPr>
            <p:spPr>
              <a:xfrm>
                <a:off x="5054525" y="1678125"/>
                <a:ext cx="43950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442" extrusionOk="0">
                    <a:moveTo>
                      <a:pt x="334" y="1"/>
                    </a:moveTo>
                    <a:cubicBezTo>
                      <a:pt x="334" y="1"/>
                      <a:pt x="0" y="1489"/>
                      <a:pt x="130" y="1898"/>
                    </a:cubicBezTo>
                    <a:cubicBezTo>
                      <a:pt x="243" y="2230"/>
                      <a:pt x="547" y="2442"/>
                      <a:pt x="882" y="2442"/>
                    </a:cubicBezTo>
                    <a:cubicBezTo>
                      <a:pt x="961" y="2442"/>
                      <a:pt x="1042" y="2430"/>
                      <a:pt x="1122" y="2406"/>
                    </a:cubicBezTo>
                    <a:cubicBezTo>
                      <a:pt x="1531" y="2265"/>
                      <a:pt x="1757" y="1823"/>
                      <a:pt x="1618" y="1414"/>
                    </a:cubicBezTo>
                    <a:cubicBezTo>
                      <a:pt x="1488" y="1004"/>
                      <a:pt x="334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72"/>
              <p:cNvSpPr/>
              <p:nvPr/>
            </p:nvSpPr>
            <p:spPr>
              <a:xfrm>
                <a:off x="5197925" y="1653875"/>
                <a:ext cx="7415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3960" extrusionOk="0">
                    <a:moveTo>
                      <a:pt x="2416" y="0"/>
                    </a:moveTo>
                    <a:cubicBezTo>
                      <a:pt x="2416" y="0"/>
                      <a:pt x="485" y="1521"/>
                      <a:pt x="238" y="2211"/>
                    </a:cubicBezTo>
                    <a:cubicBezTo>
                      <a:pt x="1" y="2890"/>
                      <a:pt x="356" y="3645"/>
                      <a:pt x="1046" y="3882"/>
                    </a:cubicBezTo>
                    <a:cubicBezTo>
                      <a:pt x="1191" y="3935"/>
                      <a:pt x="1339" y="3960"/>
                      <a:pt x="1485" y="3960"/>
                    </a:cubicBezTo>
                    <a:cubicBezTo>
                      <a:pt x="2024" y="3960"/>
                      <a:pt x="2531" y="3619"/>
                      <a:pt x="2718" y="3084"/>
                    </a:cubicBezTo>
                    <a:cubicBezTo>
                      <a:pt x="2965" y="2405"/>
                      <a:pt x="2416" y="0"/>
                      <a:pt x="2416" y="0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72"/>
              <p:cNvSpPr/>
              <p:nvPr/>
            </p:nvSpPr>
            <p:spPr>
              <a:xfrm>
                <a:off x="5210875" y="1680275"/>
                <a:ext cx="4422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433" extrusionOk="0">
                    <a:moveTo>
                      <a:pt x="1467" y="1"/>
                    </a:moveTo>
                    <a:cubicBezTo>
                      <a:pt x="1467" y="1"/>
                      <a:pt x="291" y="983"/>
                      <a:pt x="151" y="1392"/>
                    </a:cubicBezTo>
                    <a:cubicBezTo>
                      <a:pt x="0" y="1802"/>
                      <a:pt x="216" y="2244"/>
                      <a:pt x="626" y="2384"/>
                    </a:cubicBezTo>
                    <a:cubicBezTo>
                      <a:pt x="714" y="2417"/>
                      <a:pt x="805" y="2433"/>
                      <a:pt x="893" y="2433"/>
                    </a:cubicBezTo>
                    <a:cubicBezTo>
                      <a:pt x="1213" y="2433"/>
                      <a:pt x="1510" y="2231"/>
                      <a:pt x="1628" y="1910"/>
                    </a:cubicBezTo>
                    <a:cubicBezTo>
                      <a:pt x="1769" y="1500"/>
                      <a:pt x="1467" y="1"/>
                      <a:pt x="14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72"/>
              <p:cNvSpPr/>
              <p:nvPr/>
            </p:nvSpPr>
            <p:spPr>
              <a:xfrm>
                <a:off x="5005750" y="1684050"/>
                <a:ext cx="298125" cy="210350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8414" extrusionOk="0">
                    <a:moveTo>
                      <a:pt x="5991" y="1"/>
                    </a:moveTo>
                    <a:cubicBezTo>
                      <a:pt x="2262" y="1"/>
                      <a:pt x="10" y="4141"/>
                      <a:pt x="10" y="4141"/>
                    </a:cubicBezTo>
                    <a:cubicBezTo>
                      <a:pt x="1" y="5304"/>
                      <a:pt x="3796" y="8414"/>
                      <a:pt x="6283" y="8414"/>
                    </a:cubicBezTo>
                    <a:cubicBezTo>
                      <a:pt x="6657" y="8414"/>
                      <a:pt x="7002" y="8343"/>
                      <a:pt x="7299" y="8185"/>
                    </a:cubicBezTo>
                    <a:cubicBezTo>
                      <a:pt x="8949" y="7312"/>
                      <a:pt x="11914" y="5856"/>
                      <a:pt x="11925" y="4508"/>
                    </a:cubicBezTo>
                    <a:cubicBezTo>
                      <a:pt x="11925" y="4508"/>
                      <a:pt x="9801" y="55"/>
                      <a:pt x="6049" y="1"/>
                    </a:cubicBezTo>
                    <a:cubicBezTo>
                      <a:pt x="6029" y="1"/>
                      <a:pt x="6010" y="1"/>
                      <a:pt x="5991" y="1"/>
                    </a:cubicBezTo>
                    <a:close/>
                  </a:path>
                </a:pathLst>
              </a:custGeom>
              <a:solidFill>
                <a:srgbClr val="9BAB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72"/>
              <p:cNvSpPr/>
              <p:nvPr/>
            </p:nvSpPr>
            <p:spPr>
              <a:xfrm>
                <a:off x="5005750" y="1772225"/>
                <a:ext cx="298125" cy="122175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4887" extrusionOk="0">
                    <a:moveTo>
                      <a:pt x="399" y="0"/>
                    </a:moveTo>
                    <a:cubicBezTo>
                      <a:pt x="140" y="367"/>
                      <a:pt x="10" y="614"/>
                      <a:pt x="10" y="614"/>
                    </a:cubicBezTo>
                    <a:cubicBezTo>
                      <a:pt x="1" y="1777"/>
                      <a:pt x="3796" y="4887"/>
                      <a:pt x="6283" y="4887"/>
                    </a:cubicBezTo>
                    <a:cubicBezTo>
                      <a:pt x="6657" y="4887"/>
                      <a:pt x="7002" y="4816"/>
                      <a:pt x="7299" y="4658"/>
                    </a:cubicBezTo>
                    <a:cubicBezTo>
                      <a:pt x="8949" y="3785"/>
                      <a:pt x="11914" y="2329"/>
                      <a:pt x="11925" y="981"/>
                    </a:cubicBezTo>
                    <a:cubicBezTo>
                      <a:pt x="11925" y="981"/>
                      <a:pt x="11828" y="777"/>
                      <a:pt x="11634" y="453"/>
                    </a:cubicBezTo>
                    <a:cubicBezTo>
                      <a:pt x="11634" y="453"/>
                      <a:pt x="7727" y="2114"/>
                      <a:pt x="5942" y="2114"/>
                    </a:cubicBezTo>
                    <a:cubicBezTo>
                      <a:pt x="5931" y="2114"/>
                      <a:pt x="5919" y="2114"/>
                      <a:pt x="5908" y="2114"/>
                    </a:cubicBezTo>
                    <a:cubicBezTo>
                      <a:pt x="3773" y="2081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72"/>
              <p:cNvSpPr/>
              <p:nvPr/>
            </p:nvSpPr>
            <p:spPr>
              <a:xfrm>
                <a:off x="5180925" y="1748225"/>
                <a:ext cx="218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467" extrusionOk="0">
                    <a:moveTo>
                      <a:pt x="443" y="0"/>
                    </a:moveTo>
                    <a:cubicBezTo>
                      <a:pt x="206" y="0"/>
                      <a:pt x="12" y="324"/>
                      <a:pt x="12" y="723"/>
                    </a:cubicBezTo>
                    <a:cubicBezTo>
                      <a:pt x="1" y="1133"/>
                      <a:pt x="195" y="1467"/>
                      <a:pt x="432" y="1467"/>
                    </a:cubicBezTo>
                    <a:cubicBezTo>
                      <a:pt x="669" y="1467"/>
                      <a:pt x="863" y="1143"/>
                      <a:pt x="863" y="733"/>
                    </a:cubicBezTo>
                    <a:cubicBezTo>
                      <a:pt x="875" y="335"/>
                      <a:pt x="681" y="0"/>
                      <a:pt x="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72"/>
              <p:cNvSpPr/>
              <p:nvPr/>
            </p:nvSpPr>
            <p:spPr>
              <a:xfrm>
                <a:off x="5110050" y="1746050"/>
                <a:ext cx="21850" cy="36700"/>
              </a:xfrm>
              <a:custGeom>
                <a:avLst/>
                <a:gdLst/>
                <a:ahLst/>
                <a:cxnLst/>
                <a:rect l="l" t="t" r="r" b="b"/>
                <a:pathLst>
                  <a:path w="874" h="1468" extrusionOk="0">
                    <a:moveTo>
                      <a:pt x="442" y="1"/>
                    </a:moveTo>
                    <a:cubicBezTo>
                      <a:pt x="205" y="1"/>
                      <a:pt x="11" y="324"/>
                      <a:pt x="0" y="734"/>
                    </a:cubicBezTo>
                    <a:cubicBezTo>
                      <a:pt x="0" y="1133"/>
                      <a:pt x="183" y="1467"/>
                      <a:pt x="421" y="1467"/>
                    </a:cubicBezTo>
                    <a:cubicBezTo>
                      <a:pt x="424" y="1468"/>
                      <a:pt x="428" y="1468"/>
                      <a:pt x="432" y="1468"/>
                    </a:cubicBezTo>
                    <a:cubicBezTo>
                      <a:pt x="664" y="1468"/>
                      <a:pt x="863" y="1137"/>
                      <a:pt x="863" y="745"/>
                    </a:cubicBezTo>
                    <a:cubicBezTo>
                      <a:pt x="873" y="336"/>
                      <a:pt x="679" y="12"/>
                      <a:pt x="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72"/>
              <p:cNvSpPr/>
              <p:nvPr/>
            </p:nvSpPr>
            <p:spPr>
              <a:xfrm>
                <a:off x="5006525" y="1807525"/>
                <a:ext cx="143700" cy="86550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3462" extrusionOk="0">
                    <a:moveTo>
                      <a:pt x="842" y="0"/>
                    </a:moveTo>
                    <a:lnTo>
                      <a:pt x="1" y="863"/>
                    </a:lnTo>
                    <a:cubicBezTo>
                      <a:pt x="1" y="863"/>
                      <a:pt x="1985" y="3462"/>
                      <a:pt x="5748" y="3462"/>
                    </a:cubicBezTo>
                    <a:lnTo>
                      <a:pt x="8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72"/>
              <p:cNvSpPr/>
              <p:nvPr/>
            </p:nvSpPr>
            <p:spPr>
              <a:xfrm>
                <a:off x="5160450" y="1810750"/>
                <a:ext cx="145325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3336" extrusionOk="0">
                    <a:moveTo>
                      <a:pt x="4993" y="1"/>
                    </a:moveTo>
                    <a:lnTo>
                      <a:pt x="0" y="3333"/>
                    </a:lnTo>
                    <a:cubicBezTo>
                      <a:pt x="71" y="3335"/>
                      <a:pt x="140" y="3336"/>
                      <a:pt x="209" y="3336"/>
                    </a:cubicBezTo>
                    <a:cubicBezTo>
                      <a:pt x="3840" y="3336"/>
                      <a:pt x="5813" y="885"/>
                      <a:pt x="5813" y="885"/>
                    </a:cubicBezTo>
                    <a:lnTo>
                      <a:pt x="49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72"/>
              <p:cNvSpPr/>
              <p:nvPr/>
            </p:nvSpPr>
            <p:spPr>
              <a:xfrm>
                <a:off x="5109225" y="1813725"/>
                <a:ext cx="88725" cy="7335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2934" extrusionOk="0">
                    <a:moveTo>
                      <a:pt x="1766" y="1"/>
                    </a:moveTo>
                    <a:cubicBezTo>
                      <a:pt x="807" y="1"/>
                      <a:pt x="22" y="643"/>
                      <a:pt x="12" y="1446"/>
                    </a:cubicBezTo>
                    <a:cubicBezTo>
                      <a:pt x="1" y="2254"/>
                      <a:pt x="788" y="2922"/>
                      <a:pt x="1759" y="2934"/>
                    </a:cubicBezTo>
                    <a:cubicBezTo>
                      <a:pt x="1767" y="2934"/>
                      <a:pt x="1774" y="2934"/>
                      <a:pt x="1782" y="2934"/>
                    </a:cubicBezTo>
                    <a:cubicBezTo>
                      <a:pt x="2742" y="2934"/>
                      <a:pt x="3527" y="2302"/>
                      <a:pt x="3537" y="1489"/>
                    </a:cubicBezTo>
                    <a:cubicBezTo>
                      <a:pt x="3549" y="680"/>
                      <a:pt x="2772" y="11"/>
                      <a:pt x="1791" y="1"/>
                    </a:cubicBezTo>
                    <a:cubicBezTo>
                      <a:pt x="1782" y="1"/>
                      <a:pt x="1774" y="1"/>
                      <a:pt x="1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72"/>
              <p:cNvSpPr/>
              <p:nvPr/>
            </p:nvSpPr>
            <p:spPr>
              <a:xfrm>
                <a:off x="5132425" y="1835825"/>
                <a:ext cx="442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144" extrusionOk="0">
                    <a:moveTo>
                      <a:pt x="895" y="1"/>
                    </a:moveTo>
                    <a:cubicBezTo>
                      <a:pt x="410" y="1"/>
                      <a:pt x="11" y="249"/>
                      <a:pt x="11" y="562"/>
                    </a:cubicBezTo>
                    <a:cubicBezTo>
                      <a:pt x="0" y="885"/>
                      <a:pt x="874" y="1144"/>
                      <a:pt x="874" y="1144"/>
                    </a:cubicBezTo>
                    <a:cubicBezTo>
                      <a:pt x="874" y="1144"/>
                      <a:pt x="1758" y="907"/>
                      <a:pt x="1758" y="583"/>
                    </a:cubicBezTo>
                    <a:cubicBezTo>
                      <a:pt x="1768" y="270"/>
                      <a:pt x="1380" y="11"/>
                      <a:pt x="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85" name="Google Shape;4385;p72"/>
          <p:cNvGrpSpPr/>
          <p:nvPr/>
        </p:nvGrpSpPr>
        <p:grpSpPr>
          <a:xfrm>
            <a:off x="5056105" y="1318697"/>
            <a:ext cx="445179" cy="333879"/>
            <a:chOff x="7535600" y="1367325"/>
            <a:chExt cx="518675" cy="389000"/>
          </a:xfrm>
        </p:grpSpPr>
        <p:sp>
          <p:nvSpPr>
            <p:cNvPr id="4386" name="Google Shape;4386;p72"/>
            <p:cNvSpPr/>
            <p:nvPr/>
          </p:nvSpPr>
          <p:spPr>
            <a:xfrm>
              <a:off x="7535600" y="1367325"/>
              <a:ext cx="518675" cy="389000"/>
            </a:xfrm>
            <a:custGeom>
              <a:avLst/>
              <a:gdLst/>
              <a:ahLst/>
              <a:cxnLst/>
              <a:rect l="l" t="t" r="r" b="b"/>
              <a:pathLst>
                <a:path w="20747" h="15560" extrusionOk="0">
                  <a:moveTo>
                    <a:pt x="10362" y="0"/>
                  </a:moveTo>
                  <a:lnTo>
                    <a:pt x="10319" y="54"/>
                  </a:lnTo>
                  <a:lnTo>
                    <a:pt x="464" y="6912"/>
                  </a:lnTo>
                  <a:cubicBezTo>
                    <a:pt x="97" y="7170"/>
                    <a:pt x="0" y="7688"/>
                    <a:pt x="259" y="8054"/>
                  </a:cubicBezTo>
                  <a:cubicBezTo>
                    <a:pt x="418" y="8286"/>
                    <a:pt x="674" y="8408"/>
                    <a:pt x="935" y="8408"/>
                  </a:cubicBezTo>
                  <a:cubicBezTo>
                    <a:pt x="1100" y="8408"/>
                    <a:pt x="1267" y="8360"/>
                    <a:pt x="1413" y="8260"/>
                  </a:cubicBezTo>
                  <a:lnTo>
                    <a:pt x="3828" y="6578"/>
                  </a:lnTo>
                  <a:lnTo>
                    <a:pt x="3828" y="15559"/>
                  </a:lnTo>
                  <a:lnTo>
                    <a:pt x="16929" y="15559"/>
                  </a:lnTo>
                  <a:lnTo>
                    <a:pt x="16929" y="6578"/>
                  </a:lnTo>
                  <a:lnTo>
                    <a:pt x="19344" y="8260"/>
                  </a:lnTo>
                  <a:cubicBezTo>
                    <a:pt x="19490" y="8360"/>
                    <a:pt x="19655" y="8408"/>
                    <a:pt x="19818" y="8408"/>
                  </a:cubicBezTo>
                  <a:cubicBezTo>
                    <a:pt x="20076" y="8408"/>
                    <a:pt x="20329" y="8286"/>
                    <a:pt x="20487" y="8054"/>
                  </a:cubicBezTo>
                  <a:cubicBezTo>
                    <a:pt x="20746" y="7688"/>
                    <a:pt x="20660" y="7170"/>
                    <a:pt x="20282" y="6912"/>
                  </a:cubicBezTo>
                  <a:lnTo>
                    <a:pt x="10438" y="54"/>
                  </a:lnTo>
                  <a:lnTo>
                    <a:pt x="10395" y="0"/>
                  </a:lnTo>
                  <a:lnTo>
                    <a:pt x="10373" y="11"/>
                  </a:lnTo>
                  <a:lnTo>
                    <a:pt x="10362" y="0"/>
                  </a:ln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7" name="Google Shape;4387;p72"/>
            <p:cNvGrpSpPr/>
            <p:nvPr/>
          </p:nvGrpSpPr>
          <p:grpSpPr>
            <a:xfrm>
              <a:off x="7535600" y="1367325"/>
              <a:ext cx="518675" cy="389000"/>
              <a:chOff x="5420050" y="1367325"/>
              <a:chExt cx="518675" cy="389000"/>
            </a:xfrm>
          </p:grpSpPr>
          <p:sp>
            <p:nvSpPr>
              <p:cNvPr id="4388" name="Google Shape;4388;p72"/>
              <p:cNvSpPr/>
              <p:nvPr/>
            </p:nvSpPr>
            <p:spPr>
              <a:xfrm>
                <a:off x="5515725" y="1398325"/>
                <a:ext cx="327575" cy="358000"/>
              </a:xfrm>
              <a:custGeom>
                <a:avLst/>
                <a:gdLst/>
                <a:ahLst/>
                <a:cxnLst/>
                <a:rect l="l" t="t" r="r" b="b"/>
                <a:pathLst>
                  <a:path w="13103" h="14320" extrusionOk="0">
                    <a:moveTo>
                      <a:pt x="6654" y="0"/>
                    </a:moveTo>
                    <a:lnTo>
                      <a:pt x="1" y="3893"/>
                    </a:lnTo>
                    <a:lnTo>
                      <a:pt x="1" y="14320"/>
                    </a:lnTo>
                    <a:lnTo>
                      <a:pt x="13102" y="14320"/>
                    </a:lnTo>
                    <a:lnTo>
                      <a:pt x="13102" y="3893"/>
                    </a:lnTo>
                    <a:lnTo>
                      <a:pt x="66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72"/>
              <p:cNvSpPr/>
              <p:nvPr/>
            </p:nvSpPr>
            <p:spPr>
              <a:xfrm>
                <a:off x="5420050" y="1367325"/>
                <a:ext cx="518675" cy="210425"/>
              </a:xfrm>
              <a:custGeom>
                <a:avLst/>
                <a:gdLst/>
                <a:ahLst/>
                <a:cxnLst/>
                <a:rect l="l" t="t" r="r" b="b"/>
                <a:pathLst>
                  <a:path w="20747" h="8417" extrusionOk="0">
                    <a:moveTo>
                      <a:pt x="10362" y="1"/>
                    </a:moveTo>
                    <a:lnTo>
                      <a:pt x="10319" y="54"/>
                    </a:lnTo>
                    <a:lnTo>
                      <a:pt x="464" y="6923"/>
                    </a:lnTo>
                    <a:cubicBezTo>
                      <a:pt x="97" y="7182"/>
                      <a:pt x="0" y="7688"/>
                      <a:pt x="259" y="8066"/>
                    </a:cubicBezTo>
                    <a:cubicBezTo>
                      <a:pt x="419" y="8293"/>
                      <a:pt x="678" y="8416"/>
                      <a:pt x="942" y="8416"/>
                    </a:cubicBezTo>
                    <a:cubicBezTo>
                      <a:pt x="1104" y="8416"/>
                      <a:pt x="1269" y="8369"/>
                      <a:pt x="1413" y="8271"/>
                    </a:cubicBezTo>
                    <a:lnTo>
                      <a:pt x="10373" y="2017"/>
                    </a:lnTo>
                    <a:lnTo>
                      <a:pt x="19344" y="8271"/>
                    </a:lnTo>
                    <a:cubicBezTo>
                      <a:pt x="19488" y="8369"/>
                      <a:pt x="19651" y="8416"/>
                      <a:pt x="19812" y="8416"/>
                    </a:cubicBezTo>
                    <a:cubicBezTo>
                      <a:pt x="20072" y="8416"/>
                      <a:pt x="20327" y="8293"/>
                      <a:pt x="20487" y="8066"/>
                    </a:cubicBezTo>
                    <a:cubicBezTo>
                      <a:pt x="20746" y="7688"/>
                      <a:pt x="20660" y="7182"/>
                      <a:pt x="20282" y="6923"/>
                    </a:cubicBezTo>
                    <a:lnTo>
                      <a:pt x="10438" y="54"/>
                    </a:lnTo>
                    <a:lnTo>
                      <a:pt x="10395" y="1"/>
                    </a:lnTo>
                    <a:lnTo>
                      <a:pt x="10373" y="11"/>
                    </a:lnTo>
                    <a:lnTo>
                      <a:pt x="103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72"/>
              <p:cNvSpPr/>
              <p:nvPr/>
            </p:nvSpPr>
            <p:spPr>
              <a:xfrm>
                <a:off x="5602000" y="1523675"/>
                <a:ext cx="153400" cy="232650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9306" extrusionOk="0">
                    <a:moveTo>
                      <a:pt x="3074" y="1"/>
                    </a:moveTo>
                    <a:cubicBezTo>
                      <a:pt x="1370" y="1"/>
                      <a:pt x="0" y="1370"/>
                      <a:pt x="0" y="3063"/>
                    </a:cubicBezTo>
                    <a:lnTo>
                      <a:pt x="0" y="9306"/>
                    </a:lnTo>
                    <a:lnTo>
                      <a:pt x="6136" y="9306"/>
                    </a:lnTo>
                    <a:lnTo>
                      <a:pt x="6136" y="3063"/>
                    </a:lnTo>
                    <a:cubicBezTo>
                      <a:pt x="6136" y="1370"/>
                      <a:pt x="4766" y="1"/>
                      <a:pt x="30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72"/>
              <p:cNvSpPr/>
              <p:nvPr/>
            </p:nvSpPr>
            <p:spPr>
              <a:xfrm>
                <a:off x="5602000" y="1571125"/>
                <a:ext cx="153400" cy="185200"/>
              </a:xfrm>
              <a:custGeom>
                <a:avLst/>
                <a:gdLst/>
                <a:ahLst/>
                <a:cxnLst/>
                <a:rect l="l" t="t" r="r" b="b"/>
                <a:pathLst>
                  <a:path w="6136" h="7408" extrusionOk="0">
                    <a:moveTo>
                      <a:pt x="3074" y="0"/>
                    </a:moveTo>
                    <a:cubicBezTo>
                      <a:pt x="1370" y="0"/>
                      <a:pt x="0" y="1369"/>
                      <a:pt x="0" y="3063"/>
                    </a:cubicBezTo>
                    <a:lnTo>
                      <a:pt x="0" y="7408"/>
                    </a:lnTo>
                    <a:lnTo>
                      <a:pt x="6136" y="7408"/>
                    </a:lnTo>
                    <a:lnTo>
                      <a:pt x="6136" y="3063"/>
                    </a:lnTo>
                    <a:cubicBezTo>
                      <a:pt x="6136" y="1369"/>
                      <a:pt x="4766" y="0"/>
                      <a:pt x="30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4" name="Google Shape;4474;p76"/>
          <p:cNvGrpSpPr/>
          <p:nvPr/>
        </p:nvGrpSpPr>
        <p:grpSpPr>
          <a:xfrm>
            <a:off x="903280" y="1213107"/>
            <a:ext cx="3501847" cy="2839497"/>
            <a:chOff x="1230025" y="1063275"/>
            <a:chExt cx="217675" cy="176500"/>
          </a:xfrm>
        </p:grpSpPr>
        <p:sp>
          <p:nvSpPr>
            <p:cNvPr id="4475" name="Google Shape;4475;p76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76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76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8" name="Google Shape;4478;p76"/>
          <p:cNvSpPr txBox="1">
            <a:spLocks noGrp="1"/>
          </p:cNvSpPr>
          <p:nvPr>
            <p:ph type="title"/>
          </p:nvPr>
        </p:nvSpPr>
        <p:spPr>
          <a:xfrm>
            <a:off x="5521500" y="1468188"/>
            <a:ext cx="29094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web</a:t>
            </a:r>
            <a:endParaRPr dirty="0"/>
          </a:p>
        </p:txBody>
      </p:sp>
      <p:sp>
        <p:nvSpPr>
          <p:cNvPr id="4479" name="Google Shape;4479;p76"/>
          <p:cNvSpPr txBox="1">
            <a:spLocks noGrp="1"/>
          </p:cNvSpPr>
          <p:nvPr>
            <p:ph type="subTitle" idx="1"/>
          </p:nvPr>
        </p:nvSpPr>
        <p:spPr>
          <a:xfrm>
            <a:off x="5521500" y="2244193"/>
            <a:ext cx="2909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Tương đối tối ưu tốt nhưng vẫn còn nhiều lỗi.</a:t>
            </a:r>
            <a:endParaRPr dirty="0"/>
          </a:p>
        </p:txBody>
      </p:sp>
      <p:grpSp>
        <p:nvGrpSpPr>
          <p:cNvPr id="4480" name="Google Shape;4480;p76"/>
          <p:cNvGrpSpPr/>
          <p:nvPr/>
        </p:nvGrpSpPr>
        <p:grpSpPr>
          <a:xfrm>
            <a:off x="1841364" y="950913"/>
            <a:ext cx="1625671" cy="3241680"/>
            <a:chOff x="1841364" y="950913"/>
            <a:chExt cx="1625671" cy="3241680"/>
          </a:xfrm>
        </p:grpSpPr>
        <p:sp>
          <p:nvSpPr>
            <p:cNvPr id="4481" name="Google Shape;4481;p76"/>
            <p:cNvSpPr/>
            <p:nvPr/>
          </p:nvSpPr>
          <p:spPr>
            <a:xfrm>
              <a:off x="1841364" y="950913"/>
              <a:ext cx="1625671" cy="324168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76"/>
            <p:cNvSpPr/>
            <p:nvPr/>
          </p:nvSpPr>
          <p:spPr>
            <a:xfrm>
              <a:off x="1841364" y="950913"/>
              <a:ext cx="1625671" cy="324168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83" name="Google Shape;4483;p76"/>
          <p:cNvPicPr preferRelativeResize="0"/>
          <p:nvPr/>
        </p:nvPicPr>
        <p:blipFill rotWithShape="1">
          <a:blip r:embed="rId3">
            <a:alphaModFix/>
          </a:blip>
          <a:srcRect l="55640" r="12856"/>
          <a:stretch/>
        </p:blipFill>
        <p:spPr>
          <a:xfrm>
            <a:off x="1896726" y="1208120"/>
            <a:ext cx="1519426" cy="271302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484" name="Google Shape;4484;p76"/>
          <p:cNvGrpSpPr/>
          <p:nvPr/>
        </p:nvGrpSpPr>
        <p:grpSpPr>
          <a:xfrm>
            <a:off x="1495392" y="3653625"/>
            <a:ext cx="822243" cy="677725"/>
            <a:chOff x="6624842" y="906425"/>
            <a:chExt cx="822243" cy="677725"/>
          </a:xfrm>
        </p:grpSpPr>
        <p:sp>
          <p:nvSpPr>
            <p:cNvPr id="4485" name="Google Shape;4485;p76"/>
            <p:cNvSpPr/>
            <p:nvPr/>
          </p:nvSpPr>
          <p:spPr>
            <a:xfrm>
              <a:off x="6624850" y="906425"/>
              <a:ext cx="822224" cy="677725"/>
            </a:xfrm>
            <a:custGeom>
              <a:avLst/>
              <a:gdLst/>
              <a:ahLst/>
              <a:cxnLst/>
              <a:rect l="l" t="t" r="r" b="b"/>
              <a:pathLst>
                <a:path w="7824" h="6449" extrusionOk="0">
                  <a:moveTo>
                    <a:pt x="2070" y="1"/>
                  </a:moveTo>
                  <a:cubicBezTo>
                    <a:pt x="1902" y="1"/>
                    <a:pt x="1713" y="22"/>
                    <a:pt x="1534" y="64"/>
                  </a:cubicBezTo>
                  <a:cubicBezTo>
                    <a:pt x="683" y="253"/>
                    <a:pt x="190" y="1020"/>
                    <a:pt x="85" y="1797"/>
                  </a:cubicBezTo>
                  <a:cubicBezTo>
                    <a:pt x="1" y="2406"/>
                    <a:pt x="253" y="3193"/>
                    <a:pt x="1093" y="4023"/>
                  </a:cubicBezTo>
                  <a:cubicBezTo>
                    <a:pt x="1881" y="4789"/>
                    <a:pt x="3183" y="5892"/>
                    <a:pt x="3771" y="6312"/>
                  </a:cubicBezTo>
                  <a:lnTo>
                    <a:pt x="3949" y="6448"/>
                  </a:lnTo>
                  <a:lnTo>
                    <a:pt x="4054" y="6396"/>
                  </a:lnTo>
                  <a:cubicBezTo>
                    <a:pt x="4642" y="5976"/>
                    <a:pt x="5944" y="4947"/>
                    <a:pt x="6721" y="4180"/>
                  </a:cubicBezTo>
                  <a:cubicBezTo>
                    <a:pt x="7561" y="3351"/>
                    <a:pt x="7824" y="2406"/>
                    <a:pt x="7740" y="1797"/>
                  </a:cubicBezTo>
                  <a:cubicBezTo>
                    <a:pt x="7635" y="1020"/>
                    <a:pt x="7068" y="253"/>
                    <a:pt x="6207" y="64"/>
                  </a:cubicBezTo>
                  <a:cubicBezTo>
                    <a:pt x="6028" y="22"/>
                    <a:pt x="5850" y="1"/>
                    <a:pt x="5671" y="1"/>
                  </a:cubicBezTo>
                  <a:cubicBezTo>
                    <a:pt x="5188" y="1"/>
                    <a:pt x="4758" y="169"/>
                    <a:pt x="4306" y="516"/>
                  </a:cubicBezTo>
                  <a:cubicBezTo>
                    <a:pt x="4107" y="663"/>
                    <a:pt x="3970" y="841"/>
                    <a:pt x="3876" y="999"/>
                  </a:cubicBezTo>
                  <a:lnTo>
                    <a:pt x="3865" y="999"/>
                  </a:lnTo>
                  <a:cubicBezTo>
                    <a:pt x="3771" y="841"/>
                    <a:pt x="3634" y="663"/>
                    <a:pt x="3445" y="516"/>
                  </a:cubicBezTo>
                  <a:cubicBezTo>
                    <a:pt x="2994" y="169"/>
                    <a:pt x="2553" y="1"/>
                    <a:pt x="207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6" name="Google Shape;4486;p76"/>
            <p:cNvGrpSpPr/>
            <p:nvPr/>
          </p:nvGrpSpPr>
          <p:grpSpPr>
            <a:xfrm>
              <a:off x="6624842" y="906958"/>
              <a:ext cx="822243" cy="676720"/>
              <a:chOff x="-1286075" y="1264350"/>
              <a:chExt cx="399050" cy="328425"/>
            </a:xfrm>
          </p:grpSpPr>
          <p:sp>
            <p:nvSpPr>
              <p:cNvPr id="4487" name="Google Shape;4487;p76"/>
              <p:cNvSpPr/>
              <p:nvPr/>
            </p:nvSpPr>
            <p:spPr>
              <a:xfrm>
                <a:off x="-1286075" y="1264350"/>
                <a:ext cx="399050" cy="328425"/>
              </a:xfrm>
              <a:custGeom>
                <a:avLst/>
                <a:gdLst/>
                <a:ahLst/>
                <a:cxnLst/>
                <a:rect l="l" t="t" r="r" b="b"/>
                <a:pathLst>
                  <a:path w="15962" h="13137" extrusionOk="0">
                    <a:moveTo>
                      <a:pt x="4222" y="1"/>
                    </a:moveTo>
                    <a:cubicBezTo>
                      <a:pt x="3875" y="1"/>
                      <a:pt x="3508" y="53"/>
                      <a:pt x="3130" y="127"/>
                    </a:cubicBezTo>
                    <a:cubicBezTo>
                      <a:pt x="1397" y="515"/>
                      <a:pt x="399" y="2069"/>
                      <a:pt x="178" y="3665"/>
                    </a:cubicBezTo>
                    <a:cubicBezTo>
                      <a:pt x="0" y="4894"/>
                      <a:pt x="535" y="6490"/>
                      <a:pt x="2247" y="8180"/>
                    </a:cubicBezTo>
                    <a:cubicBezTo>
                      <a:pt x="3833" y="9755"/>
                      <a:pt x="6490" y="11992"/>
                      <a:pt x="7697" y="12853"/>
                    </a:cubicBezTo>
                    <a:lnTo>
                      <a:pt x="8065" y="13137"/>
                    </a:lnTo>
                    <a:lnTo>
                      <a:pt x="8264" y="13011"/>
                    </a:lnTo>
                    <a:cubicBezTo>
                      <a:pt x="9472" y="12160"/>
                      <a:pt x="12128" y="10081"/>
                      <a:pt x="13714" y="8516"/>
                    </a:cubicBezTo>
                    <a:cubicBezTo>
                      <a:pt x="15426" y="6815"/>
                      <a:pt x="15961" y="4894"/>
                      <a:pt x="15783" y="3665"/>
                    </a:cubicBezTo>
                    <a:cubicBezTo>
                      <a:pt x="15562" y="2069"/>
                      <a:pt x="14396" y="515"/>
                      <a:pt x="12664" y="127"/>
                    </a:cubicBezTo>
                    <a:cubicBezTo>
                      <a:pt x="12296" y="53"/>
                      <a:pt x="11918" y="1"/>
                      <a:pt x="11572" y="1"/>
                    </a:cubicBezTo>
                    <a:cubicBezTo>
                      <a:pt x="10585" y="1"/>
                      <a:pt x="9692" y="337"/>
                      <a:pt x="8779" y="1040"/>
                    </a:cubicBezTo>
                    <a:cubicBezTo>
                      <a:pt x="8380" y="1345"/>
                      <a:pt x="8096" y="1702"/>
                      <a:pt x="7907" y="2027"/>
                    </a:cubicBezTo>
                    <a:cubicBezTo>
                      <a:pt x="7897" y="2027"/>
                      <a:pt x="7897" y="2027"/>
                      <a:pt x="7897" y="2017"/>
                    </a:cubicBezTo>
                    <a:lnTo>
                      <a:pt x="7897" y="2027"/>
                    </a:lnTo>
                    <a:cubicBezTo>
                      <a:pt x="7708" y="1702"/>
                      <a:pt x="7424" y="1345"/>
                      <a:pt x="7015" y="1040"/>
                    </a:cubicBezTo>
                    <a:cubicBezTo>
                      <a:pt x="6101" y="337"/>
                      <a:pt x="5219" y="1"/>
                      <a:pt x="4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76"/>
              <p:cNvSpPr/>
              <p:nvPr/>
            </p:nvSpPr>
            <p:spPr>
              <a:xfrm>
                <a:off x="-1143025" y="1429750"/>
                <a:ext cx="1129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363" extrusionOk="0">
                    <a:moveTo>
                      <a:pt x="1482" y="0"/>
                    </a:moveTo>
                    <a:cubicBezTo>
                      <a:pt x="673" y="0"/>
                      <a:pt x="1" y="525"/>
                      <a:pt x="1" y="1176"/>
                    </a:cubicBezTo>
                    <a:cubicBezTo>
                      <a:pt x="1" y="1827"/>
                      <a:pt x="673" y="2362"/>
                      <a:pt x="1482" y="2362"/>
                    </a:cubicBezTo>
                    <a:lnTo>
                      <a:pt x="3046" y="2362"/>
                    </a:lnTo>
                    <a:cubicBezTo>
                      <a:pt x="3855" y="2362"/>
                      <a:pt x="4516" y="1827"/>
                      <a:pt x="4516" y="1176"/>
                    </a:cubicBezTo>
                    <a:cubicBezTo>
                      <a:pt x="4516" y="525"/>
                      <a:pt x="3855" y="0"/>
                      <a:pt x="30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76"/>
              <p:cNvSpPr/>
              <p:nvPr/>
            </p:nvSpPr>
            <p:spPr>
              <a:xfrm>
                <a:off x="-1130150" y="1368300"/>
                <a:ext cx="4070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1933" extrusionOk="0">
                    <a:moveTo>
                      <a:pt x="820" y="1"/>
                    </a:moveTo>
                    <a:cubicBezTo>
                      <a:pt x="368" y="1"/>
                      <a:pt x="1" y="431"/>
                      <a:pt x="1" y="967"/>
                    </a:cubicBezTo>
                    <a:cubicBezTo>
                      <a:pt x="1" y="1502"/>
                      <a:pt x="368" y="1933"/>
                      <a:pt x="820" y="1933"/>
                    </a:cubicBezTo>
                    <a:cubicBezTo>
                      <a:pt x="1261" y="1933"/>
                      <a:pt x="1628" y="1502"/>
                      <a:pt x="1628" y="967"/>
                    </a:cubicBezTo>
                    <a:cubicBezTo>
                      <a:pt x="1628" y="431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76"/>
              <p:cNvSpPr/>
              <p:nvPr/>
            </p:nvSpPr>
            <p:spPr>
              <a:xfrm>
                <a:off x="-1165325" y="1396375"/>
                <a:ext cx="3387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19" extrusionOk="0">
                    <a:moveTo>
                      <a:pt x="683" y="1"/>
                    </a:moveTo>
                    <a:cubicBezTo>
                      <a:pt x="305" y="1"/>
                      <a:pt x="1" y="369"/>
                      <a:pt x="1" y="810"/>
                    </a:cubicBezTo>
                    <a:cubicBezTo>
                      <a:pt x="1" y="1261"/>
                      <a:pt x="305" y="1618"/>
                      <a:pt x="683" y="1618"/>
                    </a:cubicBezTo>
                    <a:cubicBezTo>
                      <a:pt x="1051" y="1618"/>
                      <a:pt x="1355" y="1261"/>
                      <a:pt x="1355" y="810"/>
                    </a:cubicBezTo>
                    <a:cubicBezTo>
                      <a:pt x="1355" y="369"/>
                      <a:pt x="1051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76"/>
              <p:cNvSpPr/>
              <p:nvPr/>
            </p:nvSpPr>
            <p:spPr>
              <a:xfrm>
                <a:off x="-1083700" y="1368300"/>
                <a:ext cx="40750" cy="4832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933" extrusionOk="0">
                    <a:moveTo>
                      <a:pt x="810" y="1"/>
                    </a:moveTo>
                    <a:cubicBezTo>
                      <a:pt x="369" y="1"/>
                      <a:pt x="1" y="431"/>
                      <a:pt x="1" y="967"/>
                    </a:cubicBezTo>
                    <a:cubicBezTo>
                      <a:pt x="1" y="1502"/>
                      <a:pt x="369" y="1933"/>
                      <a:pt x="810" y="1933"/>
                    </a:cubicBezTo>
                    <a:cubicBezTo>
                      <a:pt x="1261" y="1933"/>
                      <a:pt x="1629" y="1502"/>
                      <a:pt x="1629" y="967"/>
                    </a:cubicBezTo>
                    <a:cubicBezTo>
                      <a:pt x="1629" y="431"/>
                      <a:pt x="1261" y="1"/>
                      <a:pt x="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76"/>
              <p:cNvSpPr/>
              <p:nvPr/>
            </p:nvSpPr>
            <p:spPr>
              <a:xfrm>
                <a:off x="-1041675" y="1396375"/>
                <a:ext cx="339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619" extrusionOk="0">
                    <a:moveTo>
                      <a:pt x="683" y="1"/>
                    </a:moveTo>
                    <a:cubicBezTo>
                      <a:pt x="305" y="1"/>
                      <a:pt x="0" y="369"/>
                      <a:pt x="0" y="810"/>
                    </a:cubicBezTo>
                    <a:cubicBezTo>
                      <a:pt x="0" y="1261"/>
                      <a:pt x="305" y="1618"/>
                      <a:pt x="683" y="1618"/>
                    </a:cubicBezTo>
                    <a:cubicBezTo>
                      <a:pt x="1050" y="1618"/>
                      <a:pt x="1355" y="1261"/>
                      <a:pt x="1355" y="810"/>
                    </a:cubicBezTo>
                    <a:cubicBezTo>
                      <a:pt x="1355" y="369"/>
                      <a:pt x="1050" y="1"/>
                      <a:pt x="6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Google Shape;6068;p81"/>
          <p:cNvSpPr txBox="1">
            <a:spLocks noGrp="1"/>
          </p:cNvSpPr>
          <p:nvPr>
            <p:ph type="body" idx="1"/>
          </p:nvPr>
        </p:nvSpPr>
        <p:spPr>
          <a:xfrm>
            <a:off x="627275" y="228288"/>
            <a:ext cx="3736500" cy="3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dirty="0" smtClean="0">
                <a:solidFill>
                  <a:schemeClr val="hlink"/>
                </a:solidFill>
                <a:uFill>
                  <a:noFill/>
                </a:uFill>
              </a:rPr>
              <a:t>Chưa tích hợp AI</a:t>
            </a:r>
            <a:endParaRPr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 smtClean="0">
                <a:solidFill>
                  <a:schemeClr val="hlink"/>
                </a:solidFill>
                <a:uFill>
                  <a:noFill/>
                </a:uFill>
              </a:rPr>
              <a:t>Không có các chức năng:</a:t>
            </a:r>
            <a:endParaRPr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 smtClean="0">
                <a:solidFill>
                  <a:schemeClr val="hlink"/>
                </a:solidFill>
                <a:uFill>
                  <a:noFill/>
                </a:uFill>
              </a:rPr>
              <a:t>Thanh toán Online</a:t>
            </a:r>
            <a:endParaRPr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 smtClean="0">
                <a:solidFill>
                  <a:schemeClr val="hlink"/>
                </a:solidFill>
                <a:uFill>
                  <a:noFill/>
                </a:uFill>
              </a:rPr>
              <a:t>Chưa tích hợp được các thẻ ngân hàng, Visa, Master card</a:t>
            </a:r>
            <a:endParaRPr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 smtClean="0">
                <a:solidFill>
                  <a:schemeClr val="hlink"/>
                </a:solidFill>
                <a:uFill>
                  <a:noFill/>
                </a:uFill>
              </a:rPr>
              <a:t>Vẫn còn lỗi chưa sửa được</a:t>
            </a:r>
            <a:endParaRPr dirty="0" smtClean="0">
              <a:solidFill>
                <a:schemeClr val="dk1"/>
              </a:solidFill>
            </a:endParaRPr>
          </a:p>
          <a:p>
            <a:r>
              <a:rPr lang="en-US" dirty="0" err="1">
                <a:solidFill>
                  <a:schemeClr val="hlink"/>
                </a:solidFill>
                <a:uFill>
                  <a:noFill/>
                </a:uFill>
              </a:rPr>
              <a:t>Còn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dirty="0" err="1">
                <a:solidFill>
                  <a:schemeClr val="hlink"/>
                </a:solidFill>
                <a:uFill>
                  <a:noFill/>
                </a:uFill>
              </a:rPr>
              <a:t>thiếu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dirty="0" err="1">
                <a:solidFill>
                  <a:schemeClr val="hlink"/>
                </a:solidFill>
                <a:uFill>
                  <a:noFill/>
                </a:uFill>
              </a:rPr>
              <a:t>nhiều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dirty="0" err="1">
                <a:solidFill>
                  <a:schemeClr val="hlink"/>
                </a:solidFill>
                <a:uFill>
                  <a:noFill/>
                </a:uFill>
              </a:rPr>
              <a:t>chức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US" dirty="0" err="1">
                <a:solidFill>
                  <a:schemeClr val="hlink"/>
                </a:solidFill>
                <a:uFill>
                  <a:noFill/>
                </a:uFill>
              </a:rPr>
              <a:t>năng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dirty="0" smtClean="0">
              <a:solidFill>
                <a:schemeClr val="dk1"/>
              </a:solidFill>
            </a:endParaRPr>
          </a:p>
        </p:txBody>
      </p:sp>
      <p:sp>
        <p:nvSpPr>
          <p:cNvPr id="6070" name="Google Shape;6070;p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Điểm yếu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5" name="Google Shape;4655;p79"/>
          <p:cNvGrpSpPr/>
          <p:nvPr/>
        </p:nvGrpSpPr>
        <p:grpSpPr>
          <a:xfrm>
            <a:off x="713105" y="1152007"/>
            <a:ext cx="3501847" cy="2839497"/>
            <a:chOff x="1230025" y="1063275"/>
            <a:chExt cx="217675" cy="176500"/>
          </a:xfrm>
        </p:grpSpPr>
        <p:sp>
          <p:nvSpPr>
            <p:cNvPr id="4656" name="Google Shape;4656;p79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79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79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9" name="Google Shape;4659;p79"/>
          <p:cNvSpPr txBox="1">
            <a:spLocks noGrp="1"/>
          </p:cNvSpPr>
          <p:nvPr>
            <p:ph type="title"/>
          </p:nvPr>
        </p:nvSpPr>
        <p:spPr>
          <a:xfrm>
            <a:off x="4293919" y="1485654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For </a:t>
            </a:r>
            <a:r>
              <a:rPr lang="en" sz="5000" dirty="0" smtClean="0"/>
              <a:t>watching</a:t>
            </a:r>
            <a:endParaRPr sz="5000" dirty="0"/>
          </a:p>
        </p:txBody>
      </p:sp>
      <p:grpSp>
        <p:nvGrpSpPr>
          <p:cNvPr id="4662" name="Google Shape;4662;p79"/>
          <p:cNvGrpSpPr/>
          <p:nvPr/>
        </p:nvGrpSpPr>
        <p:grpSpPr>
          <a:xfrm>
            <a:off x="1170424" y="1249915"/>
            <a:ext cx="2114198" cy="2852241"/>
            <a:chOff x="1170425" y="2769946"/>
            <a:chExt cx="1959587" cy="2643656"/>
          </a:xfrm>
        </p:grpSpPr>
        <p:sp>
          <p:nvSpPr>
            <p:cNvPr id="4663" name="Google Shape;4663;p79"/>
            <p:cNvSpPr/>
            <p:nvPr/>
          </p:nvSpPr>
          <p:spPr>
            <a:xfrm>
              <a:off x="1170425" y="2771144"/>
              <a:ext cx="1959587" cy="2641260"/>
            </a:xfrm>
            <a:custGeom>
              <a:avLst/>
              <a:gdLst/>
              <a:ahLst/>
              <a:cxnLst/>
              <a:rect l="l" t="t" r="r" b="b"/>
              <a:pathLst>
                <a:path w="19680" h="26526" extrusionOk="0">
                  <a:moveTo>
                    <a:pt x="5966" y="26367"/>
                  </a:moveTo>
                  <a:cubicBezTo>
                    <a:pt x="5976" y="26367"/>
                    <a:pt x="5987" y="26367"/>
                    <a:pt x="6007" y="26378"/>
                  </a:cubicBezTo>
                  <a:lnTo>
                    <a:pt x="5996" y="26378"/>
                  </a:lnTo>
                  <a:cubicBezTo>
                    <a:pt x="5986" y="26367"/>
                    <a:pt x="5976" y="26367"/>
                    <a:pt x="5966" y="26367"/>
                  </a:cubicBezTo>
                  <a:close/>
                  <a:moveTo>
                    <a:pt x="7078" y="0"/>
                  </a:moveTo>
                  <a:cubicBezTo>
                    <a:pt x="7068" y="0"/>
                    <a:pt x="7047" y="0"/>
                    <a:pt x="7026" y="10"/>
                  </a:cubicBezTo>
                  <a:cubicBezTo>
                    <a:pt x="7005" y="21"/>
                    <a:pt x="6994" y="31"/>
                    <a:pt x="6983" y="42"/>
                  </a:cubicBezTo>
                  <a:cubicBezTo>
                    <a:pt x="6952" y="73"/>
                    <a:pt x="6931" y="115"/>
                    <a:pt x="6920" y="168"/>
                  </a:cubicBezTo>
                  <a:cubicBezTo>
                    <a:pt x="6910" y="189"/>
                    <a:pt x="6910" y="210"/>
                    <a:pt x="6899" y="231"/>
                  </a:cubicBezTo>
                  <a:cubicBezTo>
                    <a:pt x="6899" y="220"/>
                    <a:pt x="6889" y="210"/>
                    <a:pt x="6889" y="210"/>
                  </a:cubicBezTo>
                  <a:cubicBezTo>
                    <a:pt x="6847" y="168"/>
                    <a:pt x="6815" y="136"/>
                    <a:pt x="6773" y="115"/>
                  </a:cubicBezTo>
                  <a:cubicBezTo>
                    <a:pt x="6742" y="94"/>
                    <a:pt x="6700" y="73"/>
                    <a:pt x="6668" y="63"/>
                  </a:cubicBezTo>
                  <a:cubicBezTo>
                    <a:pt x="6658" y="63"/>
                    <a:pt x="6637" y="63"/>
                    <a:pt x="6616" y="52"/>
                  </a:cubicBezTo>
                  <a:cubicBezTo>
                    <a:pt x="6595" y="52"/>
                    <a:pt x="6574" y="52"/>
                    <a:pt x="6563" y="63"/>
                  </a:cubicBezTo>
                  <a:cubicBezTo>
                    <a:pt x="6521" y="73"/>
                    <a:pt x="6490" y="94"/>
                    <a:pt x="6469" y="115"/>
                  </a:cubicBezTo>
                  <a:cubicBezTo>
                    <a:pt x="6458" y="147"/>
                    <a:pt x="6448" y="178"/>
                    <a:pt x="6448" y="220"/>
                  </a:cubicBezTo>
                  <a:cubicBezTo>
                    <a:pt x="6448" y="252"/>
                    <a:pt x="6458" y="283"/>
                    <a:pt x="6469" y="315"/>
                  </a:cubicBezTo>
                  <a:cubicBezTo>
                    <a:pt x="6448" y="315"/>
                    <a:pt x="6416" y="315"/>
                    <a:pt x="6395" y="325"/>
                  </a:cubicBezTo>
                  <a:cubicBezTo>
                    <a:pt x="6364" y="346"/>
                    <a:pt x="6332" y="388"/>
                    <a:pt x="6332" y="430"/>
                  </a:cubicBezTo>
                  <a:cubicBezTo>
                    <a:pt x="6332" y="472"/>
                    <a:pt x="6343" y="525"/>
                    <a:pt x="6374" y="577"/>
                  </a:cubicBezTo>
                  <a:lnTo>
                    <a:pt x="6374" y="588"/>
                  </a:lnTo>
                  <a:cubicBezTo>
                    <a:pt x="6290" y="640"/>
                    <a:pt x="6217" y="703"/>
                    <a:pt x="6143" y="777"/>
                  </a:cubicBezTo>
                  <a:cubicBezTo>
                    <a:pt x="6070" y="851"/>
                    <a:pt x="5996" y="935"/>
                    <a:pt x="5944" y="1040"/>
                  </a:cubicBezTo>
                  <a:cubicBezTo>
                    <a:pt x="5828" y="1218"/>
                    <a:pt x="5744" y="1418"/>
                    <a:pt x="5650" y="1659"/>
                  </a:cubicBezTo>
                  <a:lnTo>
                    <a:pt x="5618" y="1733"/>
                  </a:lnTo>
                  <a:cubicBezTo>
                    <a:pt x="5597" y="1722"/>
                    <a:pt x="5566" y="1712"/>
                    <a:pt x="5534" y="1701"/>
                  </a:cubicBezTo>
                  <a:lnTo>
                    <a:pt x="5534" y="1701"/>
                  </a:lnTo>
                  <a:lnTo>
                    <a:pt x="5545" y="1712"/>
                  </a:lnTo>
                  <a:cubicBezTo>
                    <a:pt x="5314" y="1628"/>
                    <a:pt x="5093" y="1491"/>
                    <a:pt x="4936" y="1386"/>
                  </a:cubicBezTo>
                  <a:cubicBezTo>
                    <a:pt x="4862" y="1334"/>
                    <a:pt x="4799" y="1292"/>
                    <a:pt x="4726" y="1239"/>
                  </a:cubicBezTo>
                  <a:lnTo>
                    <a:pt x="4673" y="1197"/>
                  </a:lnTo>
                  <a:cubicBezTo>
                    <a:pt x="4526" y="1103"/>
                    <a:pt x="4379" y="998"/>
                    <a:pt x="4222" y="903"/>
                  </a:cubicBezTo>
                  <a:cubicBezTo>
                    <a:pt x="4033" y="788"/>
                    <a:pt x="3833" y="703"/>
                    <a:pt x="3613" y="630"/>
                  </a:cubicBezTo>
                  <a:cubicBezTo>
                    <a:pt x="3445" y="577"/>
                    <a:pt x="3277" y="546"/>
                    <a:pt x="3109" y="525"/>
                  </a:cubicBezTo>
                  <a:cubicBezTo>
                    <a:pt x="3046" y="514"/>
                    <a:pt x="2983" y="514"/>
                    <a:pt x="2920" y="514"/>
                  </a:cubicBezTo>
                  <a:cubicBezTo>
                    <a:pt x="2794" y="514"/>
                    <a:pt x="2647" y="525"/>
                    <a:pt x="2510" y="546"/>
                  </a:cubicBezTo>
                  <a:cubicBezTo>
                    <a:pt x="2426" y="556"/>
                    <a:pt x="2353" y="567"/>
                    <a:pt x="2290" y="588"/>
                  </a:cubicBezTo>
                  <a:cubicBezTo>
                    <a:pt x="2216" y="609"/>
                    <a:pt x="2153" y="640"/>
                    <a:pt x="2101" y="672"/>
                  </a:cubicBezTo>
                  <a:cubicBezTo>
                    <a:pt x="2038" y="703"/>
                    <a:pt x="1985" y="746"/>
                    <a:pt x="1964" y="798"/>
                  </a:cubicBezTo>
                  <a:cubicBezTo>
                    <a:pt x="1933" y="851"/>
                    <a:pt x="1922" y="914"/>
                    <a:pt x="1943" y="977"/>
                  </a:cubicBezTo>
                  <a:cubicBezTo>
                    <a:pt x="1964" y="1040"/>
                    <a:pt x="2017" y="1082"/>
                    <a:pt x="2059" y="1092"/>
                  </a:cubicBezTo>
                  <a:cubicBezTo>
                    <a:pt x="2111" y="1124"/>
                    <a:pt x="2174" y="1145"/>
                    <a:pt x="2248" y="1155"/>
                  </a:cubicBezTo>
                  <a:lnTo>
                    <a:pt x="2279" y="1155"/>
                  </a:lnTo>
                  <a:cubicBezTo>
                    <a:pt x="2237" y="1176"/>
                    <a:pt x="2206" y="1187"/>
                    <a:pt x="2174" y="1208"/>
                  </a:cubicBezTo>
                  <a:cubicBezTo>
                    <a:pt x="2111" y="1229"/>
                    <a:pt x="2038" y="1271"/>
                    <a:pt x="1985" y="1334"/>
                  </a:cubicBezTo>
                  <a:cubicBezTo>
                    <a:pt x="1954" y="1355"/>
                    <a:pt x="1933" y="1386"/>
                    <a:pt x="1922" y="1418"/>
                  </a:cubicBezTo>
                  <a:cubicBezTo>
                    <a:pt x="1901" y="1449"/>
                    <a:pt x="1891" y="1470"/>
                    <a:pt x="1891" y="1502"/>
                  </a:cubicBezTo>
                  <a:cubicBezTo>
                    <a:pt x="1880" y="1544"/>
                    <a:pt x="1891" y="1617"/>
                    <a:pt x="1933" y="1670"/>
                  </a:cubicBezTo>
                  <a:cubicBezTo>
                    <a:pt x="1964" y="1712"/>
                    <a:pt x="2006" y="1743"/>
                    <a:pt x="2069" y="1764"/>
                  </a:cubicBezTo>
                  <a:cubicBezTo>
                    <a:pt x="2122" y="1775"/>
                    <a:pt x="2174" y="1796"/>
                    <a:pt x="2237" y="1796"/>
                  </a:cubicBezTo>
                  <a:lnTo>
                    <a:pt x="2258" y="1796"/>
                  </a:lnTo>
                  <a:cubicBezTo>
                    <a:pt x="2321" y="1806"/>
                    <a:pt x="2395" y="1806"/>
                    <a:pt x="2468" y="1806"/>
                  </a:cubicBezTo>
                  <a:lnTo>
                    <a:pt x="2500" y="1806"/>
                  </a:lnTo>
                  <a:cubicBezTo>
                    <a:pt x="2479" y="1817"/>
                    <a:pt x="2447" y="1838"/>
                    <a:pt x="2426" y="1849"/>
                  </a:cubicBezTo>
                  <a:cubicBezTo>
                    <a:pt x="2374" y="1891"/>
                    <a:pt x="2321" y="1943"/>
                    <a:pt x="2279" y="2006"/>
                  </a:cubicBezTo>
                  <a:cubicBezTo>
                    <a:pt x="2248" y="2069"/>
                    <a:pt x="2237" y="2143"/>
                    <a:pt x="2258" y="2206"/>
                  </a:cubicBezTo>
                  <a:cubicBezTo>
                    <a:pt x="2279" y="2248"/>
                    <a:pt x="2290" y="2269"/>
                    <a:pt x="2321" y="2290"/>
                  </a:cubicBezTo>
                  <a:cubicBezTo>
                    <a:pt x="2342" y="2311"/>
                    <a:pt x="2363" y="2332"/>
                    <a:pt x="2384" y="2342"/>
                  </a:cubicBezTo>
                  <a:cubicBezTo>
                    <a:pt x="2437" y="2363"/>
                    <a:pt x="2489" y="2374"/>
                    <a:pt x="2552" y="2384"/>
                  </a:cubicBezTo>
                  <a:lnTo>
                    <a:pt x="2584" y="2384"/>
                  </a:lnTo>
                  <a:cubicBezTo>
                    <a:pt x="2657" y="2384"/>
                    <a:pt x="2731" y="2384"/>
                    <a:pt x="2825" y="2374"/>
                  </a:cubicBezTo>
                  <a:lnTo>
                    <a:pt x="2825" y="2374"/>
                  </a:lnTo>
                  <a:cubicBezTo>
                    <a:pt x="2815" y="2384"/>
                    <a:pt x="2804" y="2395"/>
                    <a:pt x="2794" y="2395"/>
                  </a:cubicBezTo>
                  <a:cubicBezTo>
                    <a:pt x="2741" y="2458"/>
                    <a:pt x="2699" y="2521"/>
                    <a:pt x="2699" y="2584"/>
                  </a:cubicBezTo>
                  <a:cubicBezTo>
                    <a:pt x="2699" y="2615"/>
                    <a:pt x="2710" y="2647"/>
                    <a:pt x="2720" y="2678"/>
                  </a:cubicBezTo>
                  <a:cubicBezTo>
                    <a:pt x="2741" y="2720"/>
                    <a:pt x="2762" y="2741"/>
                    <a:pt x="2783" y="2762"/>
                  </a:cubicBezTo>
                  <a:cubicBezTo>
                    <a:pt x="2804" y="2783"/>
                    <a:pt x="2836" y="2794"/>
                    <a:pt x="2878" y="2804"/>
                  </a:cubicBezTo>
                  <a:cubicBezTo>
                    <a:pt x="2899" y="2815"/>
                    <a:pt x="2920" y="2815"/>
                    <a:pt x="2951" y="2825"/>
                  </a:cubicBezTo>
                  <a:lnTo>
                    <a:pt x="2962" y="2825"/>
                  </a:lnTo>
                  <a:cubicBezTo>
                    <a:pt x="3035" y="2825"/>
                    <a:pt x="3109" y="2825"/>
                    <a:pt x="3193" y="2804"/>
                  </a:cubicBezTo>
                  <a:cubicBezTo>
                    <a:pt x="3277" y="2794"/>
                    <a:pt x="3350" y="2773"/>
                    <a:pt x="3424" y="2752"/>
                  </a:cubicBezTo>
                  <a:lnTo>
                    <a:pt x="3424" y="2752"/>
                  </a:lnTo>
                  <a:cubicBezTo>
                    <a:pt x="3413" y="2783"/>
                    <a:pt x="3413" y="2815"/>
                    <a:pt x="3424" y="2846"/>
                  </a:cubicBezTo>
                  <a:cubicBezTo>
                    <a:pt x="3445" y="2930"/>
                    <a:pt x="3518" y="2962"/>
                    <a:pt x="3571" y="2972"/>
                  </a:cubicBezTo>
                  <a:cubicBezTo>
                    <a:pt x="3592" y="2983"/>
                    <a:pt x="3613" y="2983"/>
                    <a:pt x="3634" y="2983"/>
                  </a:cubicBezTo>
                  <a:cubicBezTo>
                    <a:pt x="3644" y="2993"/>
                    <a:pt x="3665" y="2993"/>
                    <a:pt x="3676" y="2993"/>
                  </a:cubicBezTo>
                  <a:cubicBezTo>
                    <a:pt x="3718" y="2993"/>
                    <a:pt x="3760" y="2993"/>
                    <a:pt x="3791" y="2983"/>
                  </a:cubicBezTo>
                  <a:cubicBezTo>
                    <a:pt x="3833" y="2972"/>
                    <a:pt x="3865" y="2962"/>
                    <a:pt x="3896" y="2951"/>
                  </a:cubicBezTo>
                  <a:lnTo>
                    <a:pt x="3896" y="2962"/>
                  </a:lnTo>
                  <a:cubicBezTo>
                    <a:pt x="3896" y="3004"/>
                    <a:pt x="3907" y="3035"/>
                    <a:pt x="3928" y="3077"/>
                  </a:cubicBezTo>
                  <a:cubicBezTo>
                    <a:pt x="3959" y="3130"/>
                    <a:pt x="4012" y="3172"/>
                    <a:pt x="4085" y="3193"/>
                  </a:cubicBezTo>
                  <a:lnTo>
                    <a:pt x="4127" y="3193"/>
                  </a:lnTo>
                  <a:cubicBezTo>
                    <a:pt x="4141" y="3195"/>
                    <a:pt x="4156" y="3197"/>
                    <a:pt x="4172" y="3197"/>
                  </a:cubicBezTo>
                  <a:cubicBezTo>
                    <a:pt x="4214" y="3197"/>
                    <a:pt x="4260" y="3187"/>
                    <a:pt x="4306" y="3172"/>
                  </a:cubicBezTo>
                  <a:cubicBezTo>
                    <a:pt x="4337" y="3161"/>
                    <a:pt x="4369" y="3151"/>
                    <a:pt x="4400" y="3130"/>
                  </a:cubicBezTo>
                  <a:cubicBezTo>
                    <a:pt x="4400" y="3161"/>
                    <a:pt x="4411" y="3182"/>
                    <a:pt x="4421" y="3203"/>
                  </a:cubicBezTo>
                  <a:cubicBezTo>
                    <a:pt x="4463" y="3256"/>
                    <a:pt x="4516" y="3298"/>
                    <a:pt x="4579" y="3308"/>
                  </a:cubicBezTo>
                  <a:lnTo>
                    <a:pt x="4600" y="3308"/>
                  </a:lnTo>
                  <a:cubicBezTo>
                    <a:pt x="4616" y="3310"/>
                    <a:pt x="4631" y="3312"/>
                    <a:pt x="4646" y="3312"/>
                  </a:cubicBezTo>
                  <a:cubicBezTo>
                    <a:pt x="4690" y="3312"/>
                    <a:pt x="4729" y="3300"/>
                    <a:pt x="4768" y="3277"/>
                  </a:cubicBezTo>
                  <a:cubicBezTo>
                    <a:pt x="4789" y="3266"/>
                    <a:pt x="4820" y="3256"/>
                    <a:pt x="4831" y="3235"/>
                  </a:cubicBezTo>
                  <a:cubicBezTo>
                    <a:pt x="4841" y="3245"/>
                    <a:pt x="4841" y="3256"/>
                    <a:pt x="4852" y="3266"/>
                  </a:cubicBezTo>
                  <a:cubicBezTo>
                    <a:pt x="4883" y="3308"/>
                    <a:pt x="4925" y="3340"/>
                    <a:pt x="4978" y="3350"/>
                  </a:cubicBezTo>
                  <a:cubicBezTo>
                    <a:pt x="4988" y="3361"/>
                    <a:pt x="5009" y="3361"/>
                    <a:pt x="5020" y="3361"/>
                  </a:cubicBezTo>
                  <a:lnTo>
                    <a:pt x="5072" y="3361"/>
                  </a:lnTo>
                  <a:cubicBezTo>
                    <a:pt x="5062" y="3403"/>
                    <a:pt x="5062" y="3434"/>
                    <a:pt x="5062" y="3466"/>
                  </a:cubicBezTo>
                  <a:cubicBezTo>
                    <a:pt x="5062" y="3571"/>
                    <a:pt x="5072" y="3665"/>
                    <a:pt x="5083" y="3760"/>
                  </a:cubicBezTo>
                  <a:cubicBezTo>
                    <a:pt x="5062" y="3770"/>
                    <a:pt x="5051" y="3770"/>
                    <a:pt x="5030" y="3781"/>
                  </a:cubicBezTo>
                  <a:cubicBezTo>
                    <a:pt x="4810" y="3875"/>
                    <a:pt x="4547" y="3938"/>
                    <a:pt x="4232" y="3980"/>
                  </a:cubicBezTo>
                  <a:cubicBezTo>
                    <a:pt x="4138" y="3991"/>
                    <a:pt x="4033" y="4001"/>
                    <a:pt x="3938" y="4001"/>
                  </a:cubicBezTo>
                  <a:lnTo>
                    <a:pt x="3896" y="4012"/>
                  </a:lnTo>
                  <a:cubicBezTo>
                    <a:pt x="3844" y="4012"/>
                    <a:pt x="3791" y="4022"/>
                    <a:pt x="3749" y="4022"/>
                  </a:cubicBezTo>
                  <a:lnTo>
                    <a:pt x="3623" y="4022"/>
                  </a:lnTo>
                  <a:cubicBezTo>
                    <a:pt x="3560" y="4022"/>
                    <a:pt x="3497" y="4022"/>
                    <a:pt x="3434" y="4033"/>
                  </a:cubicBezTo>
                  <a:cubicBezTo>
                    <a:pt x="3361" y="4033"/>
                    <a:pt x="3298" y="4043"/>
                    <a:pt x="3245" y="4043"/>
                  </a:cubicBezTo>
                  <a:cubicBezTo>
                    <a:pt x="3214" y="4054"/>
                    <a:pt x="3151" y="4064"/>
                    <a:pt x="3098" y="4075"/>
                  </a:cubicBezTo>
                  <a:cubicBezTo>
                    <a:pt x="3056" y="4096"/>
                    <a:pt x="3014" y="4106"/>
                    <a:pt x="2983" y="4138"/>
                  </a:cubicBezTo>
                  <a:cubicBezTo>
                    <a:pt x="2951" y="4169"/>
                    <a:pt x="2930" y="4211"/>
                    <a:pt x="2941" y="4264"/>
                  </a:cubicBezTo>
                  <a:cubicBezTo>
                    <a:pt x="2951" y="4295"/>
                    <a:pt x="2983" y="4337"/>
                    <a:pt x="3025" y="4379"/>
                  </a:cubicBezTo>
                  <a:cubicBezTo>
                    <a:pt x="3056" y="4400"/>
                    <a:pt x="3088" y="4432"/>
                    <a:pt x="3119" y="4442"/>
                  </a:cubicBezTo>
                  <a:cubicBezTo>
                    <a:pt x="3161" y="4463"/>
                    <a:pt x="3203" y="4474"/>
                    <a:pt x="3235" y="4484"/>
                  </a:cubicBezTo>
                  <a:cubicBezTo>
                    <a:pt x="3172" y="4505"/>
                    <a:pt x="3109" y="4526"/>
                    <a:pt x="3056" y="4547"/>
                  </a:cubicBezTo>
                  <a:cubicBezTo>
                    <a:pt x="2993" y="4568"/>
                    <a:pt x="2951" y="4600"/>
                    <a:pt x="2909" y="4631"/>
                  </a:cubicBezTo>
                  <a:cubicBezTo>
                    <a:pt x="2867" y="4673"/>
                    <a:pt x="2836" y="4715"/>
                    <a:pt x="2825" y="4757"/>
                  </a:cubicBezTo>
                  <a:cubicBezTo>
                    <a:pt x="2815" y="4789"/>
                    <a:pt x="2815" y="4820"/>
                    <a:pt x="2825" y="4841"/>
                  </a:cubicBezTo>
                  <a:cubicBezTo>
                    <a:pt x="2825" y="4862"/>
                    <a:pt x="2846" y="4894"/>
                    <a:pt x="2857" y="4915"/>
                  </a:cubicBezTo>
                  <a:cubicBezTo>
                    <a:pt x="2899" y="4967"/>
                    <a:pt x="2962" y="4988"/>
                    <a:pt x="3004" y="4988"/>
                  </a:cubicBezTo>
                  <a:cubicBezTo>
                    <a:pt x="3014" y="4999"/>
                    <a:pt x="3035" y="4999"/>
                    <a:pt x="3056" y="4999"/>
                  </a:cubicBezTo>
                  <a:cubicBezTo>
                    <a:pt x="3077" y="5004"/>
                    <a:pt x="3098" y="5006"/>
                    <a:pt x="3121" y="5006"/>
                  </a:cubicBezTo>
                  <a:cubicBezTo>
                    <a:pt x="3143" y="5006"/>
                    <a:pt x="3167" y="5004"/>
                    <a:pt x="3193" y="4999"/>
                  </a:cubicBezTo>
                  <a:cubicBezTo>
                    <a:pt x="3266" y="4999"/>
                    <a:pt x="3329" y="4988"/>
                    <a:pt x="3403" y="4967"/>
                  </a:cubicBezTo>
                  <a:lnTo>
                    <a:pt x="3403" y="4967"/>
                  </a:lnTo>
                  <a:cubicBezTo>
                    <a:pt x="3382" y="4999"/>
                    <a:pt x="3361" y="5020"/>
                    <a:pt x="3350" y="5041"/>
                  </a:cubicBezTo>
                  <a:cubicBezTo>
                    <a:pt x="3329" y="5072"/>
                    <a:pt x="3329" y="5093"/>
                    <a:pt x="3329" y="5125"/>
                  </a:cubicBezTo>
                  <a:cubicBezTo>
                    <a:pt x="3329" y="5156"/>
                    <a:pt x="3340" y="5188"/>
                    <a:pt x="3371" y="5198"/>
                  </a:cubicBezTo>
                  <a:cubicBezTo>
                    <a:pt x="3392" y="5219"/>
                    <a:pt x="3424" y="5240"/>
                    <a:pt x="3466" y="5240"/>
                  </a:cubicBezTo>
                  <a:cubicBezTo>
                    <a:pt x="3476" y="5251"/>
                    <a:pt x="3487" y="5251"/>
                    <a:pt x="3508" y="5251"/>
                  </a:cubicBezTo>
                  <a:cubicBezTo>
                    <a:pt x="3533" y="5253"/>
                    <a:pt x="3558" y="5255"/>
                    <a:pt x="3583" y="5255"/>
                  </a:cubicBezTo>
                  <a:cubicBezTo>
                    <a:pt x="3653" y="5255"/>
                    <a:pt x="3722" y="5245"/>
                    <a:pt x="3791" y="5230"/>
                  </a:cubicBezTo>
                  <a:cubicBezTo>
                    <a:pt x="3865" y="5219"/>
                    <a:pt x="3938" y="5209"/>
                    <a:pt x="4033" y="5188"/>
                  </a:cubicBezTo>
                  <a:lnTo>
                    <a:pt x="4033" y="5188"/>
                  </a:lnTo>
                  <a:cubicBezTo>
                    <a:pt x="3970" y="5251"/>
                    <a:pt x="3917" y="5324"/>
                    <a:pt x="3865" y="5398"/>
                  </a:cubicBezTo>
                  <a:cubicBezTo>
                    <a:pt x="3802" y="5503"/>
                    <a:pt x="3739" y="5618"/>
                    <a:pt x="3697" y="5734"/>
                  </a:cubicBezTo>
                  <a:cubicBezTo>
                    <a:pt x="3382" y="5776"/>
                    <a:pt x="3088" y="5891"/>
                    <a:pt x="2857" y="6070"/>
                  </a:cubicBezTo>
                  <a:cubicBezTo>
                    <a:pt x="2626" y="6269"/>
                    <a:pt x="2437" y="6532"/>
                    <a:pt x="2342" y="6815"/>
                  </a:cubicBezTo>
                  <a:cubicBezTo>
                    <a:pt x="2269" y="7036"/>
                    <a:pt x="2237" y="7288"/>
                    <a:pt x="2248" y="7550"/>
                  </a:cubicBezTo>
                  <a:cubicBezTo>
                    <a:pt x="2258" y="7771"/>
                    <a:pt x="2290" y="8012"/>
                    <a:pt x="2363" y="8306"/>
                  </a:cubicBezTo>
                  <a:cubicBezTo>
                    <a:pt x="2384" y="8422"/>
                    <a:pt x="2416" y="8527"/>
                    <a:pt x="2447" y="8642"/>
                  </a:cubicBezTo>
                  <a:cubicBezTo>
                    <a:pt x="2542" y="9020"/>
                    <a:pt x="2647" y="9409"/>
                    <a:pt x="2647" y="9808"/>
                  </a:cubicBezTo>
                  <a:cubicBezTo>
                    <a:pt x="2647" y="9902"/>
                    <a:pt x="2647" y="9976"/>
                    <a:pt x="2636" y="10060"/>
                  </a:cubicBezTo>
                  <a:cubicBezTo>
                    <a:pt x="2626" y="10133"/>
                    <a:pt x="2605" y="10207"/>
                    <a:pt x="2594" y="10280"/>
                  </a:cubicBezTo>
                  <a:cubicBezTo>
                    <a:pt x="2542" y="10448"/>
                    <a:pt x="2468" y="10616"/>
                    <a:pt x="2374" y="10805"/>
                  </a:cubicBezTo>
                  <a:cubicBezTo>
                    <a:pt x="2290" y="10942"/>
                    <a:pt x="2195" y="11089"/>
                    <a:pt x="2101" y="11225"/>
                  </a:cubicBezTo>
                  <a:cubicBezTo>
                    <a:pt x="2048" y="11299"/>
                    <a:pt x="2006" y="11372"/>
                    <a:pt x="1954" y="11446"/>
                  </a:cubicBezTo>
                  <a:cubicBezTo>
                    <a:pt x="1870" y="11582"/>
                    <a:pt x="1807" y="11687"/>
                    <a:pt x="1754" y="11782"/>
                  </a:cubicBezTo>
                  <a:cubicBezTo>
                    <a:pt x="1681" y="11918"/>
                    <a:pt x="1628" y="12055"/>
                    <a:pt x="1576" y="12191"/>
                  </a:cubicBezTo>
                  <a:cubicBezTo>
                    <a:pt x="1471" y="12454"/>
                    <a:pt x="1397" y="12727"/>
                    <a:pt x="1355" y="12979"/>
                  </a:cubicBezTo>
                  <a:cubicBezTo>
                    <a:pt x="1313" y="13262"/>
                    <a:pt x="1303" y="13535"/>
                    <a:pt x="1334" y="13787"/>
                  </a:cubicBezTo>
                  <a:cubicBezTo>
                    <a:pt x="1366" y="14060"/>
                    <a:pt x="1450" y="14333"/>
                    <a:pt x="1555" y="14575"/>
                  </a:cubicBezTo>
                  <a:cubicBezTo>
                    <a:pt x="1576" y="14607"/>
                    <a:pt x="1586" y="14649"/>
                    <a:pt x="1607" y="14680"/>
                  </a:cubicBezTo>
                  <a:lnTo>
                    <a:pt x="1481" y="14869"/>
                  </a:lnTo>
                  <a:cubicBezTo>
                    <a:pt x="1324" y="15100"/>
                    <a:pt x="1166" y="15352"/>
                    <a:pt x="1040" y="15594"/>
                  </a:cubicBezTo>
                  <a:cubicBezTo>
                    <a:pt x="778" y="16088"/>
                    <a:pt x="547" y="16613"/>
                    <a:pt x="358" y="17159"/>
                  </a:cubicBezTo>
                  <a:cubicBezTo>
                    <a:pt x="295" y="17358"/>
                    <a:pt x="242" y="17537"/>
                    <a:pt x="200" y="17715"/>
                  </a:cubicBezTo>
                  <a:cubicBezTo>
                    <a:pt x="148" y="17894"/>
                    <a:pt x="116" y="18083"/>
                    <a:pt x="85" y="18272"/>
                  </a:cubicBezTo>
                  <a:cubicBezTo>
                    <a:pt x="32" y="18660"/>
                    <a:pt x="0" y="19049"/>
                    <a:pt x="22" y="19416"/>
                  </a:cubicBezTo>
                  <a:cubicBezTo>
                    <a:pt x="32" y="19815"/>
                    <a:pt x="95" y="20193"/>
                    <a:pt x="200" y="20519"/>
                  </a:cubicBezTo>
                  <a:cubicBezTo>
                    <a:pt x="305" y="20886"/>
                    <a:pt x="473" y="21212"/>
                    <a:pt x="673" y="21485"/>
                  </a:cubicBezTo>
                  <a:cubicBezTo>
                    <a:pt x="694" y="21506"/>
                    <a:pt x="704" y="21527"/>
                    <a:pt x="725" y="21548"/>
                  </a:cubicBezTo>
                  <a:cubicBezTo>
                    <a:pt x="725" y="21558"/>
                    <a:pt x="736" y="21558"/>
                    <a:pt x="736" y="21569"/>
                  </a:cubicBezTo>
                  <a:lnTo>
                    <a:pt x="862" y="21726"/>
                  </a:lnTo>
                  <a:lnTo>
                    <a:pt x="988" y="21852"/>
                  </a:lnTo>
                  <a:lnTo>
                    <a:pt x="998" y="21863"/>
                  </a:lnTo>
                  <a:cubicBezTo>
                    <a:pt x="1135" y="21968"/>
                    <a:pt x="1282" y="22073"/>
                    <a:pt x="1418" y="22157"/>
                  </a:cubicBezTo>
                  <a:cubicBezTo>
                    <a:pt x="1576" y="22241"/>
                    <a:pt x="1733" y="22314"/>
                    <a:pt x="1891" y="22367"/>
                  </a:cubicBezTo>
                  <a:cubicBezTo>
                    <a:pt x="2038" y="22419"/>
                    <a:pt x="2206" y="22461"/>
                    <a:pt x="2405" y="22503"/>
                  </a:cubicBezTo>
                  <a:cubicBezTo>
                    <a:pt x="2531" y="22524"/>
                    <a:pt x="2657" y="22545"/>
                    <a:pt x="2783" y="22556"/>
                  </a:cubicBezTo>
                  <a:cubicBezTo>
                    <a:pt x="2773" y="22566"/>
                    <a:pt x="2773" y="22587"/>
                    <a:pt x="2773" y="22598"/>
                  </a:cubicBezTo>
                  <a:cubicBezTo>
                    <a:pt x="2731" y="22892"/>
                    <a:pt x="2678" y="23133"/>
                    <a:pt x="2615" y="23364"/>
                  </a:cubicBezTo>
                  <a:cubicBezTo>
                    <a:pt x="2542" y="23627"/>
                    <a:pt x="2437" y="23868"/>
                    <a:pt x="2363" y="24057"/>
                  </a:cubicBezTo>
                  <a:cubicBezTo>
                    <a:pt x="2321" y="24141"/>
                    <a:pt x="2279" y="24236"/>
                    <a:pt x="2248" y="24320"/>
                  </a:cubicBezTo>
                  <a:lnTo>
                    <a:pt x="2216" y="24393"/>
                  </a:lnTo>
                  <a:lnTo>
                    <a:pt x="2164" y="24498"/>
                  </a:lnTo>
                  <a:cubicBezTo>
                    <a:pt x="2164" y="24519"/>
                    <a:pt x="2153" y="24530"/>
                    <a:pt x="2164" y="24551"/>
                  </a:cubicBezTo>
                  <a:lnTo>
                    <a:pt x="2164" y="24561"/>
                  </a:lnTo>
                  <a:cubicBezTo>
                    <a:pt x="2164" y="24572"/>
                    <a:pt x="2174" y="24582"/>
                    <a:pt x="2174" y="24593"/>
                  </a:cubicBezTo>
                  <a:cubicBezTo>
                    <a:pt x="2353" y="24845"/>
                    <a:pt x="2584" y="25076"/>
                    <a:pt x="2899" y="25328"/>
                  </a:cubicBezTo>
                  <a:cubicBezTo>
                    <a:pt x="3077" y="25464"/>
                    <a:pt x="3277" y="25601"/>
                    <a:pt x="3476" y="25716"/>
                  </a:cubicBezTo>
                  <a:cubicBezTo>
                    <a:pt x="3781" y="25895"/>
                    <a:pt x="4127" y="26052"/>
                    <a:pt x="4495" y="26178"/>
                  </a:cubicBezTo>
                  <a:cubicBezTo>
                    <a:pt x="4694" y="26241"/>
                    <a:pt x="4915" y="26304"/>
                    <a:pt x="5125" y="26346"/>
                  </a:cubicBezTo>
                  <a:cubicBezTo>
                    <a:pt x="5282" y="26388"/>
                    <a:pt x="5450" y="26420"/>
                    <a:pt x="5608" y="26441"/>
                  </a:cubicBezTo>
                  <a:cubicBezTo>
                    <a:pt x="5986" y="26493"/>
                    <a:pt x="6364" y="26525"/>
                    <a:pt x="6742" y="26525"/>
                  </a:cubicBezTo>
                  <a:cubicBezTo>
                    <a:pt x="7152" y="26525"/>
                    <a:pt x="7572" y="26493"/>
                    <a:pt x="7971" y="26420"/>
                  </a:cubicBezTo>
                  <a:cubicBezTo>
                    <a:pt x="8780" y="26283"/>
                    <a:pt x="9515" y="26031"/>
                    <a:pt x="10155" y="25653"/>
                  </a:cubicBezTo>
                  <a:cubicBezTo>
                    <a:pt x="10491" y="25464"/>
                    <a:pt x="10796" y="25233"/>
                    <a:pt x="11058" y="24992"/>
                  </a:cubicBezTo>
                  <a:cubicBezTo>
                    <a:pt x="11342" y="24729"/>
                    <a:pt x="11573" y="24446"/>
                    <a:pt x="11772" y="24131"/>
                  </a:cubicBezTo>
                  <a:cubicBezTo>
                    <a:pt x="11783" y="24120"/>
                    <a:pt x="11783" y="24110"/>
                    <a:pt x="11783" y="24110"/>
                  </a:cubicBezTo>
                  <a:cubicBezTo>
                    <a:pt x="11793" y="24099"/>
                    <a:pt x="11804" y="24089"/>
                    <a:pt x="11804" y="24068"/>
                  </a:cubicBezTo>
                  <a:cubicBezTo>
                    <a:pt x="11814" y="24057"/>
                    <a:pt x="11814" y="24036"/>
                    <a:pt x="11804" y="24026"/>
                  </a:cubicBezTo>
                  <a:cubicBezTo>
                    <a:pt x="11793" y="24005"/>
                    <a:pt x="11772" y="23984"/>
                    <a:pt x="11762" y="23952"/>
                  </a:cubicBezTo>
                  <a:lnTo>
                    <a:pt x="11741" y="23921"/>
                  </a:lnTo>
                  <a:lnTo>
                    <a:pt x="11688" y="23826"/>
                  </a:lnTo>
                  <a:lnTo>
                    <a:pt x="11667" y="23774"/>
                  </a:lnTo>
                  <a:lnTo>
                    <a:pt x="11583" y="23637"/>
                  </a:lnTo>
                  <a:cubicBezTo>
                    <a:pt x="11510" y="23501"/>
                    <a:pt x="11436" y="23375"/>
                    <a:pt x="11363" y="23238"/>
                  </a:cubicBezTo>
                  <a:cubicBezTo>
                    <a:pt x="10943" y="22503"/>
                    <a:pt x="10460" y="21663"/>
                    <a:pt x="10092" y="20792"/>
                  </a:cubicBezTo>
                  <a:lnTo>
                    <a:pt x="10092" y="20781"/>
                  </a:lnTo>
                  <a:cubicBezTo>
                    <a:pt x="10019" y="20613"/>
                    <a:pt x="9956" y="20445"/>
                    <a:pt x="9893" y="20288"/>
                  </a:cubicBezTo>
                  <a:cubicBezTo>
                    <a:pt x="9914" y="20277"/>
                    <a:pt x="9935" y="20277"/>
                    <a:pt x="9966" y="20277"/>
                  </a:cubicBezTo>
                  <a:cubicBezTo>
                    <a:pt x="10071" y="20277"/>
                    <a:pt x="10187" y="20267"/>
                    <a:pt x="10313" y="20235"/>
                  </a:cubicBezTo>
                  <a:cubicBezTo>
                    <a:pt x="10344" y="20235"/>
                    <a:pt x="10397" y="20225"/>
                    <a:pt x="10439" y="20204"/>
                  </a:cubicBezTo>
                  <a:cubicBezTo>
                    <a:pt x="10460" y="20193"/>
                    <a:pt x="10491" y="20183"/>
                    <a:pt x="10523" y="20162"/>
                  </a:cubicBezTo>
                  <a:cubicBezTo>
                    <a:pt x="10575" y="20130"/>
                    <a:pt x="10617" y="20099"/>
                    <a:pt x="10628" y="20057"/>
                  </a:cubicBezTo>
                  <a:cubicBezTo>
                    <a:pt x="10649" y="19941"/>
                    <a:pt x="10523" y="19857"/>
                    <a:pt x="10460" y="19836"/>
                  </a:cubicBezTo>
                  <a:cubicBezTo>
                    <a:pt x="10523" y="19784"/>
                    <a:pt x="10575" y="19721"/>
                    <a:pt x="10628" y="19658"/>
                  </a:cubicBezTo>
                  <a:cubicBezTo>
                    <a:pt x="10691" y="19584"/>
                    <a:pt x="10743" y="19511"/>
                    <a:pt x="10785" y="19437"/>
                  </a:cubicBezTo>
                  <a:cubicBezTo>
                    <a:pt x="10806" y="19395"/>
                    <a:pt x="10838" y="19353"/>
                    <a:pt x="10859" y="19311"/>
                  </a:cubicBezTo>
                  <a:lnTo>
                    <a:pt x="10869" y="19311"/>
                  </a:lnTo>
                  <a:cubicBezTo>
                    <a:pt x="10901" y="19301"/>
                    <a:pt x="10922" y="19280"/>
                    <a:pt x="10953" y="19248"/>
                  </a:cubicBezTo>
                  <a:cubicBezTo>
                    <a:pt x="10995" y="19217"/>
                    <a:pt x="11027" y="19185"/>
                    <a:pt x="11048" y="19143"/>
                  </a:cubicBezTo>
                  <a:cubicBezTo>
                    <a:pt x="11090" y="19080"/>
                    <a:pt x="11121" y="18996"/>
                    <a:pt x="11142" y="18902"/>
                  </a:cubicBezTo>
                  <a:cubicBezTo>
                    <a:pt x="11163" y="18849"/>
                    <a:pt x="11174" y="18786"/>
                    <a:pt x="11174" y="18734"/>
                  </a:cubicBezTo>
                  <a:cubicBezTo>
                    <a:pt x="11268" y="18786"/>
                    <a:pt x="11352" y="18828"/>
                    <a:pt x="11436" y="18870"/>
                  </a:cubicBezTo>
                  <a:cubicBezTo>
                    <a:pt x="11772" y="19038"/>
                    <a:pt x="12098" y="19154"/>
                    <a:pt x="12402" y="19217"/>
                  </a:cubicBezTo>
                  <a:cubicBezTo>
                    <a:pt x="12602" y="19259"/>
                    <a:pt x="12791" y="19280"/>
                    <a:pt x="12969" y="19280"/>
                  </a:cubicBezTo>
                  <a:cubicBezTo>
                    <a:pt x="13106" y="19280"/>
                    <a:pt x="13242" y="19269"/>
                    <a:pt x="13368" y="19248"/>
                  </a:cubicBezTo>
                  <a:cubicBezTo>
                    <a:pt x="13536" y="19217"/>
                    <a:pt x="13683" y="19164"/>
                    <a:pt x="13820" y="19101"/>
                  </a:cubicBezTo>
                  <a:cubicBezTo>
                    <a:pt x="13977" y="19038"/>
                    <a:pt x="14124" y="18954"/>
                    <a:pt x="14250" y="18860"/>
                  </a:cubicBezTo>
                  <a:cubicBezTo>
                    <a:pt x="14513" y="18650"/>
                    <a:pt x="14754" y="18408"/>
                    <a:pt x="14985" y="18114"/>
                  </a:cubicBezTo>
                  <a:cubicBezTo>
                    <a:pt x="15206" y="17841"/>
                    <a:pt x="15405" y="17526"/>
                    <a:pt x="15584" y="17180"/>
                  </a:cubicBezTo>
                  <a:cubicBezTo>
                    <a:pt x="15678" y="17012"/>
                    <a:pt x="15762" y="16823"/>
                    <a:pt x="15846" y="16634"/>
                  </a:cubicBezTo>
                  <a:lnTo>
                    <a:pt x="15846" y="16644"/>
                  </a:lnTo>
                  <a:cubicBezTo>
                    <a:pt x="16067" y="16161"/>
                    <a:pt x="16256" y="15626"/>
                    <a:pt x="16424" y="15027"/>
                  </a:cubicBezTo>
                  <a:cubicBezTo>
                    <a:pt x="16571" y="14481"/>
                    <a:pt x="16707" y="13892"/>
                    <a:pt x="16802" y="13294"/>
                  </a:cubicBezTo>
                  <a:cubicBezTo>
                    <a:pt x="16833" y="13304"/>
                    <a:pt x="16865" y="13315"/>
                    <a:pt x="16896" y="13315"/>
                  </a:cubicBezTo>
                  <a:lnTo>
                    <a:pt x="16907" y="13315"/>
                  </a:lnTo>
                  <a:cubicBezTo>
                    <a:pt x="16912" y="13320"/>
                    <a:pt x="16915" y="13323"/>
                    <a:pt x="16916" y="13323"/>
                  </a:cubicBezTo>
                  <a:cubicBezTo>
                    <a:pt x="16917" y="13323"/>
                    <a:pt x="16917" y="13320"/>
                    <a:pt x="16917" y="13315"/>
                  </a:cubicBezTo>
                  <a:cubicBezTo>
                    <a:pt x="16949" y="13325"/>
                    <a:pt x="16970" y="13325"/>
                    <a:pt x="16991" y="13325"/>
                  </a:cubicBezTo>
                  <a:cubicBezTo>
                    <a:pt x="17012" y="13325"/>
                    <a:pt x="17043" y="13325"/>
                    <a:pt x="17064" y="13315"/>
                  </a:cubicBezTo>
                  <a:cubicBezTo>
                    <a:pt x="17117" y="13304"/>
                    <a:pt x="17169" y="13294"/>
                    <a:pt x="17201" y="13262"/>
                  </a:cubicBezTo>
                  <a:cubicBezTo>
                    <a:pt x="17253" y="13231"/>
                    <a:pt x="17285" y="13189"/>
                    <a:pt x="17316" y="13136"/>
                  </a:cubicBezTo>
                  <a:lnTo>
                    <a:pt x="17348" y="13042"/>
                  </a:lnTo>
                  <a:cubicBezTo>
                    <a:pt x="17348" y="13010"/>
                    <a:pt x="17358" y="12979"/>
                    <a:pt x="17358" y="12958"/>
                  </a:cubicBezTo>
                  <a:cubicBezTo>
                    <a:pt x="17421" y="12916"/>
                    <a:pt x="17463" y="12874"/>
                    <a:pt x="17484" y="12832"/>
                  </a:cubicBezTo>
                  <a:cubicBezTo>
                    <a:pt x="17516" y="12779"/>
                    <a:pt x="17537" y="12716"/>
                    <a:pt x="17526" y="12664"/>
                  </a:cubicBezTo>
                  <a:cubicBezTo>
                    <a:pt x="17526" y="12653"/>
                    <a:pt x="17526" y="12632"/>
                    <a:pt x="17516" y="12611"/>
                  </a:cubicBezTo>
                  <a:cubicBezTo>
                    <a:pt x="17516" y="12590"/>
                    <a:pt x="17505" y="12580"/>
                    <a:pt x="17505" y="12559"/>
                  </a:cubicBezTo>
                  <a:cubicBezTo>
                    <a:pt x="17495" y="12538"/>
                    <a:pt x="17484" y="12517"/>
                    <a:pt x="17463" y="12506"/>
                  </a:cubicBezTo>
                  <a:cubicBezTo>
                    <a:pt x="17474" y="12506"/>
                    <a:pt x="17484" y="12496"/>
                    <a:pt x="17495" y="12496"/>
                  </a:cubicBezTo>
                  <a:cubicBezTo>
                    <a:pt x="17568" y="12464"/>
                    <a:pt x="17631" y="12422"/>
                    <a:pt x="17694" y="12359"/>
                  </a:cubicBezTo>
                  <a:cubicBezTo>
                    <a:pt x="17747" y="12307"/>
                    <a:pt x="17789" y="12244"/>
                    <a:pt x="17820" y="12181"/>
                  </a:cubicBezTo>
                  <a:cubicBezTo>
                    <a:pt x="17831" y="12139"/>
                    <a:pt x="17841" y="12107"/>
                    <a:pt x="17841" y="12076"/>
                  </a:cubicBezTo>
                  <a:cubicBezTo>
                    <a:pt x="17841" y="12034"/>
                    <a:pt x="17841" y="12002"/>
                    <a:pt x="17831" y="11971"/>
                  </a:cubicBezTo>
                  <a:cubicBezTo>
                    <a:pt x="17820" y="11929"/>
                    <a:pt x="17799" y="11897"/>
                    <a:pt x="17778" y="11866"/>
                  </a:cubicBezTo>
                  <a:cubicBezTo>
                    <a:pt x="17757" y="11845"/>
                    <a:pt x="17747" y="11845"/>
                    <a:pt x="17736" y="11845"/>
                  </a:cubicBezTo>
                  <a:cubicBezTo>
                    <a:pt x="17820" y="11834"/>
                    <a:pt x="17915" y="11834"/>
                    <a:pt x="17999" y="11824"/>
                  </a:cubicBezTo>
                  <a:cubicBezTo>
                    <a:pt x="18009" y="11834"/>
                    <a:pt x="18020" y="11845"/>
                    <a:pt x="18020" y="11866"/>
                  </a:cubicBezTo>
                  <a:lnTo>
                    <a:pt x="18146" y="12086"/>
                  </a:lnTo>
                  <a:cubicBezTo>
                    <a:pt x="18240" y="12275"/>
                    <a:pt x="18324" y="12464"/>
                    <a:pt x="18419" y="12653"/>
                  </a:cubicBezTo>
                  <a:lnTo>
                    <a:pt x="18419" y="12664"/>
                  </a:lnTo>
                  <a:cubicBezTo>
                    <a:pt x="18429" y="12674"/>
                    <a:pt x="18440" y="12695"/>
                    <a:pt x="18440" y="12716"/>
                  </a:cubicBezTo>
                  <a:cubicBezTo>
                    <a:pt x="18471" y="12769"/>
                    <a:pt x="18492" y="12832"/>
                    <a:pt x="18524" y="12895"/>
                  </a:cubicBezTo>
                  <a:cubicBezTo>
                    <a:pt x="18555" y="12958"/>
                    <a:pt x="18587" y="13010"/>
                    <a:pt x="18639" y="13063"/>
                  </a:cubicBezTo>
                  <a:lnTo>
                    <a:pt x="18702" y="13126"/>
                  </a:lnTo>
                  <a:cubicBezTo>
                    <a:pt x="18723" y="13136"/>
                    <a:pt x="18755" y="13147"/>
                    <a:pt x="18786" y="13147"/>
                  </a:cubicBezTo>
                  <a:lnTo>
                    <a:pt x="18797" y="13147"/>
                  </a:lnTo>
                  <a:cubicBezTo>
                    <a:pt x="18828" y="13147"/>
                    <a:pt x="18849" y="13147"/>
                    <a:pt x="18870" y="13136"/>
                  </a:cubicBezTo>
                  <a:cubicBezTo>
                    <a:pt x="18902" y="13115"/>
                    <a:pt x="18923" y="13105"/>
                    <a:pt x="18944" y="13073"/>
                  </a:cubicBezTo>
                  <a:cubicBezTo>
                    <a:pt x="18954" y="13052"/>
                    <a:pt x="18965" y="13021"/>
                    <a:pt x="18975" y="12989"/>
                  </a:cubicBezTo>
                  <a:lnTo>
                    <a:pt x="19007" y="13052"/>
                  </a:lnTo>
                  <a:cubicBezTo>
                    <a:pt x="19038" y="13115"/>
                    <a:pt x="19070" y="13168"/>
                    <a:pt x="19101" y="13210"/>
                  </a:cubicBezTo>
                  <a:cubicBezTo>
                    <a:pt x="19122" y="13252"/>
                    <a:pt x="19154" y="13294"/>
                    <a:pt x="19185" y="13336"/>
                  </a:cubicBezTo>
                  <a:cubicBezTo>
                    <a:pt x="19238" y="13388"/>
                    <a:pt x="19311" y="13462"/>
                    <a:pt x="19395" y="13462"/>
                  </a:cubicBezTo>
                  <a:lnTo>
                    <a:pt x="19406" y="13462"/>
                  </a:lnTo>
                  <a:cubicBezTo>
                    <a:pt x="19458" y="13451"/>
                    <a:pt x="19500" y="13430"/>
                    <a:pt x="19542" y="13388"/>
                  </a:cubicBezTo>
                  <a:cubicBezTo>
                    <a:pt x="19574" y="13346"/>
                    <a:pt x="19605" y="13294"/>
                    <a:pt x="19616" y="13231"/>
                  </a:cubicBezTo>
                  <a:cubicBezTo>
                    <a:pt x="19626" y="13168"/>
                    <a:pt x="19637" y="13105"/>
                    <a:pt x="19626" y="13031"/>
                  </a:cubicBezTo>
                  <a:cubicBezTo>
                    <a:pt x="19616" y="12958"/>
                    <a:pt x="19595" y="12884"/>
                    <a:pt x="19563" y="12811"/>
                  </a:cubicBezTo>
                  <a:cubicBezTo>
                    <a:pt x="19532" y="12695"/>
                    <a:pt x="19479" y="12569"/>
                    <a:pt x="19406" y="12443"/>
                  </a:cubicBezTo>
                  <a:lnTo>
                    <a:pt x="19406" y="12443"/>
                  </a:lnTo>
                  <a:cubicBezTo>
                    <a:pt x="19427" y="12454"/>
                    <a:pt x="19448" y="12464"/>
                    <a:pt x="19469" y="12464"/>
                  </a:cubicBezTo>
                  <a:lnTo>
                    <a:pt x="19563" y="12464"/>
                  </a:lnTo>
                  <a:cubicBezTo>
                    <a:pt x="19595" y="12443"/>
                    <a:pt x="19626" y="12422"/>
                    <a:pt x="19637" y="12401"/>
                  </a:cubicBezTo>
                  <a:cubicBezTo>
                    <a:pt x="19658" y="12380"/>
                    <a:pt x="19658" y="12349"/>
                    <a:pt x="19668" y="12328"/>
                  </a:cubicBezTo>
                  <a:cubicBezTo>
                    <a:pt x="19679" y="12265"/>
                    <a:pt x="19658" y="12191"/>
                    <a:pt x="19637" y="12139"/>
                  </a:cubicBezTo>
                  <a:cubicBezTo>
                    <a:pt x="19626" y="12086"/>
                    <a:pt x="19595" y="12023"/>
                    <a:pt x="19563" y="11939"/>
                  </a:cubicBezTo>
                  <a:cubicBezTo>
                    <a:pt x="19521" y="11855"/>
                    <a:pt x="19469" y="11771"/>
                    <a:pt x="19416" y="11687"/>
                  </a:cubicBezTo>
                  <a:lnTo>
                    <a:pt x="19395" y="11645"/>
                  </a:lnTo>
                  <a:cubicBezTo>
                    <a:pt x="19269" y="11435"/>
                    <a:pt x="19143" y="11236"/>
                    <a:pt x="18996" y="11036"/>
                  </a:cubicBezTo>
                  <a:cubicBezTo>
                    <a:pt x="18891" y="10900"/>
                    <a:pt x="18786" y="10774"/>
                    <a:pt x="18671" y="10637"/>
                  </a:cubicBezTo>
                  <a:cubicBezTo>
                    <a:pt x="18681" y="10606"/>
                    <a:pt x="18692" y="10564"/>
                    <a:pt x="18702" y="10532"/>
                  </a:cubicBezTo>
                  <a:cubicBezTo>
                    <a:pt x="18723" y="10543"/>
                    <a:pt x="18744" y="10543"/>
                    <a:pt x="18765" y="10553"/>
                  </a:cubicBezTo>
                  <a:cubicBezTo>
                    <a:pt x="18828" y="10564"/>
                    <a:pt x="18881" y="10574"/>
                    <a:pt x="18933" y="10574"/>
                  </a:cubicBezTo>
                  <a:cubicBezTo>
                    <a:pt x="18954" y="10574"/>
                    <a:pt x="18975" y="10564"/>
                    <a:pt x="18996" y="10564"/>
                  </a:cubicBezTo>
                  <a:cubicBezTo>
                    <a:pt x="19091" y="10553"/>
                    <a:pt x="19154" y="10522"/>
                    <a:pt x="19206" y="10469"/>
                  </a:cubicBezTo>
                  <a:cubicBezTo>
                    <a:pt x="19238" y="10438"/>
                    <a:pt x="19259" y="10396"/>
                    <a:pt x="19259" y="10364"/>
                  </a:cubicBezTo>
                  <a:cubicBezTo>
                    <a:pt x="19269" y="10333"/>
                    <a:pt x="19259" y="10291"/>
                    <a:pt x="19248" y="10259"/>
                  </a:cubicBezTo>
                  <a:cubicBezTo>
                    <a:pt x="19227" y="10217"/>
                    <a:pt x="19196" y="10165"/>
                    <a:pt x="19143" y="10123"/>
                  </a:cubicBezTo>
                  <a:lnTo>
                    <a:pt x="19206" y="10123"/>
                  </a:lnTo>
                  <a:cubicBezTo>
                    <a:pt x="19248" y="10123"/>
                    <a:pt x="19311" y="10123"/>
                    <a:pt x="19353" y="10081"/>
                  </a:cubicBezTo>
                  <a:cubicBezTo>
                    <a:pt x="19374" y="10060"/>
                    <a:pt x="19385" y="10039"/>
                    <a:pt x="19395" y="10007"/>
                  </a:cubicBezTo>
                  <a:lnTo>
                    <a:pt x="19395" y="9934"/>
                  </a:lnTo>
                  <a:cubicBezTo>
                    <a:pt x="19374" y="9860"/>
                    <a:pt x="19343" y="9787"/>
                    <a:pt x="19290" y="9734"/>
                  </a:cubicBezTo>
                  <a:cubicBezTo>
                    <a:pt x="19238" y="9671"/>
                    <a:pt x="19185" y="9619"/>
                    <a:pt x="19112" y="9566"/>
                  </a:cubicBezTo>
                  <a:cubicBezTo>
                    <a:pt x="19049" y="9514"/>
                    <a:pt x="18986" y="9472"/>
                    <a:pt x="18923" y="9430"/>
                  </a:cubicBezTo>
                  <a:lnTo>
                    <a:pt x="18891" y="9409"/>
                  </a:lnTo>
                  <a:cubicBezTo>
                    <a:pt x="18839" y="9367"/>
                    <a:pt x="18776" y="9314"/>
                    <a:pt x="18713" y="9262"/>
                  </a:cubicBezTo>
                  <a:cubicBezTo>
                    <a:pt x="18671" y="9220"/>
                    <a:pt x="18618" y="9167"/>
                    <a:pt x="18576" y="9115"/>
                  </a:cubicBezTo>
                  <a:lnTo>
                    <a:pt x="18545" y="9094"/>
                  </a:lnTo>
                  <a:cubicBezTo>
                    <a:pt x="18482" y="9020"/>
                    <a:pt x="18419" y="8947"/>
                    <a:pt x="18345" y="8873"/>
                  </a:cubicBezTo>
                  <a:cubicBezTo>
                    <a:pt x="18261" y="8789"/>
                    <a:pt x="18188" y="8716"/>
                    <a:pt x="18114" y="8663"/>
                  </a:cubicBezTo>
                  <a:cubicBezTo>
                    <a:pt x="18062" y="8621"/>
                    <a:pt x="18020" y="8590"/>
                    <a:pt x="17978" y="8558"/>
                  </a:cubicBezTo>
                  <a:cubicBezTo>
                    <a:pt x="17936" y="8453"/>
                    <a:pt x="17904" y="8338"/>
                    <a:pt x="17862" y="8212"/>
                  </a:cubicBezTo>
                  <a:lnTo>
                    <a:pt x="17841" y="8117"/>
                  </a:lnTo>
                  <a:lnTo>
                    <a:pt x="17747" y="7802"/>
                  </a:lnTo>
                  <a:cubicBezTo>
                    <a:pt x="17684" y="7634"/>
                    <a:pt x="17631" y="7519"/>
                    <a:pt x="17558" y="7424"/>
                  </a:cubicBezTo>
                  <a:cubicBezTo>
                    <a:pt x="17505" y="7361"/>
                    <a:pt x="17463" y="7309"/>
                    <a:pt x="17411" y="7267"/>
                  </a:cubicBezTo>
                  <a:cubicBezTo>
                    <a:pt x="17369" y="7225"/>
                    <a:pt x="17316" y="7193"/>
                    <a:pt x="17274" y="7162"/>
                  </a:cubicBezTo>
                  <a:cubicBezTo>
                    <a:pt x="17285" y="7078"/>
                    <a:pt x="17285" y="6994"/>
                    <a:pt x="17264" y="6920"/>
                  </a:cubicBezTo>
                  <a:cubicBezTo>
                    <a:pt x="17253" y="6878"/>
                    <a:pt x="17243" y="6847"/>
                    <a:pt x="17232" y="6815"/>
                  </a:cubicBezTo>
                  <a:cubicBezTo>
                    <a:pt x="17211" y="6784"/>
                    <a:pt x="17190" y="6763"/>
                    <a:pt x="17159" y="6742"/>
                  </a:cubicBezTo>
                  <a:cubicBezTo>
                    <a:pt x="17138" y="6731"/>
                    <a:pt x="17117" y="6731"/>
                    <a:pt x="17096" y="6731"/>
                  </a:cubicBezTo>
                  <a:lnTo>
                    <a:pt x="17064" y="6731"/>
                  </a:lnTo>
                  <a:cubicBezTo>
                    <a:pt x="17054" y="6742"/>
                    <a:pt x="17033" y="6742"/>
                    <a:pt x="17022" y="6763"/>
                  </a:cubicBezTo>
                  <a:cubicBezTo>
                    <a:pt x="17001" y="6773"/>
                    <a:pt x="16991" y="6784"/>
                    <a:pt x="16991" y="6794"/>
                  </a:cubicBezTo>
                  <a:cubicBezTo>
                    <a:pt x="16970" y="6826"/>
                    <a:pt x="16949" y="6868"/>
                    <a:pt x="16938" y="6910"/>
                  </a:cubicBezTo>
                  <a:cubicBezTo>
                    <a:pt x="16938" y="6899"/>
                    <a:pt x="16928" y="6899"/>
                    <a:pt x="16928" y="6889"/>
                  </a:cubicBezTo>
                  <a:cubicBezTo>
                    <a:pt x="16886" y="6836"/>
                    <a:pt x="16833" y="6794"/>
                    <a:pt x="16791" y="6752"/>
                  </a:cubicBezTo>
                  <a:cubicBezTo>
                    <a:pt x="16739" y="6710"/>
                    <a:pt x="16686" y="6689"/>
                    <a:pt x="16634" y="6668"/>
                  </a:cubicBezTo>
                  <a:cubicBezTo>
                    <a:pt x="16613" y="6658"/>
                    <a:pt x="16592" y="6658"/>
                    <a:pt x="16571" y="6647"/>
                  </a:cubicBezTo>
                  <a:lnTo>
                    <a:pt x="16508" y="6647"/>
                  </a:lnTo>
                  <a:cubicBezTo>
                    <a:pt x="16487" y="6647"/>
                    <a:pt x="16455" y="6658"/>
                    <a:pt x="16434" y="6658"/>
                  </a:cubicBezTo>
                  <a:cubicBezTo>
                    <a:pt x="16424" y="6668"/>
                    <a:pt x="16403" y="6679"/>
                    <a:pt x="16392" y="6689"/>
                  </a:cubicBezTo>
                  <a:cubicBezTo>
                    <a:pt x="16382" y="6700"/>
                    <a:pt x="16371" y="6721"/>
                    <a:pt x="16371" y="6742"/>
                  </a:cubicBezTo>
                  <a:cubicBezTo>
                    <a:pt x="16361" y="6763"/>
                    <a:pt x="16361" y="6784"/>
                    <a:pt x="16361" y="6805"/>
                  </a:cubicBezTo>
                  <a:cubicBezTo>
                    <a:pt x="16371" y="6836"/>
                    <a:pt x="16382" y="6857"/>
                    <a:pt x="16392" y="6878"/>
                  </a:cubicBezTo>
                  <a:cubicBezTo>
                    <a:pt x="16403" y="6899"/>
                    <a:pt x="16413" y="6920"/>
                    <a:pt x="16434" y="6941"/>
                  </a:cubicBezTo>
                  <a:cubicBezTo>
                    <a:pt x="16455" y="6973"/>
                    <a:pt x="16476" y="6994"/>
                    <a:pt x="16508" y="7025"/>
                  </a:cubicBezTo>
                  <a:lnTo>
                    <a:pt x="16298" y="7025"/>
                  </a:lnTo>
                  <a:cubicBezTo>
                    <a:pt x="16256" y="7036"/>
                    <a:pt x="16214" y="7036"/>
                    <a:pt x="16182" y="7046"/>
                  </a:cubicBezTo>
                  <a:lnTo>
                    <a:pt x="16088" y="7078"/>
                  </a:lnTo>
                  <a:cubicBezTo>
                    <a:pt x="16025" y="7109"/>
                    <a:pt x="15972" y="7130"/>
                    <a:pt x="15930" y="7172"/>
                  </a:cubicBezTo>
                  <a:cubicBezTo>
                    <a:pt x="15846" y="7235"/>
                    <a:pt x="15773" y="7330"/>
                    <a:pt x="15720" y="7445"/>
                  </a:cubicBezTo>
                  <a:cubicBezTo>
                    <a:pt x="15689" y="7508"/>
                    <a:pt x="15668" y="7571"/>
                    <a:pt x="15647" y="7634"/>
                  </a:cubicBezTo>
                  <a:cubicBezTo>
                    <a:pt x="15626" y="7624"/>
                    <a:pt x="15615" y="7624"/>
                    <a:pt x="15594" y="7613"/>
                  </a:cubicBezTo>
                  <a:lnTo>
                    <a:pt x="15573" y="7613"/>
                  </a:lnTo>
                  <a:cubicBezTo>
                    <a:pt x="15552" y="7613"/>
                    <a:pt x="15531" y="7634"/>
                    <a:pt x="15521" y="7655"/>
                  </a:cubicBezTo>
                  <a:lnTo>
                    <a:pt x="15510" y="7655"/>
                  </a:lnTo>
                  <a:cubicBezTo>
                    <a:pt x="15437" y="7655"/>
                    <a:pt x="15353" y="7687"/>
                    <a:pt x="15290" y="7750"/>
                  </a:cubicBezTo>
                  <a:cubicBezTo>
                    <a:pt x="15227" y="7802"/>
                    <a:pt x="15185" y="7876"/>
                    <a:pt x="15143" y="7960"/>
                  </a:cubicBezTo>
                  <a:cubicBezTo>
                    <a:pt x="15122" y="8023"/>
                    <a:pt x="15111" y="8086"/>
                    <a:pt x="15101" y="8159"/>
                  </a:cubicBezTo>
                  <a:lnTo>
                    <a:pt x="15101" y="8275"/>
                  </a:lnTo>
                  <a:cubicBezTo>
                    <a:pt x="15111" y="8306"/>
                    <a:pt x="15111" y="8338"/>
                    <a:pt x="15132" y="8380"/>
                  </a:cubicBezTo>
                  <a:cubicBezTo>
                    <a:pt x="15143" y="8411"/>
                    <a:pt x="15174" y="8443"/>
                    <a:pt x="15206" y="8464"/>
                  </a:cubicBezTo>
                  <a:cubicBezTo>
                    <a:pt x="15216" y="8474"/>
                    <a:pt x="15237" y="8485"/>
                    <a:pt x="15248" y="8485"/>
                  </a:cubicBezTo>
                  <a:cubicBezTo>
                    <a:pt x="15206" y="8548"/>
                    <a:pt x="15164" y="8621"/>
                    <a:pt x="15122" y="8684"/>
                  </a:cubicBezTo>
                  <a:cubicBezTo>
                    <a:pt x="15101" y="8726"/>
                    <a:pt x="15069" y="8779"/>
                    <a:pt x="15059" y="8831"/>
                  </a:cubicBezTo>
                  <a:cubicBezTo>
                    <a:pt x="15048" y="8852"/>
                    <a:pt x="15048" y="8873"/>
                    <a:pt x="15048" y="8894"/>
                  </a:cubicBezTo>
                  <a:cubicBezTo>
                    <a:pt x="15048" y="8915"/>
                    <a:pt x="15048" y="8936"/>
                    <a:pt x="15059" y="8957"/>
                  </a:cubicBezTo>
                  <a:cubicBezTo>
                    <a:pt x="15080" y="8999"/>
                    <a:pt x="15132" y="9020"/>
                    <a:pt x="15174" y="9020"/>
                  </a:cubicBezTo>
                  <a:lnTo>
                    <a:pt x="15185" y="9020"/>
                  </a:lnTo>
                  <a:cubicBezTo>
                    <a:pt x="15164" y="9041"/>
                    <a:pt x="15153" y="9073"/>
                    <a:pt x="15132" y="9104"/>
                  </a:cubicBezTo>
                  <a:cubicBezTo>
                    <a:pt x="15080" y="9220"/>
                    <a:pt x="15048" y="9314"/>
                    <a:pt x="15027" y="9409"/>
                  </a:cubicBezTo>
                  <a:cubicBezTo>
                    <a:pt x="15027" y="9451"/>
                    <a:pt x="15017" y="9503"/>
                    <a:pt x="15027" y="9556"/>
                  </a:cubicBezTo>
                  <a:cubicBezTo>
                    <a:pt x="15027" y="9577"/>
                    <a:pt x="15038" y="9598"/>
                    <a:pt x="15048" y="9608"/>
                  </a:cubicBezTo>
                  <a:cubicBezTo>
                    <a:pt x="15059" y="9629"/>
                    <a:pt x="15069" y="9640"/>
                    <a:pt x="15080" y="9650"/>
                  </a:cubicBezTo>
                  <a:cubicBezTo>
                    <a:pt x="15090" y="9661"/>
                    <a:pt x="15111" y="9682"/>
                    <a:pt x="15143" y="9682"/>
                  </a:cubicBezTo>
                  <a:lnTo>
                    <a:pt x="15216" y="9682"/>
                  </a:lnTo>
                  <a:cubicBezTo>
                    <a:pt x="15227" y="9682"/>
                    <a:pt x="15237" y="9682"/>
                    <a:pt x="15248" y="9671"/>
                  </a:cubicBezTo>
                  <a:lnTo>
                    <a:pt x="15248" y="9671"/>
                  </a:lnTo>
                  <a:cubicBezTo>
                    <a:pt x="15237" y="9755"/>
                    <a:pt x="15237" y="9839"/>
                    <a:pt x="15248" y="9913"/>
                  </a:cubicBezTo>
                  <a:cubicBezTo>
                    <a:pt x="15258" y="10049"/>
                    <a:pt x="15290" y="10165"/>
                    <a:pt x="15321" y="10259"/>
                  </a:cubicBezTo>
                  <a:cubicBezTo>
                    <a:pt x="15395" y="10427"/>
                    <a:pt x="15489" y="10585"/>
                    <a:pt x="15605" y="10711"/>
                  </a:cubicBezTo>
                  <a:cubicBezTo>
                    <a:pt x="15710" y="10837"/>
                    <a:pt x="15846" y="10952"/>
                    <a:pt x="15993" y="11047"/>
                  </a:cubicBezTo>
                  <a:cubicBezTo>
                    <a:pt x="16046" y="11078"/>
                    <a:pt x="16088" y="11099"/>
                    <a:pt x="16151" y="11131"/>
                  </a:cubicBezTo>
                  <a:cubicBezTo>
                    <a:pt x="16077" y="11131"/>
                    <a:pt x="16014" y="11141"/>
                    <a:pt x="15951" y="11141"/>
                  </a:cubicBezTo>
                  <a:cubicBezTo>
                    <a:pt x="15878" y="11152"/>
                    <a:pt x="15794" y="11152"/>
                    <a:pt x="15710" y="11173"/>
                  </a:cubicBezTo>
                  <a:cubicBezTo>
                    <a:pt x="15668" y="11173"/>
                    <a:pt x="15636" y="11183"/>
                    <a:pt x="15594" y="11194"/>
                  </a:cubicBezTo>
                  <a:cubicBezTo>
                    <a:pt x="15563" y="11204"/>
                    <a:pt x="15531" y="11225"/>
                    <a:pt x="15500" y="11246"/>
                  </a:cubicBezTo>
                  <a:cubicBezTo>
                    <a:pt x="15489" y="11246"/>
                    <a:pt x="15489" y="11257"/>
                    <a:pt x="15479" y="11257"/>
                  </a:cubicBezTo>
                  <a:lnTo>
                    <a:pt x="15468" y="11257"/>
                  </a:lnTo>
                  <a:cubicBezTo>
                    <a:pt x="15458" y="11278"/>
                    <a:pt x="15437" y="11288"/>
                    <a:pt x="15426" y="11299"/>
                  </a:cubicBezTo>
                  <a:cubicBezTo>
                    <a:pt x="15416" y="11320"/>
                    <a:pt x="15395" y="11330"/>
                    <a:pt x="15384" y="11351"/>
                  </a:cubicBezTo>
                  <a:cubicBezTo>
                    <a:pt x="15342" y="11425"/>
                    <a:pt x="15321" y="11509"/>
                    <a:pt x="15321" y="11614"/>
                  </a:cubicBezTo>
                  <a:cubicBezTo>
                    <a:pt x="15311" y="11719"/>
                    <a:pt x="15321" y="11824"/>
                    <a:pt x="15342" y="11918"/>
                  </a:cubicBezTo>
                  <a:cubicBezTo>
                    <a:pt x="15363" y="11981"/>
                    <a:pt x="15384" y="12034"/>
                    <a:pt x="15405" y="12086"/>
                  </a:cubicBezTo>
                  <a:cubicBezTo>
                    <a:pt x="15426" y="12128"/>
                    <a:pt x="15458" y="12181"/>
                    <a:pt x="15500" y="12223"/>
                  </a:cubicBezTo>
                  <a:cubicBezTo>
                    <a:pt x="15521" y="12244"/>
                    <a:pt x="15531" y="12265"/>
                    <a:pt x="15552" y="12275"/>
                  </a:cubicBezTo>
                  <a:lnTo>
                    <a:pt x="15552" y="12286"/>
                  </a:lnTo>
                  <a:cubicBezTo>
                    <a:pt x="15563" y="12296"/>
                    <a:pt x="15573" y="12307"/>
                    <a:pt x="15573" y="12317"/>
                  </a:cubicBezTo>
                  <a:cubicBezTo>
                    <a:pt x="15447" y="12538"/>
                    <a:pt x="15300" y="12779"/>
                    <a:pt x="15143" y="13042"/>
                  </a:cubicBezTo>
                  <a:lnTo>
                    <a:pt x="15143" y="13021"/>
                  </a:lnTo>
                  <a:cubicBezTo>
                    <a:pt x="15027" y="13220"/>
                    <a:pt x="14891" y="13409"/>
                    <a:pt x="14765" y="13588"/>
                  </a:cubicBezTo>
                  <a:cubicBezTo>
                    <a:pt x="14439" y="14050"/>
                    <a:pt x="14103" y="14481"/>
                    <a:pt x="13746" y="14880"/>
                  </a:cubicBezTo>
                  <a:cubicBezTo>
                    <a:pt x="13515" y="15132"/>
                    <a:pt x="13274" y="15384"/>
                    <a:pt x="13022" y="15605"/>
                  </a:cubicBezTo>
                  <a:cubicBezTo>
                    <a:pt x="12927" y="15699"/>
                    <a:pt x="12822" y="15794"/>
                    <a:pt x="12717" y="15878"/>
                  </a:cubicBezTo>
                  <a:lnTo>
                    <a:pt x="12633" y="15794"/>
                  </a:lnTo>
                  <a:lnTo>
                    <a:pt x="12591" y="15752"/>
                  </a:lnTo>
                  <a:lnTo>
                    <a:pt x="12486" y="15647"/>
                  </a:lnTo>
                  <a:lnTo>
                    <a:pt x="12423" y="15584"/>
                  </a:lnTo>
                  <a:cubicBezTo>
                    <a:pt x="12308" y="15479"/>
                    <a:pt x="12192" y="15363"/>
                    <a:pt x="12077" y="15247"/>
                  </a:cubicBezTo>
                  <a:lnTo>
                    <a:pt x="11930" y="15100"/>
                  </a:lnTo>
                  <a:lnTo>
                    <a:pt x="11447" y="14617"/>
                  </a:lnTo>
                  <a:cubicBezTo>
                    <a:pt x="11478" y="14533"/>
                    <a:pt x="11520" y="14460"/>
                    <a:pt x="11541" y="14375"/>
                  </a:cubicBezTo>
                  <a:cubicBezTo>
                    <a:pt x="11625" y="14134"/>
                    <a:pt x="11667" y="13871"/>
                    <a:pt x="11667" y="13619"/>
                  </a:cubicBezTo>
                  <a:cubicBezTo>
                    <a:pt x="11657" y="13336"/>
                    <a:pt x="11604" y="13094"/>
                    <a:pt x="11510" y="12884"/>
                  </a:cubicBezTo>
                  <a:cubicBezTo>
                    <a:pt x="11468" y="12790"/>
                    <a:pt x="11405" y="12685"/>
                    <a:pt x="11352" y="12590"/>
                  </a:cubicBezTo>
                  <a:cubicBezTo>
                    <a:pt x="11279" y="12454"/>
                    <a:pt x="11195" y="12307"/>
                    <a:pt x="11142" y="12160"/>
                  </a:cubicBezTo>
                  <a:cubicBezTo>
                    <a:pt x="11121" y="12086"/>
                    <a:pt x="11100" y="12013"/>
                    <a:pt x="11100" y="11950"/>
                  </a:cubicBezTo>
                  <a:cubicBezTo>
                    <a:pt x="11100" y="11887"/>
                    <a:pt x="11100" y="11824"/>
                    <a:pt x="11111" y="11771"/>
                  </a:cubicBezTo>
                  <a:cubicBezTo>
                    <a:pt x="11121" y="11719"/>
                    <a:pt x="11142" y="11666"/>
                    <a:pt x="11174" y="11614"/>
                  </a:cubicBezTo>
                  <a:cubicBezTo>
                    <a:pt x="11205" y="11551"/>
                    <a:pt x="11237" y="11498"/>
                    <a:pt x="11289" y="11446"/>
                  </a:cubicBezTo>
                  <a:cubicBezTo>
                    <a:pt x="11352" y="11372"/>
                    <a:pt x="11426" y="11320"/>
                    <a:pt x="11489" y="11257"/>
                  </a:cubicBezTo>
                  <a:cubicBezTo>
                    <a:pt x="11541" y="11215"/>
                    <a:pt x="11594" y="11173"/>
                    <a:pt x="11646" y="11120"/>
                  </a:cubicBezTo>
                  <a:cubicBezTo>
                    <a:pt x="11772" y="10994"/>
                    <a:pt x="11888" y="10847"/>
                    <a:pt x="11972" y="10690"/>
                  </a:cubicBezTo>
                  <a:cubicBezTo>
                    <a:pt x="12056" y="10543"/>
                    <a:pt x="12108" y="10406"/>
                    <a:pt x="12150" y="10280"/>
                  </a:cubicBezTo>
                  <a:cubicBezTo>
                    <a:pt x="12192" y="10112"/>
                    <a:pt x="12213" y="9976"/>
                    <a:pt x="12213" y="9839"/>
                  </a:cubicBezTo>
                  <a:cubicBezTo>
                    <a:pt x="12213" y="9692"/>
                    <a:pt x="12203" y="9535"/>
                    <a:pt x="12161" y="9388"/>
                  </a:cubicBezTo>
                  <a:cubicBezTo>
                    <a:pt x="12129" y="9241"/>
                    <a:pt x="12077" y="9104"/>
                    <a:pt x="12014" y="8978"/>
                  </a:cubicBezTo>
                  <a:cubicBezTo>
                    <a:pt x="11909" y="8737"/>
                    <a:pt x="11751" y="8506"/>
                    <a:pt x="11531" y="8243"/>
                  </a:cubicBezTo>
                  <a:cubicBezTo>
                    <a:pt x="11489" y="8180"/>
                    <a:pt x="11436" y="8128"/>
                    <a:pt x="11384" y="8065"/>
                  </a:cubicBezTo>
                  <a:lnTo>
                    <a:pt x="11342" y="8012"/>
                  </a:lnTo>
                  <a:lnTo>
                    <a:pt x="11247" y="7918"/>
                  </a:lnTo>
                  <a:cubicBezTo>
                    <a:pt x="11174" y="7823"/>
                    <a:pt x="11100" y="7729"/>
                    <a:pt x="11037" y="7624"/>
                  </a:cubicBezTo>
                  <a:lnTo>
                    <a:pt x="11037" y="7634"/>
                  </a:lnTo>
                  <a:cubicBezTo>
                    <a:pt x="10932" y="7456"/>
                    <a:pt x="10827" y="7267"/>
                    <a:pt x="10733" y="7036"/>
                  </a:cubicBezTo>
                  <a:cubicBezTo>
                    <a:pt x="10649" y="6836"/>
                    <a:pt x="10565" y="6626"/>
                    <a:pt x="10502" y="6437"/>
                  </a:cubicBezTo>
                  <a:cubicBezTo>
                    <a:pt x="10355" y="6038"/>
                    <a:pt x="10208" y="5629"/>
                    <a:pt x="9977" y="5272"/>
                  </a:cubicBezTo>
                  <a:cubicBezTo>
                    <a:pt x="9851" y="5072"/>
                    <a:pt x="9693" y="4904"/>
                    <a:pt x="9525" y="4757"/>
                  </a:cubicBezTo>
                  <a:cubicBezTo>
                    <a:pt x="9336" y="4600"/>
                    <a:pt x="9116" y="4474"/>
                    <a:pt x="8874" y="4369"/>
                  </a:cubicBezTo>
                  <a:cubicBezTo>
                    <a:pt x="8727" y="4306"/>
                    <a:pt x="8570" y="4264"/>
                    <a:pt x="8391" y="4222"/>
                  </a:cubicBezTo>
                  <a:cubicBezTo>
                    <a:pt x="8328" y="4201"/>
                    <a:pt x="8265" y="4190"/>
                    <a:pt x="8202" y="4180"/>
                  </a:cubicBezTo>
                  <a:cubicBezTo>
                    <a:pt x="8276" y="4064"/>
                    <a:pt x="8339" y="3938"/>
                    <a:pt x="8381" y="3812"/>
                  </a:cubicBezTo>
                  <a:cubicBezTo>
                    <a:pt x="8423" y="3686"/>
                    <a:pt x="8454" y="3560"/>
                    <a:pt x="8465" y="3403"/>
                  </a:cubicBezTo>
                  <a:cubicBezTo>
                    <a:pt x="8496" y="3424"/>
                    <a:pt x="8517" y="3434"/>
                    <a:pt x="8549" y="3434"/>
                  </a:cubicBezTo>
                  <a:lnTo>
                    <a:pt x="8570" y="3434"/>
                  </a:lnTo>
                  <a:cubicBezTo>
                    <a:pt x="8612" y="3434"/>
                    <a:pt x="8664" y="3413"/>
                    <a:pt x="8696" y="3371"/>
                  </a:cubicBezTo>
                  <a:cubicBezTo>
                    <a:pt x="8717" y="3350"/>
                    <a:pt x="8727" y="3329"/>
                    <a:pt x="8727" y="3298"/>
                  </a:cubicBezTo>
                  <a:cubicBezTo>
                    <a:pt x="8748" y="3319"/>
                    <a:pt x="8759" y="3340"/>
                    <a:pt x="8790" y="3361"/>
                  </a:cubicBezTo>
                  <a:cubicBezTo>
                    <a:pt x="8822" y="3392"/>
                    <a:pt x="8864" y="3413"/>
                    <a:pt x="8916" y="3413"/>
                  </a:cubicBezTo>
                  <a:lnTo>
                    <a:pt x="8937" y="3413"/>
                  </a:lnTo>
                  <a:cubicBezTo>
                    <a:pt x="9000" y="3413"/>
                    <a:pt x="9053" y="3382"/>
                    <a:pt x="9084" y="3329"/>
                  </a:cubicBezTo>
                  <a:cubicBezTo>
                    <a:pt x="9095" y="3298"/>
                    <a:pt x="9116" y="3266"/>
                    <a:pt x="9116" y="3224"/>
                  </a:cubicBezTo>
                  <a:lnTo>
                    <a:pt x="9116" y="3214"/>
                  </a:lnTo>
                  <a:cubicBezTo>
                    <a:pt x="9137" y="3235"/>
                    <a:pt x="9158" y="3245"/>
                    <a:pt x="9189" y="3266"/>
                  </a:cubicBezTo>
                  <a:cubicBezTo>
                    <a:pt x="9221" y="3277"/>
                    <a:pt x="9242" y="3287"/>
                    <a:pt x="9273" y="3298"/>
                  </a:cubicBezTo>
                  <a:lnTo>
                    <a:pt x="9357" y="3298"/>
                  </a:lnTo>
                  <a:cubicBezTo>
                    <a:pt x="9389" y="3298"/>
                    <a:pt x="9452" y="3277"/>
                    <a:pt x="9483" y="3203"/>
                  </a:cubicBezTo>
                  <a:cubicBezTo>
                    <a:pt x="9494" y="3172"/>
                    <a:pt x="9504" y="3140"/>
                    <a:pt x="9504" y="3109"/>
                  </a:cubicBezTo>
                  <a:cubicBezTo>
                    <a:pt x="9546" y="3140"/>
                    <a:pt x="9599" y="3172"/>
                    <a:pt x="9651" y="3203"/>
                  </a:cubicBezTo>
                  <a:cubicBezTo>
                    <a:pt x="9714" y="3235"/>
                    <a:pt x="9767" y="3256"/>
                    <a:pt x="9819" y="3266"/>
                  </a:cubicBezTo>
                  <a:lnTo>
                    <a:pt x="9882" y="3266"/>
                  </a:lnTo>
                  <a:cubicBezTo>
                    <a:pt x="9914" y="3256"/>
                    <a:pt x="9935" y="3245"/>
                    <a:pt x="9956" y="3235"/>
                  </a:cubicBezTo>
                  <a:cubicBezTo>
                    <a:pt x="9977" y="3224"/>
                    <a:pt x="9998" y="3193"/>
                    <a:pt x="10019" y="3161"/>
                  </a:cubicBezTo>
                  <a:cubicBezTo>
                    <a:pt x="10040" y="3140"/>
                    <a:pt x="10050" y="3109"/>
                    <a:pt x="10050" y="3077"/>
                  </a:cubicBezTo>
                  <a:cubicBezTo>
                    <a:pt x="10061" y="3014"/>
                    <a:pt x="10050" y="2941"/>
                    <a:pt x="10019" y="2878"/>
                  </a:cubicBezTo>
                  <a:cubicBezTo>
                    <a:pt x="10008" y="2867"/>
                    <a:pt x="10008" y="2857"/>
                    <a:pt x="9998" y="2846"/>
                  </a:cubicBezTo>
                  <a:lnTo>
                    <a:pt x="9998" y="2846"/>
                  </a:lnTo>
                  <a:cubicBezTo>
                    <a:pt x="10061" y="2878"/>
                    <a:pt x="10113" y="2888"/>
                    <a:pt x="10166" y="2899"/>
                  </a:cubicBezTo>
                  <a:cubicBezTo>
                    <a:pt x="10176" y="2899"/>
                    <a:pt x="10187" y="2909"/>
                    <a:pt x="10197" y="2909"/>
                  </a:cubicBezTo>
                  <a:cubicBezTo>
                    <a:pt x="10239" y="2909"/>
                    <a:pt x="10281" y="2909"/>
                    <a:pt x="10323" y="2899"/>
                  </a:cubicBezTo>
                  <a:cubicBezTo>
                    <a:pt x="10344" y="2888"/>
                    <a:pt x="10365" y="2878"/>
                    <a:pt x="10376" y="2857"/>
                  </a:cubicBezTo>
                  <a:cubicBezTo>
                    <a:pt x="10397" y="2846"/>
                    <a:pt x="10418" y="2825"/>
                    <a:pt x="10439" y="2783"/>
                  </a:cubicBezTo>
                  <a:cubicBezTo>
                    <a:pt x="10460" y="2731"/>
                    <a:pt x="10470" y="2657"/>
                    <a:pt x="10460" y="2584"/>
                  </a:cubicBezTo>
                  <a:cubicBezTo>
                    <a:pt x="10449" y="2510"/>
                    <a:pt x="10407" y="2447"/>
                    <a:pt x="10386" y="2405"/>
                  </a:cubicBezTo>
                  <a:cubicBezTo>
                    <a:pt x="10365" y="2384"/>
                    <a:pt x="10355" y="2363"/>
                    <a:pt x="10334" y="2353"/>
                  </a:cubicBezTo>
                  <a:lnTo>
                    <a:pt x="10365" y="2353"/>
                  </a:lnTo>
                  <a:cubicBezTo>
                    <a:pt x="10407" y="2374"/>
                    <a:pt x="10460" y="2384"/>
                    <a:pt x="10512" y="2395"/>
                  </a:cubicBezTo>
                  <a:lnTo>
                    <a:pt x="10533" y="2395"/>
                  </a:lnTo>
                  <a:cubicBezTo>
                    <a:pt x="10575" y="2395"/>
                    <a:pt x="10617" y="2395"/>
                    <a:pt x="10659" y="2384"/>
                  </a:cubicBezTo>
                  <a:cubicBezTo>
                    <a:pt x="10701" y="2374"/>
                    <a:pt x="10743" y="2353"/>
                    <a:pt x="10775" y="2321"/>
                  </a:cubicBezTo>
                  <a:cubicBezTo>
                    <a:pt x="10817" y="2279"/>
                    <a:pt x="10827" y="2206"/>
                    <a:pt x="10838" y="2164"/>
                  </a:cubicBezTo>
                  <a:cubicBezTo>
                    <a:pt x="10838" y="2132"/>
                    <a:pt x="10838" y="2111"/>
                    <a:pt x="10827" y="2069"/>
                  </a:cubicBezTo>
                  <a:cubicBezTo>
                    <a:pt x="10827" y="2048"/>
                    <a:pt x="10817" y="2017"/>
                    <a:pt x="10796" y="1985"/>
                  </a:cubicBezTo>
                  <a:cubicBezTo>
                    <a:pt x="10764" y="1912"/>
                    <a:pt x="10722" y="1859"/>
                    <a:pt x="10691" y="1817"/>
                  </a:cubicBezTo>
                  <a:cubicBezTo>
                    <a:pt x="10659" y="1796"/>
                    <a:pt x="10638" y="1775"/>
                    <a:pt x="10617" y="1754"/>
                  </a:cubicBezTo>
                  <a:lnTo>
                    <a:pt x="10638" y="1754"/>
                  </a:lnTo>
                  <a:cubicBezTo>
                    <a:pt x="10652" y="1757"/>
                    <a:pt x="10666" y="1758"/>
                    <a:pt x="10680" y="1758"/>
                  </a:cubicBezTo>
                  <a:cubicBezTo>
                    <a:pt x="10718" y="1758"/>
                    <a:pt x="10754" y="1748"/>
                    <a:pt x="10785" y="1733"/>
                  </a:cubicBezTo>
                  <a:cubicBezTo>
                    <a:pt x="10817" y="1722"/>
                    <a:pt x="10859" y="1701"/>
                    <a:pt x="10890" y="1638"/>
                  </a:cubicBezTo>
                  <a:cubicBezTo>
                    <a:pt x="10922" y="1586"/>
                    <a:pt x="10922" y="1523"/>
                    <a:pt x="10911" y="1460"/>
                  </a:cubicBezTo>
                  <a:cubicBezTo>
                    <a:pt x="10901" y="1407"/>
                    <a:pt x="10880" y="1355"/>
                    <a:pt x="10838" y="1313"/>
                  </a:cubicBezTo>
                  <a:cubicBezTo>
                    <a:pt x="10806" y="1271"/>
                    <a:pt x="10764" y="1229"/>
                    <a:pt x="10712" y="1197"/>
                  </a:cubicBezTo>
                  <a:cubicBezTo>
                    <a:pt x="10670" y="1166"/>
                    <a:pt x="10628" y="1134"/>
                    <a:pt x="10565" y="1103"/>
                  </a:cubicBezTo>
                  <a:cubicBezTo>
                    <a:pt x="10470" y="1061"/>
                    <a:pt x="10365" y="1029"/>
                    <a:pt x="10271" y="1008"/>
                  </a:cubicBezTo>
                  <a:cubicBezTo>
                    <a:pt x="10229" y="998"/>
                    <a:pt x="10176" y="987"/>
                    <a:pt x="10134" y="977"/>
                  </a:cubicBezTo>
                  <a:cubicBezTo>
                    <a:pt x="10103" y="974"/>
                    <a:pt x="10071" y="973"/>
                    <a:pt x="10038" y="973"/>
                  </a:cubicBezTo>
                  <a:cubicBezTo>
                    <a:pt x="9946" y="973"/>
                    <a:pt x="9848" y="982"/>
                    <a:pt x="9756" y="998"/>
                  </a:cubicBezTo>
                  <a:cubicBezTo>
                    <a:pt x="9588" y="1019"/>
                    <a:pt x="9420" y="1071"/>
                    <a:pt x="9263" y="1145"/>
                  </a:cubicBezTo>
                  <a:cubicBezTo>
                    <a:pt x="9137" y="1208"/>
                    <a:pt x="9011" y="1281"/>
                    <a:pt x="8895" y="1344"/>
                  </a:cubicBezTo>
                  <a:lnTo>
                    <a:pt x="8885" y="1355"/>
                  </a:lnTo>
                  <a:lnTo>
                    <a:pt x="8843" y="1386"/>
                  </a:lnTo>
                  <a:cubicBezTo>
                    <a:pt x="8780" y="1418"/>
                    <a:pt x="8727" y="1449"/>
                    <a:pt x="8664" y="1481"/>
                  </a:cubicBezTo>
                  <a:cubicBezTo>
                    <a:pt x="8559" y="1544"/>
                    <a:pt x="8433" y="1607"/>
                    <a:pt x="8297" y="1659"/>
                  </a:cubicBezTo>
                  <a:cubicBezTo>
                    <a:pt x="8265" y="1586"/>
                    <a:pt x="8244" y="1512"/>
                    <a:pt x="8213" y="1439"/>
                  </a:cubicBezTo>
                  <a:cubicBezTo>
                    <a:pt x="8097" y="1155"/>
                    <a:pt x="7960" y="945"/>
                    <a:pt x="7792" y="788"/>
                  </a:cubicBezTo>
                  <a:cubicBezTo>
                    <a:pt x="7708" y="693"/>
                    <a:pt x="7603" y="630"/>
                    <a:pt x="7498" y="588"/>
                  </a:cubicBezTo>
                  <a:cubicBezTo>
                    <a:pt x="7414" y="546"/>
                    <a:pt x="7320" y="514"/>
                    <a:pt x="7204" y="504"/>
                  </a:cubicBezTo>
                  <a:cubicBezTo>
                    <a:pt x="7225" y="430"/>
                    <a:pt x="7236" y="346"/>
                    <a:pt x="7236" y="262"/>
                  </a:cubicBezTo>
                  <a:cubicBezTo>
                    <a:pt x="7236" y="210"/>
                    <a:pt x="7225" y="168"/>
                    <a:pt x="7215" y="126"/>
                  </a:cubicBezTo>
                  <a:cubicBezTo>
                    <a:pt x="7215" y="115"/>
                    <a:pt x="7204" y="94"/>
                    <a:pt x="7194" y="84"/>
                  </a:cubicBezTo>
                  <a:cubicBezTo>
                    <a:pt x="7183" y="63"/>
                    <a:pt x="7173" y="52"/>
                    <a:pt x="7162" y="42"/>
                  </a:cubicBezTo>
                  <a:cubicBezTo>
                    <a:pt x="7141" y="10"/>
                    <a:pt x="7120" y="0"/>
                    <a:pt x="7089" y="0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4" name="Google Shape;4664;p79"/>
            <p:cNvGrpSpPr/>
            <p:nvPr/>
          </p:nvGrpSpPr>
          <p:grpSpPr>
            <a:xfrm>
              <a:off x="1170431" y="2769946"/>
              <a:ext cx="1959575" cy="2643656"/>
              <a:chOff x="1170425" y="2776895"/>
              <a:chExt cx="1959575" cy="2643656"/>
            </a:xfrm>
          </p:grpSpPr>
          <p:sp>
            <p:nvSpPr>
              <p:cNvPr id="4665" name="Google Shape;4665;p79"/>
              <p:cNvSpPr/>
              <p:nvPr/>
            </p:nvSpPr>
            <p:spPr>
              <a:xfrm>
                <a:off x="1450826" y="3128374"/>
                <a:ext cx="290706" cy="172543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2294" extrusionOk="0">
                    <a:moveTo>
                      <a:pt x="3550" y="1"/>
                    </a:moveTo>
                    <a:cubicBezTo>
                      <a:pt x="3529" y="1"/>
                      <a:pt x="3518" y="11"/>
                      <a:pt x="3497" y="22"/>
                    </a:cubicBezTo>
                    <a:lnTo>
                      <a:pt x="3476" y="32"/>
                    </a:lnTo>
                    <a:cubicBezTo>
                      <a:pt x="3319" y="158"/>
                      <a:pt x="3140" y="263"/>
                      <a:pt x="2930" y="347"/>
                    </a:cubicBezTo>
                    <a:cubicBezTo>
                      <a:pt x="2636" y="463"/>
                      <a:pt x="2300" y="547"/>
                      <a:pt x="1880" y="599"/>
                    </a:cubicBezTo>
                    <a:cubicBezTo>
                      <a:pt x="1743" y="620"/>
                      <a:pt x="1617" y="631"/>
                      <a:pt x="1481" y="641"/>
                    </a:cubicBezTo>
                    <a:lnTo>
                      <a:pt x="1428" y="652"/>
                    </a:lnTo>
                    <a:cubicBezTo>
                      <a:pt x="1365" y="652"/>
                      <a:pt x="1292" y="662"/>
                      <a:pt x="1229" y="662"/>
                    </a:cubicBezTo>
                    <a:lnTo>
                      <a:pt x="1071" y="662"/>
                    </a:lnTo>
                    <a:cubicBezTo>
                      <a:pt x="987" y="662"/>
                      <a:pt x="903" y="673"/>
                      <a:pt x="809" y="673"/>
                    </a:cubicBezTo>
                    <a:cubicBezTo>
                      <a:pt x="714" y="683"/>
                      <a:pt x="641" y="694"/>
                      <a:pt x="567" y="694"/>
                    </a:cubicBezTo>
                    <a:cubicBezTo>
                      <a:pt x="515" y="704"/>
                      <a:pt x="441" y="715"/>
                      <a:pt x="368" y="736"/>
                    </a:cubicBezTo>
                    <a:cubicBezTo>
                      <a:pt x="315" y="757"/>
                      <a:pt x="263" y="778"/>
                      <a:pt x="221" y="820"/>
                    </a:cubicBezTo>
                    <a:cubicBezTo>
                      <a:pt x="168" y="862"/>
                      <a:pt x="158" y="925"/>
                      <a:pt x="168" y="977"/>
                    </a:cubicBezTo>
                    <a:cubicBezTo>
                      <a:pt x="179" y="1030"/>
                      <a:pt x="210" y="1082"/>
                      <a:pt x="273" y="1135"/>
                    </a:cubicBezTo>
                    <a:cubicBezTo>
                      <a:pt x="315" y="1166"/>
                      <a:pt x="347" y="1198"/>
                      <a:pt x="399" y="1219"/>
                    </a:cubicBezTo>
                    <a:cubicBezTo>
                      <a:pt x="452" y="1250"/>
                      <a:pt x="504" y="1261"/>
                      <a:pt x="557" y="1271"/>
                    </a:cubicBezTo>
                    <a:cubicBezTo>
                      <a:pt x="462" y="1303"/>
                      <a:pt x="389" y="1324"/>
                      <a:pt x="315" y="1355"/>
                    </a:cubicBezTo>
                    <a:cubicBezTo>
                      <a:pt x="231" y="1397"/>
                      <a:pt x="168" y="1429"/>
                      <a:pt x="116" y="1471"/>
                    </a:cubicBezTo>
                    <a:cubicBezTo>
                      <a:pt x="63" y="1523"/>
                      <a:pt x="21" y="1586"/>
                      <a:pt x="11" y="1639"/>
                    </a:cubicBezTo>
                    <a:cubicBezTo>
                      <a:pt x="0" y="1681"/>
                      <a:pt x="0" y="1712"/>
                      <a:pt x="11" y="1744"/>
                    </a:cubicBezTo>
                    <a:cubicBezTo>
                      <a:pt x="11" y="1786"/>
                      <a:pt x="32" y="1817"/>
                      <a:pt x="53" y="1849"/>
                    </a:cubicBezTo>
                    <a:cubicBezTo>
                      <a:pt x="105" y="1912"/>
                      <a:pt x="189" y="1933"/>
                      <a:pt x="242" y="1943"/>
                    </a:cubicBezTo>
                    <a:cubicBezTo>
                      <a:pt x="263" y="1954"/>
                      <a:pt x="294" y="1954"/>
                      <a:pt x="315" y="1964"/>
                    </a:cubicBezTo>
                    <a:lnTo>
                      <a:pt x="494" y="1964"/>
                    </a:lnTo>
                    <a:cubicBezTo>
                      <a:pt x="588" y="1954"/>
                      <a:pt x="683" y="1943"/>
                      <a:pt x="777" y="1922"/>
                    </a:cubicBezTo>
                    <a:lnTo>
                      <a:pt x="777" y="1922"/>
                    </a:lnTo>
                    <a:cubicBezTo>
                      <a:pt x="746" y="1954"/>
                      <a:pt x="725" y="1985"/>
                      <a:pt x="704" y="2006"/>
                    </a:cubicBezTo>
                    <a:cubicBezTo>
                      <a:pt x="683" y="2048"/>
                      <a:pt x="672" y="2090"/>
                      <a:pt x="672" y="2122"/>
                    </a:cubicBezTo>
                    <a:cubicBezTo>
                      <a:pt x="672" y="2164"/>
                      <a:pt x="693" y="2206"/>
                      <a:pt x="725" y="2227"/>
                    </a:cubicBezTo>
                    <a:cubicBezTo>
                      <a:pt x="756" y="2258"/>
                      <a:pt x="809" y="2279"/>
                      <a:pt x="851" y="2279"/>
                    </a:cubicBezTo>
                    <a:cubicBezTo>
                      <a:pt x="872" y="2290"/>
                      <a:pt x="893" y="2290"/>
                      <a:pt x="914" y="2290"/>
                    </a:cubicBezTo>
                    <a:cubicBezTo>
                      <a:pt x="948" y="2293"/>
                      <a:pt x="981" y="2294"/>
                      <a:pt x="1015" y="2294"/>
                    </a:cubicBezTo>
                    <a:cubicBezTo>
                      <a:pt x="1107" y="2294"/>
                      <a:pt x="1200" y="2284"/>
                      <a:pt x="1292" y="2269"/>
                    </a:cubicBezTo>
                    <a:cubicBezTo>
                      <a:pt x="1407" y="2248"/>
                      <a:pt x="1523" y="2227"/>
                      <a:pt x="1680" y="2185"/>
                    </a:cubicBezTo>
                    <a:cubicBezTo>
                      <a:pt x="1848" y="2143"/>
                      <a:pt x="2016" y="2090"/>
                      <a:pt x="2174" y="2027"/>
                    </a:cubicBezTo>
                    <a:cubicBezTo>
                      <a:pt x="2384" y="1954"/>
                      <a:pt x="2573" y="1880"/>
                      <a:pt x="2730" y="1807"/>
                    </a:cubicBezTo>
                    <a:cubicBezTo>
                      <a:pt x="2930" y="1712"/>
                      <a:pt x="3098" y="1618"/>
                      <a:pt x="3245" y="1523"/>
                    </a:cubicBezTo>
                    <a:cubicBezTo>
                      <a:pt x="3361" y="1450"/>
                      <a:pt x="3529" y="1334"/>
                      <a:pt x="3655" y="1187"/>
                    </a:cubicBezTo>
                    <a:cubicBezTo>
                      <a:pt x="3707" y="1114"/>
                      <a:pt x="3760" y="1051"/>
                      <a:pt x="3781" y="988"/>
                    </a:cubicBezTo>
                    <a:cubicBezTo>
                      <a:pt x="3823" y="914"/>
                      <a:pt x="3844" y="851"/>
                      <a:pt x="3854" y="778"/>
                    </a:cubicBezTo>
                    <a:cubicBezTo>
                      <a:pt x="3865" y="694"/>
                      <a:pt x="3865" y="620"/>
                      <a:pt x="3854" y="547"/>
                    </a:cubicBezTo>
                    <a:cubicBezTo>
                      <a:pt x="3823" y="431"/>
                      <a:pt x="3760" y="337"/>
                      <a:pt x="3676" y="284"/>
                    </a:cubicBezTo>
                    <a:cubicBezTo>
                      <a:pt x="3623" y="253"/>
                      <a:pt x="3571" y="232"/>
                      <a:pt x="3508" y="221"/>
                    </a:cubicBezTo>
                    <a:lnTo>
                      <a:pt x="3497" y="221"/>
                    </a:lnTo>
                    <a:cubicBezTo>
                      <a:pt x="3529" y="190"/>
                      <a:pt x="3571" y="169"/>
                      <a:pt x="3613" y="137"/>
                    </a:cubicBezTo>
                    <a:cubicBezTo>
                      <a:pt x="3623" y="127"/>
                      <a:pt x="3634" y="95"/>
                      <a:pt x="3634" y="74"/>
                    </a:cubicBezTo>
                    <a:cubicBezTo>
                      <a:pt x="3634" y="53"/>
                      <a:pt x="3623" y="32"/>
                      <a:pt x="3613" y="22"/>
                    </a:cubicBezTo>
                    <a:cubicBezTo>
                      <a:pt x="3602" y="11"/>
                      <a:pt x="3581" y="1"/>
                      <a:pt x="3560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79"/>
              <p:cNvSpPr/>
              <p:nvPr/>
            </p:nvSpPr>
            <p:spPr>
              <a:xfrm>
                <a:off x="1521152" y="3180498"/>
                <a:ext cx="123277" cy="10312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1371" extrusionOk="0">
                    <a:moveTo>
                      <a:pt x="1606" y="1"/>
                    </a:moveTo>
                    <a:lnTo>
                      <a:pt x="1606" y="11"/>
                    </a:lnTo>
                    <a:cubicBezTo>
                      <a:pt x="1501" y="43"/>
                      <a:pt x="1396" y="53"/>
                      <a:pt x="1302" y="64"/>
                    </a:cubicBezTo>
                    <a:cubicBezTo>
                      <a:pt x="1102" y="85"/>
                      <a:pt x="903" y="85"/>
                      <a:pt x="693" y="95"/>
                    </a:cubicBezTo>
                    <a:cubicBezTo>
                      <a:pt x="609" y="106"/>
                      <a:pt x="514" y="116"/>
                      <a:pt x="420" y="137"/>
                    </a:cubicBezTo>
                    <a:cubicBezTo>
                      <a:pt x="346" y="158"/>
                      <a:pt x="262" y="179"/>
                      <a:pt x="189" y="221"/>
                    </a:cubicBezTo>
                    <a:cubicBezTo>
                      <a:pt x="168" y="242"/>
                      <a:pt x="136" y="253"/>
                      <a:pt x="115" y="274"/>
                    </a:cubicBezTo>
                    <a:cubicBezTo>
                      <a:pt x="105" y="284"/>
                      <a:pt x="84" y="295"/>
                      <a:pt x="63" y="305"/>
                    </a:cubicBezTo>
                    <a:cubicBezTo>
                      <a:pt x="42" y="326"/>
                      <a:pt x="21" y="358"/>
                      <a:pt x="10" y="389"/>
                    </a:cubicBezTo>
                    <a:cubicBezTo>
                      <a:pt x="0" y="400"/>
                      <a:pt x="0" y="410"/>
                      <a:pt x="0" y="421"/>
                    </a:cubicBezTo>
                    <a:lnTo>
                      <a:pt x="0" y="463"/>
                    </a:lnTo>
                    <a:cubicBezTo>
                      <a:pt x="0" y="473"/>
                      <a:pt x="10" y="484"/>
                      <a:pt x="10" y="494"/>
                    </a:cubicBezTo>
                    <a:cubicBezTo>
                      <a:pt x="21" y="505"/>
                      <a:pt x="31" y="515"/>
                      <a:pt x="42" y="515"/>
                    </a:cubicBezTo>
                    <a:cubicBezTo>
                      <a:pt x="63" y="536"/>
                      <a:pt x="94" y="557"/>
                      <a:pt x="126" y="568"/>
                    </a:cubicBezTo>
                    <a:cubicBezTo>
                      <a:pt x="157" y="578"/>
                      <a:pt x="189" y="599"/>
                      <a:pt x="231" y="610"/>
                    </a:cubicBezTo>
                    <a:cubicBezTo>
                      <a:pt x="262" y="610"/>
                      <a:pt x="294" y="620"/>
                      <a:pt x="315" y="620"/>
                    </a:cubicBezTo>
                    <a:cubicBezTo>
                      <a:pt x="273" y="641"/>
                      <a:pt x="231" y="662"/>
                      <a:pt x="199" y="683"/>
                    </a:cubicBezTo>
                    <a:cubicBezTo>
                      <a:pt x="157" y="715"/>
                      <a:pt x="115" y="736"/>
                      <a:pt x="84" y="767"/>
                    </a:cubicBezTo>
                    <a:cubicBezTo>
                      <a:pt x="73" y="778"/>
                      <a:pt x="63" y="788"/>
                      <a:pt x="52" y="809"/>
                    </a:cubicBezTo>
                    <a:lnTo>
                      <a:pt x="21" y="841"/>
                    </a:lnTo>
                    <a:cubicBezTo>
                      <a:pt x="10" y="862"/>
                      <a:pt x="10" y="883"/>
                      <a:pt x="10" y="893"/>
                    </a:cubicBezTo>
                    <a:lnTo>
                      <a:pt x="10" y="925"/>
                    </a:lnTo>
                    <a:lnTo>
                      <a:pt x="10" y="935"/>
                    </a:lnTo>
                    <a:cubicBezTo>
                      <a:pt x="10" y="946"/>
                      <a:pt x="21" y="967"/>
                      <a:pt x="31" y="977"/>
                    </a:cubicBezTo>
                    <a:cubicBezTo>
                      <a:pt x="42" y="988"/>
                      <a:pt x="52" y="998"/>
                      <a:pt x="73" y="998"/>
                    </a:cubicBezTo>
                    <a:cubicBezTo>
                      <a:pt x="84" y="1009"/>
                      <a:pt x="105" y="1019"/>
                      <a:pt x="126" y="1019"/>
                    </a:cubicBezTo>
                    <a:cubicBezTo>
                      <a:pt x="147" y="1030"/>
                      <a:pt x="157" y="1030"/>
                      <a:pt x="178" y="1030"/>
                    </a:cubicBezTo>
                    <a:cubicBezTo>
                      <a:pt x="147" y="1051"/>
                      <a:pt x="126" y="1072"/>
                      <a:pt x="105" y="1093"/>
                    </a:cubicBezTo>
                    <a:cubicBezTo>
                      <a:pt x="94" y="1114"/>
                      <a:pt x="73" y="1145"/>
                      <a:pt x="84" y="1177"/>
                    </a:cubicBezTo>
                    <a:cubicBezTo>
                      <a:pt x="84" y="1240"/>
                      <a:pt x="147" y="1282"/>
                      <a:pt x="199" y="1313"/>
                    </a:cubicBezTo>
                    <a:cubicBezTo>
                      <a:pt x="241" y="1324"/>
                      <a:pt x="273" y="1334"/>
                      <a:pt x="315" y="1345"/>
                    </a:cubicBezTo>
                    <a:cubicBezTo>
                      <a:pt x="367" y="1355"/>
                      <a:pt x="409" y="1366"/>
                      <a:pt x="462" y="1366"/>
                    </a:cubicBezTo>
                    <a:cubicBezTo>
                      <a:pt x="493" y="1369"/>
                      <a:pt x="523" y="1370"/>
                      <a:pt x="554" y="1370"/>
                    </a:cubicBezTo>
                    <a:cubicBezTo>
                      <a:pt x="627" y="1370"/>
                      <a:pt x="700" y="1363"/>
                      <a:pt x="766" y="1355"/>
                    </a:cubicBezTo>
                    <a:cubicBezTo>
                      <a:pt x="798" y="1345"/>
                      <a:pt x="808" y="1313"/>
                      <a:pt x="808" y="1292"/>
                    </a:cubicBezTo>
                    <a:cubicBezTo>
                      <a:pt x="798" y="1282"/>
                      <a:pt x="798" y="1271"/>
                      <a:pt x="787" y="1261"/>
                    </a:cubicBezTo>
                    <a:cubicBezTo>
                      <a:pt x="777" y="1256"/>
                      <a:pt x="769" y="1253"/>
                      <a:pt x="763" y="1253"/>
                    </a:cubicBezTo>
                    <a:cubicBezTo>
                      <a:pt x="756" y="1253"/>
                      <a:pt x="751" y="1256"/>
                      <a:pt x="745" y="1261"/>
                    </a:cubicBezTo>
                    <a:lnTo>
                      <a:pt x="693" y="1261"/>
                    </a:lnTo>
                    <a:cubicBezTo>
                      <a:pt x="646" y="1265"/>
                      <a:pt x="597" y="1268"/>
                      <a:pt x="547" y="1268"/>
                    </a:cubicBezTo>
                    <a:cubicBezTo>
                      <a:pt x="476" y="1268"/>
                      <a:pt x="404" y="1263"/>
                      <a:pt x="336" y="1250"/>
                    </a:cubicBezTo>
                    <a:lnTo>
                      <a:pt x="210" y="1219"/>
                    </a:lnTo>
                    <a:cubicBezTo>
                      <a:pt x="199" y="1208"/>
                      <a:pt x="189" y="1208"/>
                      <a:pt x="189" y="1198"/>
                    </a:cubicBezTo>
                    <a:cubicBezTo>
                      <a:pt x="178" y="1198"/>
                      <a:pt x="178" y="1187"/>
                      <a:pt x="178" y="1187"/>
                    </a:cubicBezTo>
                    <a:cubicBezTo>
                      <a:pt x="168" y="1187"/>
                      <a:pt x="168" y="1177"/>
                      <a:pt x="168" y="1177"/>
                    </a:cubicBezTo>
                    <a:lnTo>
                      <a:pt x="168" y="1166"/>
                    </a:lnTo>
                    <a:lnTo>
                      <a:pt x="168" y="1156"/>
                    </a:lnTo>
                    <a:cubicBezTo>
                      <a:pt x="178" y="1156"/>
                      <a:pt x="178" y="1145"/>
                      <a:pt x="178" y="1145"/>
                    </a:cubicBezTo>
                    <a:cubicBezTo>
                      <a:pt x="199" y="1135"/>
                      <a:pt x="210" y="1124"/>
                      <a:pt x="220" y="1114"/>
                    </a:cubicBezTo>
                    <a:cubicBezTo>
                      <a:pt x="241" y="1093"/>
                      <a:pt x="273" y="1072"/>
                      <a:pt x="304" y="1061"/>
                    </a:cubicBezTo>
                    <a:cubicBezTo>
                      <a:pt x="336" y="1040"/>
                      <a:pt x="378" y="1030"/>
                      <a:pt x="409" y="1009"/>
                    </a:cubicBezTo>
                    <a:cubicBezTo>
                      <a:pt x="420" y="1009"/>
                      <a:pt x="430" y="998"/>
                      <a:pt x="430" y="977"/>
                    </a:cubicBezTo>
                    <a:cubicBezTo>
                      <a:pt x="441" y="967"/>
                      <a:pt x="441" y="956"/>
                      <a:pt x="430" y="946"/>
                    </a:cubicBezTo>
                    <a:cubicBezTo>
                      <a:pt x="430" y="935"/>
                      <a:pt x="409" y="925"/>
                      <a:pt x="399" y="914"/>
                    </a:cubicBezTo>
                    <a:lnTo>
                      <a:pt x="378" y="914"/>
                    </a:lnTo>
                    <a:cubicBezTo>
                      <a:pt x="357" y="914"/>
                      <a:pt x="346" y="925"/>
                      <a:pt x="336" y="925"/>
                    </a:cubicBezTo>
                    <a:cubicBezTo>
                      <a:pt x="294" y="925"/>
                      <a:pt x="252" y="929"/>
                      <a:pt x="210" y="929"/>
                    </a:cubicBezTo>
                    <a:cubicBezTo>
                      <a:pt x="189" y="929"/>
                      <a:pt x="168" y="928"/>
                      <a:pt x="147" y="925"/>
                    </a:cubicBezTo>
                    <a:cubicBezTo>
                      <a:pt x="136" y="925"/>
                      <a:pt x="126" y="914"/>
                      <a:pt x="115" y="914"/>
                    </a:cubicBezTo>
                    <a:lnTo>
                      <a:pt x="105" y="904"/>
                    </a:lnTo>
                    <a:lnTo>
                      <a:pt x="105" y="893"/>
                    </a:lnTo>
                    <a:cubicBezTo>
                      <a:pt x="115" y="883"/>
                      <a:pt x="126" y="872"/>
                      <a:pt x="126" y="862"/>
                    </a:cubicBezTo>
                    <a:cubicBezTo>
                      <a:pt x="147" y="841"/>
                      <a:pt x="178" y="820"/>
                      <a:pt x="210" y="799"/>
                    </a:cubicBezTo>
                    <a:lnTo>
                      <a:pt x="199" y="799"/>
                    </a:lnTo>
                    <a:cubicBezTo>
                      <a:pt x="231" y="778"/>
                      <a:pt x="273" y="757"/>
                      <a:pt x="315" y="736"/>
                    </a:cubicBezTo>
                    <a:lnTo>
                      <a:pt x="441" y="673"/>
                    </a:lnTo>
                    <a:cubicBezTo>
                      <a:pt x="462" y="662"/>
                      <a:pt x="483" y="662"/>
                      <a:pt x="514" y="652"/>
                    </a:cubicBezTo>
                    <a:cubicBezTo>
                      <a:pt x="535" y="641"/>
                      <a:pt x="546" y="620"/>
                      <a:pt x="546" y="599"/>
                    </a:cubicBezTo>
                    <a:cubicBezTo>
                      <a:pt x="535" y="578"/>
                      <a:pt x="525" y="568"/>
                      <a:pt x="504" y="568"/>
                    </a:cubicBezTo>
                    <a:cubicBezTo>
                      <a:pt x="451" y="557"/>
                      <a:pt x="388" y="557"/>
                      <a:pt x="336" y="547"/>
                    </a:cubicBezTo>
                    <a:lnTo>
                      <a:pt x="346" y="547"/>
                    </a:lnTo>
                    <a:cubicBezTo>
                      <a:pt x="273" y="536"/>
                      <a:pt x="199" y="515"/>
                      <a:pt x="136" y="494"/>
                    </a:cubicBezTo>
                    <a:cubicBezTo>
                      <a:pt x="115" y="484"/>
                      <a:pt x="105" y="473"/>
                      <a:pt x="94" y="463"/>
                    </a:cubicBezTo>
                    <a:cubicBezTo>
                      <a:pt x="84" y="463"/>
                      <a:pt x="84" y="452"/>
                      <a:pt x="73" y="452"/>
                    </a:cubicBezTo>
                    <a:lnTo>
                      <a:pt x="73" y="442"/>
                    </a:lnTo>
                    <a:lnTo>
                      <a:pt x="63" y="431"/>
                    </a:lnTo>
                    <a:lnTo>
                      <a:pt x="63" y="421"/>
                    </a:lnTo>
                    <a:cubicBezTo>
                      <a:pt x="73" y="421"/>
                      <a:pt x="73" y="410"/>
                      <a:pt x="73" y="410"/>
                    </a:cubicBezTo>
                    <a:cubicBezTo>
                      <a:pt x="73" y="400"/>
                      <a:pt x="84" y="389"/>
                      <a:pt x="84" y="379"/>
                    </a:cubicBezTo>
                    <a:cubicBezTo>
                      <a:pt x="105" y="358"/>
                      <a:pt x="126" y="347"/>
                      <a:pt x="147" y="326"/>
                    </a:cubicBezTo>
                    <a:cubicBezTo>
                      <a:pt x="178" y="305"/>
                      <a:pt x="210" y="284"/>
                      <a:pt x="241" y="274"/>
                    </a:cubicBezTo>
                    <a:cubicBezTo>
                      <a:pt x="262" y="253"/>
                      <a:pt x="283" y="242"/>
                      <a:pt x="315" y="232"/>
                    </a:cubicBezTo>
                    <a:lnTo>
                      <a:pt x="315" y="242"/>
                    </a:lnTo>
                    <a:cubicBezTo>
                      <a:pt x="430" y="190"/>
                      <a:pt x="556" y="169"/>
                      <a:pt x="693" y="158"/>
                    </a:cubicBezTo>
                    <a:lnTo>
                      <a:pt x="682" y="158"/>
                    </a:lnTo>
                    <a:cubicBezTo>
                      <a:pt x="840" y="148"/>
                      <a:pt x="1008" y="137"/>
                      <a:pt x="1176" y="127"/>
                    </a:cubicBezTo>
                    <a:cubicBezTo>
                      <a:pt x="1323" y="116"/>
                      <a:pt x="1470" y="106"/>
                      <a:pt x="1617" y="53"/>
                    </a:cubicBezTo>
                    <a:cubicBezTo>
                      <a:pt x="1627" y="53"/>
                      <a:pt x="1638" y="43"/>
                      <a:pt x="1627" y="22"/>
                    </a:cubicBezTo>
                    <a:cubicBezTo>
                      <a:pt x="1627" y="11"/>
                      <a:pt x="1617" y="11"/>
                      <a:pt x="16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79"/>
              <p:cNvSpPr/>
              <p:nvPr/>
            </p:nvSpPr>
            <p:spPr>
              <a:xfrm>
                <a:off x="1357635" y="2828718"/>
                <a:ext cx="405258" cy="284237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3779" extrusionOk="0">
                    <a:moveTo>
                      <a:pt x="1243" y="1"/>
                    </a:moveTo>
                    <a:cubicBezTo>
                      <a:pt x="1108" y="1"/>
                      <a:pt x="972" y="13"/>
                      <a:pt x="830" y="37"/>
                    </a:cubicBezTo>
                    <a:cubicBezTo>
                      <a:pt x="714" y="58"/>
                      <a:pt x="620" y="79"/>
                      <a:pt x="546" y="100"/>
                    </a:cubicBezTo>
                    <a:cubicBezTo>
                      <a:pt x="441" y="131"/>
                      <a:pt x="357" y="163"/>
                      <a:pt x="284" y="205"/>
                    </a:cubicBezTo>
                    <a:cubicBezTo>
                      <a:pt x="200" y="257"/>
                      <a:pt x="137" y="310"/>
                      <a:pt x="105" y="373"/>
                    </a:cubicBezTo>
                    <a:cubicBezTo>
                      <a:pt x="63" y="446"/>
                      <a:pt x="53" y="541"/>
                      <a:pt x="84" y="614"/>
                    </a:cubicBezTo>
                    <a:cubicBezTo>
                      <a:pt x="116" y="698"/>
                      <a:pt x="179" y="751"/>
                      <a:pt x="231" y="772"/>
                    </a:cubicBezTo>
                    <a:cubicBezTo>
                      <a:pt x="305" y="814"/>
                      <a:pt x="378" y="835"/>
                      <a:pt x="483" y="845"/>
                    </a:cubicBezTo>
                    <a:lnTo>
                      <a:pt x="504" y="845"/>
                    </a:lnTo>
                    <a:cubicBezTo>
                      <a:pt x="515" y="856"/>
                      <a:pt x="525" y="856"/>
                      <a:pt x="525" y="856"/>
                    </a:cubicBezTo>
                    <a:cubicBezTo>
                      <a:pt x="473" y="877"/>
                      <a:pt x="420" y="898"/>
                      <a:pt x="378" y="919"/>
                    </a:cubicBezTo>
                    <a:cubicBezTo>
                      <a:pt x="305" y="961"/>
                      <a:pt x="210" y="1013"/>
                      <a:pt x="126" y="1087"/>
                    </a:cubicBezTo>
                    <a:cubicBezTo>
                      <a:pt x="95" y="1118"/>
                      <a:pt x="63" y="1160"/>
                      <a:pt x="42" y="1192"/>
                    </a:cubicBezTo>
                    <a:cubicBezTo>
                      <a:pt x="21" y="1234"/>
                      <a:pt x="11" y="1276"/>
                      <a:pt x="11" y="1307"/>
                    </a:cubicBezTo>
                    <a:cubicBezTo>
                      <a:pt x="0" y="1370"/>
                      <a:pt x="0" y="1454"/>
                      <a:pt x="63" y="1528"/>
                    </a:cubicBezTo>
                    <a:cubicBezTo>
                      <a:pt x="105" y="1580"/>
                      <a:pt x="168" y="1622"/>
                      <a:pt x="242" y="1654"/>
                    </a:cubicBezTo>
                    <a:cubicBezTo>
                      <a:pt x="315" y="1675"/>
                      <a:pt x="389" y="1696"/>
                      <a:pt x="462" y="1706"/>
                    </a:cubicBezTo>
                    <a:lnTo>
                      <a:pt x="494" y="1706"/>
                    </a:lnTo>
                    <a:cubicBezTo>
                      <a:pt x="578" y="1717"/>
                      <a:pt x="672" y="1717"/>
                      <a:pt x="777" y="1717"/>
                    </a:cubicBezTo>
                    <a:cubicBezTo>
                      <a:pt x="788" y="1706"/>
                      <a:pt x="798" y="1706"/>
                      <a:pt x="819" y="1706"/>
                    </a:cubicBezTo>
                    <a:lnTo>
                      <a:pt x="725" y="1769"/>
                    </a:lnTo>
                    <a:cubicBezTo>
                      <a:pt x="651" y="1822"/>
                      <a:pt x="578" y="1885"/>
                      <a:pt x="525" y="1979"/>
                    </a:cubicBezTo>
                    <a:cubicBezTo>
                      <a:pt x="483" y="2063"/>
                      <a:pt x="473" y="2158"/>
                      <a:pt x="504" y="2242"/>
                    </a:cubicBezTo>
                    <a:cubicBezTo>
                      <a:pt x="525" y="2294"/>
                      <a:pt x="546" y="2326"/>
                      <a:pt x="578" y="2357"/>
                    </a:cubicBezTo>
                    <a:cubicBezTo>
                      <a:pt x="599" y="2378"/>
                      <a:pt x="630" y="2399"/>
                      <a:pt x="672" y="2420"/>
                    </a:cubicBezTo>
                    <a:cubicBezTo>
                      <a:pt x="725" y="2441"/>
                      <a:pt x="798" y="2462"/>
                      <a:pt x="882" y="2473"/>
                    </a:cubicBezTo>
                    <a:lnTo>
                      <a:pt x="924" y="2473"/>
                    </a:lnTo>
                    <a:cubicBezTo>
                      <a:pt x="977" y="2478"/>
                      <a:pt x="1027" y="2480"/>
                      <a:pt x="1078" y="2480"/>
                    </a:cubicBezTo>
                    <a:cubicBezTo>
                      <a:pt x="1128" y="2480"/>
                      <a:pt x="1180" y="2478"/>
                      <a:pt x="1237" y="2473"/>
                    </a:cubicBezTo>
                    <a:lnTo>
                      <a:pt x="1237" y="2473"/>
                    </a:lnTo>
                    <a:cubicBezTo>
                      <a:pt x="1227" y="2475"/>
                      <a:pt x="1217" y="2484"/>
                      <a:pt x="1208" y="2494"/>
                    </a:cubicBezTo>
                    <a:cubicBezTo>
                      <a:pt x="1134" y="2567"/>
                      <a:pt x="1092" y="2651"/>
                      <a:pt x="1082" y="2746"/>
                    </a:cubicBezTo>
                    <a:cubicBezTo>
                      <a:pt x="1082" y="2788"/>
                      <a:pt x="1092" y="2830"/>
                      <a:pt x="1113" y="2872"/>
                    </a:cubicBezTo>
                    <a:cubicBezTo>
                      <a:pt x="1134" y="2914"/>
                      <a:pt x="1155" y="2956"/>
                      <a:pt x="1187" y="2977"/>
                    </a:cubicBezTo>
                    <a:lnTo>
                      <a:pt x="1313" y="3040"/>
                    </a:lnTo>
                    <a:cubicBezTo>
                      <a:pt x="1344" y="3050"/>
                      <a:pt x="1376" y="3050"/>
                      <a:pt x="1407" y="3061"/>
                    </a:cubicBezTo>
                    <a:lnTo>
                      <a:pt x="1439" y="3061"/>
                    </a:lnTo>
                    <a:cubicBezTo>
                      <a:pt x="1462" y="3064"/>
                      <a:pt x="1485" y="3065"/>
                      <a:pt x="1510" y="3065"/>
                    </a:cubicBezTo>
                    <a:cubicBezTo>
                      <a:pt x="1579" y="3065"/>
                      <a:pt x="1656" y="3055"/>
                      <a:pt x="1733" y="3040"/>
                    </a:cubicBezTo>
                    <a:cubicBezTo>
                      <a:pt x="1838" y="3019"/>
                      <a:pt x="1943" y="2998"/>
                      <a:pt x="2037" y="2956"/>
                    </a:cubicBezTo>
                    <a:lnTo>
                      <a:pt x="2037" y="2956"/>
                    </a:lnTo>
                    <a:cubicBezTo>
                      <a:pt x="2027" y="3008"/>
                      <a:pt x="2027" y="3050"/>
                      <a:pt x="2037" y="3092"/>
                    </a:cubicBezTo>
                    <a:cubicBezTo>
                      <a:pt x="2069" y="3197"/>
                      <a:pt x="2174" y="3239"/>
                      <a:pt x="2226" y="3260"/>
                    </a:cubicBezTo>
                    <a:cubicBezTo>
                      <a:pt x="2258" y="3271"/>
                      <a:pt x="2289" y="3271"/>
                      <a:pt x="2321" y="3281"/>
                    </a:cubicBezTo>
                    <a:lnTo>
                      <a:pt x="2373" y="3281"/>
                    </a:lnTo>
                    <a:cubicBezTo>
                      <a:pt x="2426" y="3281"/>
                      <a:pt x="2478" y="3281"/>
                      <a:pt x="2531" y="3271"/>
                    </a:cubicBezTo>
                    <a:cubicBezTo>
                      <a:pt x="2583" y="3260"/>
                      <a:pt x="2625" y="3250"/>
                      <a:pt x="2667" y="3229"/>
                    </a:cubicBezTo>
                    <a:lnTo>
                      <a:pt x="2667" y="3250"/>
                    </a:lnTo>
                    <a:cubicBezTo>
                      <a:pt x="2667" y="3292"/>
                      <a:pt x="2678" y="3344"/>
                      <a:pt x="2709" y="3397"/>
                    </a:cubicBezTo>
                    <a:cubicBezTo>
                      <a:pt x="2741" y="3470"/>
                      <a:pt x="2825" y="3523"/>
                      <a:pt x="2919" y="3544"/>
                    </a:cubicBezTo>
                    <a:cubicBezTo>
                      <a:pt x="2940" y="3554"/>
                      <a:pt x="2951" y="3554"/>
                      <a:pt x="2972" y="3554"/>
                    </a:cubicBezTo>
                    <a:cubicBezTo>
                      <a:pt x="2991" y="3557"/>
                      <a:pt x="3010" y="3558"/>
                      <a:pt x="3030" y="3558"/>
                    </a:cubicBezTo>
                    <a:cubicBezTo>
                      <a:pt x="3088" y="3558"/>
                      <a:pt x="3151" y="3546"/>
                      <a:pt x="3213" y="3523"/>
                    </a:cubicBezTo>
                    <a:cubicBezTo>
                      <a:pt x="3255" y="3512"/>
                      <a:pt x="3297" y="3491"/>
                      <a:pt x="3329" y="3470"/>
                    </a:cubicBezTo>
                    <a:cubicBezTo>
                      <a:pt x="3339" y="3502"/>
                      <a:pt x="3350" y="3533"/>
                      <a:pt x="3371" y="3565"/>
                    </a:cubicBezTo>
                    <a:cubicBezTo>
                      <a:pt x="3413" y="3638"/>
                      <a:pt x="3486" y="3680"/>
                      <a:pt x="3570" y="3701"/>
                    </a:cubicBezTo>
                    <a:lnTo>
                      <a:pt x="3602" y="3701"/>
                    </a:lnTo>
                    <a:cubicBezTo>
                      <a:pt x="3621" y="3704"/>
                      <a:pt x="3639" y="3705"/>
                      <a:pt x="3658" y="3705"/>
                    </a:cubicBezTo>
                    <a:cubicBezTo>
                      <a:pt x="3713" y="3705"/>
                      <a:pt x="3768" y="3693"/>
                      <a:pt x="3822" y="3670"/>
                    </a:cubicBezTo>
                    <a:cubicBezTo>
                      <a:pt x="3854" y="3649"/>
                      <a:pt x="3885" y="3628"/>
                      <a:pt x="3906" y="3607"/>
                    </a:cubicBezTo>
                    <a:cubicBezTo>
                      <a:pt x="3917" y="3617"/>
                      <a:pt x="3927" y="3638"/>
                      <a:pt x="3938" y="3649"/>
                    </a:cubicBezTo>
                    <a:cubicBezTo>
                      <a:pt x="3969" y="3712"/>
                      <a:pt x="4032" y="3743"/>
                      <a:pt x="4095" y="3764"/>
                    </a:cubicBezTo>
                    <a:cubicBezTo>
                      <a:pt x="4116" y="3764"/>
                      <a:pt x="4137" y="3775"/>
                      <a:pt x="4158" y="3775"/>
                    </a:cubicBezTo>
                    <a:cubicBezTo>
                      <a:pt x="4173" y="3778"/>
                      <a:pt x="4187" y="3779"/>
                      <a:pt x="4203" y="3779"/>
                    </a:cubicBezTo>
                    <a:cubicBezTo>
                      <a:pt x="4246" y="3779"/>
                      <a:pt x="4294" y="3769"/>
                      <a:pt x="4347" y="3754"/>
                    </a:cubicBezTo>
                    <a:cubicBezTo>
                      <a:pt x="4431" y="3733"/>
                      <a:pt x="4516" y="3701"/>
                      <a:pt x="4589" y="3649"/>
                    </a:cubicBezTo>
                    <a:cubicBezTo>
                      <a:pt x="4663" y="3607"/>
                      <a:pt x="4726" y="3544"/>
                      <a:pt x="4778" y="3470"/>
                    </a:cubicBezTo>
                    <a:cubicBezTo>
                      <a:pt x="4841" y="3386"/>
                      <a:pt x="4904" y="3292"/>
                      <a:pt x="4957" y="3187"/>
                    </a:cubicBezTo>
                    <a:cubicBezTo>
                      <a:pt x="5062" y="2987"/>
                      <a:pt x="5135" y="2777"/>
                      <a:pt x="5219" y="2483"/>
                    </a:cubicBezTo>
                    <a:cubicBezTo>
                      <a:pt x="5272" y="2294"/>
                      <a:pt x="5314" y="2105"/>
                      <a:pt x="5356" y="1927"/>
                    </a:cubicBezTo>
                    <a:lnTo>
                      <a:pt x="5387" y="1811"/>
                    </a:lnTo>
                    <a:cubicBezTo>
                      <a:pt x="5387" y="1790"/>
                      <a:pt x="5387" y="1769"/>
                      <a:pt x="5377" y="1759"/>
                    </a:cubicBezTo>
                    <a:cubicBezTo>
                      <a:pt x="5377" y="1738"/>
                      <a:pt x="5377" y="1717"/>
                      <a:pt x="5366" y="1706"/>
                    </a:cubicBezTo>
                    <a:cubicBezTo>
                      <a:pt x="5356" y="1696"/>
                      <a:pt x="5335" y="1675"/>
                      <a:pt x="5314" y="1675"/>
                    </a:cubicBezTo>
                    <a:cubicBezTo>
                      <a:pt x="5293" y="1675"/>
                      <a:pt x="5272" y="1675"/>
                      <a:pt x="5251" y="1664"/>
                    </a:cubicBezTo>
                    <a:cubicBezTo>
                      <a:pt x="5114" y="1654"/>
                      <a:pt x="4978" y="1622"/>
                      <a:pt x="4841" y="1580"/>
                    </a:cubicBezTo>
                    <a:lnTo>
                      <a:pt x="4852" y="1580"/>
                    </a:lnTo>
                    <a:cubicBezTo>
                      <a:pt x="4537" y="1475"/>
                      <a:pt x="4253" y="1297"/>
                      <a:pt x="4043" y="1150"/>
                    </a:cubicBezTo>
                    <a:cubicBezTo>
                      <a:pt x="3948" y="1087"/>
                      <a:pt x="3854" y="1024"/>
                      <a:pt x="3770" y="961"/>
                    </a:cubicBezTo>
                    <a:lnTo>
                      <a:pt x="3696" y="908"/>
                    </a:lnTo>
                    <a:cubicBezTo>
                      <a:pt x="3497" y="772"/>
                      <a:pt x="3308" y="635"/>
                      <a:pt x="3098" y="520"/>
                    </a:cubicBezTo>
                    <a:cubicBezTo>
                      <a:pt x="2846" y="373"/>
                      <a:pt x="2573" y="247"/>
                      <a:pt x="2289" y="163"/>
                    </a:cubicBezTo>
                    <a:cubicBezTo>
                      <a:pt x="2069" y="89"/>
                      <a:pt x="1838" y="37"/>
                      <a:pt x="1628" y="16"/>
                    </a:cubicBezTo>
                    <a:cubicBezTo>
                      <a:pt x="1544" y="5"/>
                      <a:pt x="1460" y="5"/>
                      <a:pt x="1376" y="5"/>
                    </a:cubicBezTo>
                    <a:cubicBezTo>
                      <a:pt x="1332" y="2"/>
                      <a:pt x="1288" y="1"/>
                      <a:pt x="1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79"/>
              <p:cNvSpPr/>
              <p:nvPr/>
            </p:nvSpPr>
            <p:spPr>
              <a:xfrm>
                <a:off x="1950780" y="2874824"/>
                <a:ext cx="307328" cy="245050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3258" extrusionOk="0">
                    <a:moveTo>
                      <a:pt x="2856" y="0"/>
                    </a:moveTo>
                    <a:cubicBezTo>
                      <a:pt x="2752" y="0"/>
                      <a:pt x="2645" y="9"/>
                      <a:pt x="2542" y="22"/>
                    </a:cubicBezTo>
                    <a:cubicBezTo>
                      <a:pt x="2311" y="64"/>
                      <a:pt x="2101" y="127"/>
                      <a:pt x="1891" y="222"/>
                    </a:cubicBezTo>
                    <a:cubicBezTo>
                      <a:pt x="1723" y="306"/>
                      <a:pt x="1555" y="400"/>
                      <a:pt x="1397" y="495"/>
                    </a:cubicBezTo>
                    <a:lnTo>
                      <a:pt x="1387" y="505"/>
                    </a:lnTo>
                    <a:lnTo>
                      <a:pt x="1324" y="537"/>
                    </a:lnTo>
                    <a:cubicBezTo>
                      <a:pt x="1250" y="589"/>
                      <a:pt x="1177" y="631"/>
                      <a:pt x="1103" y="673"/>
                    </a:cubicBezTo>
                    <a:cubicBezTo>
                      <a:pt x="925" y="768"/>
                      <a:pt x="683" y="894"/>
                      <a:pt x="442" y="946"/>
                    </a:cubicBezTo>
                    <a:cubicBezTo>
                      <a:pt x="380" y="958"/>
                      <a:pt x="318" y="963"/>
                      <a:pt x="258" y="963"/>
                    </a:cubicBezTo>
                    <a:cubicBezTo>
                      <a:pt x="216" y="963"/>
                      <a:pt x="176" y="961"/>
                      <a:pt x="137" y="957"/>
                    </a:cubicBezTo>
                    <a:cubicBezTo>
                      <a:pt x="127" y="957"/>
                      <a:pt x="106" y="957"/>
                      <a:pt x="85" y="946"/>
                    </a:cubicBezTo>
                    <a:cubicBezTo>
                      <a:pt x="74" y="946"/>
                      <a:pt x="53" y="957"/>
                      <a:pt x="43" y="978"/>
                    </a:cubicBezTo>
                    <a:cubicBezTo>
                      <a:pt x="32" y="988"/>
                      <a:pt x="32" y="999"/>
                      <a:pt x="32" y="1020"/>
                    </a:cubicBezTo>
                    <a:cubicBezTo>
                      <a:pt x="11" y="1030"/>
                      <a:pt x="11" y="1051"/>
                      <a:pt x="11" y="1072"/>
                    </a:cubicBezTo>
                    <a:lnTo>
                      <a:pt x="11" y="1188"/>
                    </a:lnTo>
                    <a:lnTo>
                      <a:pt x="11" y="1209"/>
                    </a:lnTo>
                    <a:lnTo>
                      <a:pt x="11" y="1230"/>
                    </a:lnTo>
                    <a:cubicBezTo>
                      <a:pt x="1" y="1408"/>
                      <a:pt x="1" y="1587"/>
                      <a:pt x="1" y="1755"/>
                    </a:cubicBezTo>
                    <a:cubicBezTo>
                      <a:pt x="11" y="2059"/>
                      <a:pt x="22" y="2290"/>
                      <a:pt x="64" y="2500"/>
                    </a:cubicBezTo>
                    <a:cubicBezTo>
                      <a:pt x="74" y="2616"/>
                      <a:pt x="106" y="2721"/>
                      <a:pt x="137" y="2815"/>
                    </a:cubicBezTo>
                    <a:cubicBezTo>
                      <a:pt x="158" y="2889"/>
                      <a:pt x="200" y="2962"/>
                      <a:pt x="242" y="3025"/>
                    </a:cubicBezTo>
                    <a:cubicBezTo>
                      <a:pt x="284" y="3088"/>
                      <a:pt x="337" y="3141"/>
                      <a:pt x="400" y="3172"/>
                    </a:cubicBezTo>
                    <a:cubicBezTo>
                      <a:pt x="442" y="3204"/>
                      <a:pt x="494" y="3225"/>
                      <a:pt x="536" y="3225"/>
                    </a:cubicBezTo>
                    <a:lnTo>
                      <a:pt x="578" y="3225"/>
                    </a:lnTo>
                    <a:cubicBezTo>
                      <a:pt x="631" y="3225"/>
                      <a:pt x="673" y="3193"/>
                      <a:pt x="715" y="3141"/>
                    </a:cubicBezTo>
                    <a:cubicBezTo>
                      <a:pt x="725" y="3130"/>
                      <a:pt x="736" y="3120"/>
                      <a:pt x="736" y="3109"/>
                    </a:cubicBezTo>
                    <a:cubicBezTo>
                      <a:pt x="746" y="3130"/>
                      <a:pt x="767" y="3151"/>
                      <a:pt x="788" y="3183"/>
                    </a:cubicBezTo>
                    <a:cubicBezTo>
                      <a:pt x="830" y="3225"/>
                      <a:pt x="883" y="3256"/>
                      <a:pt x="946" y="3256"/>
                    </a:cubicBezTo>
                    <a:lnTo>
                      <a:pt x="967" y="3256"/>
                    </a:lnTo>
                    <a:cubicBezTo>
                      <a:pt x="973" y="3257"/>
                      <a:pt x="980" y="3258"/>
                      <a:pt x="987" y="3258"/>
                    </a:cubicBezTo>
                    <a:cubicBezTo>
                      <a:pt x="1043" y="3258"/>
                      <a:pt x="1097" y="3218"/>
                      <a:pt x="1135" y="3162"/>
                    </a:cubicBezTo>
                    <a:cubicBezTo>
                      <a:pt x="1156" y="3141"/>
                      <a:pt x="1177" y="3109"/>
                      <a:pt x="1177" y="3078"/>
                    </a:cubicBezTo>
                    <a:cubicBezTo>
                      <a:pt x="1198" y="3109"/>
                      <a:pt x="1229" y="3130"/>
                      <a:pt x="1261" y="3162"/>
                    </a:cubicBezTo>
                    <a:cubicBezTo>
                      <a:pt x="1313" y="3193"/>
                      <a:pt x="1366" y="3225"/>
                      <a:pt x="1418" y="3225"/>
                    </a:cubicBezTo>
                    <a:cubicBezTo>
                      <a:pt x="1439" y="3235"/>
                      <a:pt x="1450" y="3235"/>
                      <a:pt x="1460" y="3235"/>
                    </a:cubicBezTo>
                    <a:cubicBezTo>
                      <a:pt x="1534" y="3225"/>
                      <a:pt x="1607" y="3183"/>
                      <a:pt x="1649" y="3120"/>
                    </a:cubicBezTo>
                    <a:cubicBezTo>
                      <a:pt x="1670" y="3078"/>
                      <a:pt x="1691" y="3025"/>
                      <a:pt x="1702" y="2983"/>
                    </a:cubicBezTo>
                    <a:lnTo>
                      <a:pt x="1702" y="2973"/>
                    </a:lnTo>
                    <a:cubicBezTo>
                      <a:pt x="1723" y="2994"/>
                      <a:pt x="1754" y="3015"/>
                      <a:pt x="1796" y="3036"/>
                    </a:cubicBezTo>
                    <a:cubicBezTo>
                      <a:pt x="1828" y="3046"/>
                      <a:pt x="1859" y="3067"/>
                      <a:pt x="1901" y="3067"/>
                    </a:cubicBezTo>
                    <a:cubicBezTo>
                      <a:pt x="1912" y="3078"/>
                      <a:pt x="1933" y="3078"/>
                      <a:pt x="1943" y="3078"/>
                    </a:cubicBezTo>
                    <a:lnTo>
                      <a:pt x="2006" y="3078"/>
                    </a:lnTo>
                    <a:cubicBezTo>
                      <a:pt x="2059" y="3067"/>
                      <a:pt x="2143" y="3046"/>
                      <a:pt x="2185" y="2941"/>
                    </a:cubicBezTo>
                    <a:cubicBezTo>
                      <a:pt x="2195" y="2910"/>
                      <a:pt x="2206" y="2868"/>
                      <a:pt x="2206" y="2815"/>
                    </a:cubicBezTo>
                    <a:cubicBezTo>
                      <a:pt x="2258" y="2868"/>
                      <a:pt x="2332" y="2910"/>
                      <a:pt x="2405" y="2952"/>
                    </a:cubicBezTo>
                    <a:cubicBezTo>
                      <a:pt x="2479" y="2994"/>
                      <a:pt x="2552" y="3015"/>
                      <a:pt x="2615" y="3025"/>
                    </a:cubicBezTo>
                    <a:lnTo>
                      <a:pt x="2636" y="3036"/>
                    </a:lnTo>
                    <a:cubicBezTo>
                      <a:pt x="2657" y="3036"/>
                      <a:pt x="2689" y="3036"/>
                      <a:pt x="2710" y="3025"/>
                    </a:cubicBezTo>
                    <a:cubicBezTo>
                      <a:pt x="2741" y="3025"/>
                      <a:pt x="2783" y="3015"/>
                      <a:pt x="2815" y="2994"/>
                    </a:cubicBezTo>
                    <a:cubicBezTo>
                      <a:pt x="2836" y="2973"/>
                      <a:pt x="2867" y="2941"/>
                      <a:pt x="2888" y="2899"/>
                    </a:cubicBezTo>
                    <a:cubicBezTo>
                      <a:pt x="2909" y="2868"/>
                      <a:pt x="2920" y="2826"/>
                      <a:pt x="2930" y="2784"/>
                    </a:cubicBezTo>
                    <a:cubicBezTo>
                      <a:pt x="2941" y="2689"/>
                      <a:pt x="2930" y="2605"/>
                      <a:pt x="2888" y="2511"/>
                    </a:cubicBezTo>
                    <a:cubicBezTo>
                      <a:pt x="2878" y="2500"/>
                      <a:pt x="2878" y="2490"/>
                      <a:pt x="2867" y="2479"/>
                    </a:cubicBezTo>
                    <a:lnTo>
                      <a:pt x="2867" y="2479"/>
                    </a:lnTo>
                    <a:cubicBezTo>
                      <a:pt x="2941" y="2521"/>
                      <a:pt x="3014" y="2542"/>
                      <a:pt x="3088" y="2553"/>
                    </a:cubicBezTo>
                    <a:lnTo>
                      <a:pt x="3130" y="2553"/>
                    </a:lnTo>
                    <a:cubicBezTo>
                      <a:pt x="3145" y="2556"/>
                      <a:pt x="3160" y="2557"/>
                      <a:pt x="3175" y="2557"/>
                    </a:cubicBezTo>
                    <a:cubicBezTo>
                      <a:pt x="3213" y="2557"/>
                      <a:pt x="3250" y="2550"/>
                      <a:pt x="3287" y="2542"/>
                    </a:cubicBezTo>
                    <a:cubicBezTo>
                      <a:pt x="3319" y="2532"/>
                      <a:pt x="3340" y="2521"/>
                      <a:pt x="3371" y="2500"/>
                    </a:cubicBezTo>
                    <a:cubicBezTo>
                      <a:pt x="3392" y="2479"/>
                      <a:pt x="3424" y="2448"/>
                      <a:pt x="3445" y="2395"/>
                    </a:cubicBezTo>
                    <a:cubicBezTo>
                      <a:pt x="3476" y="2322"/>
                      <a:pt x="3487" y="2227"/>
                      <a:pt x="3476" y="2133"/>
                    </a:cubicBezTo>
                    <a:cubicBezTo>
                      <a:pt x="3455" y="2038"/>
                      <a:pt x="3413" y="1954"/>
                      <a:pt x="3371" y="1891"/>
                    </a:cubicBezTo>
                    <a:cubicBezTo>
                      <a:pt x="3350" y="1860"/>
                      <a:pt x="3329" y="1839"/>
                      <a:pt x="3308" y="1818"/>
                    </a:cubicBezTo>
                    <a:cubicBezTo>
                      <a:pt x="3319" y="1818"/>
                      <a:pt x="3329" y="1828"/>
                      <a:pt x="3340" y="1828"/>
                    </a:cubicBezTo>
                    <a:cubicBezTo>
                      <a:pt x="3413" y="1849"/>
                      <a:pt x="3476" y="1860"/>
                      <a:pt x="3550" y="1870"/>
                    </a:cubicBezTo>
                    <a:lnTo>
                      <a:pt x="3571" y="1881"/>
                    </a:lnTo>
                    <a:cubicBezTo>
                      <a:pt x="3623" y="1881"/>
                      <a:pt x="3686" y="1881"/>
                      <a:pt x="3739" y="1870"/>
                    </a:cubicBezTo>
                    <a:cubicBezTo>
                      <a:pt x="3791" y="1860"/>
                      <a:pt x="3844" y="1828"/>
                      <a:pt x="3896" y="1776"/>
                    </a:cubicBezTo>
                    <a:cubicBezTo>
                      <a:pt x="3949" y="1723"/>
                      <a:pt x="3959" y="1639"/>
                      <a:pt x="3970" y="1576"/>
                    </a:cubicBezTo>
                    <a:cubicBezTo>
                      <a:pt x="3970" y="1534"/>
                      <a:pt x="3970" y="1503"/>
                      <a:pt x="3959" y="1450"/>
                    </a:cubicBezTo>
                    <a:cubicBezTo>
                      <a:pt x="3959" y="1419"/>
                      <a:pt x="3938" y="1377"/>
                      <a:pt x="3928" y="1335"/>
                    </a:cubicBezTo>
                    <a:cubicBezTo>
                      <a:pt x="3875" y="1240"/>
                      <a:pt x="3812" y="1167"/>
                      <a:pt x="3770" y="1125"/>
                    </a:cubicBezTo>
                    <a:cubicBezTo>
                      <a:pt x="3739" y="1083"/>
                      <a:pt x="3707" y="1062"/>
                      <a:pt x="3676" y="1030"/>
                    </a:cubicBezTo>
                    <a:lnTo>
                      <a:pt x="3697" y="1030"/>
                    </a:lnTo>
                    <a:lnTo>
                      <a:pt x="3718" y="1041"/>
                    </a:lnTo>
                    <a:cubicBezTo>
                      <a:pt x="3781" y="1041"/>
                      <a:pt x="3844" y="1030"/>
                      <a:pt x="3907" y="1009"/>
                    </a:cubicBezTo>
                    <a:cubicBezTo>
                      <a:pt x="3949" y="999"/>
                      <a:pt x="4012" y="957"/>
                      <a:pt x="4043" y="873"/>
                    </a:cubicBezTo>
                    <a:cubicBezTo>
                      <a:pt x="4075" y="810"/>
                      <a:pt x="4085" y="715"/>
                      <a:pt x="4075" y="642"/>
                    </a:cubicBezTo>
                    <a:cubicBezTo>
                      <a:pt x="4054" y="568"/>
                      <a:pt x="4022" y="505"/>
                      <a:pt x="3980" y="442"/>
                    </a:cubicBezTo>
                    <a:cubicBezTo>
                      <a:pt x="3928" y="390"/>
                      <a:pt x="3875" y="337"/>
                      <a:pt x="3812" y="285"/>
                    </a:cubicBezTo>
                    <a:cubicBezTo>
                      <a:pt x="3749" y="253"/>
                      <a:pt x="3697" y="211"/>
                      <a:pt x="3613" y="180"/>
                    </a:cubicBezTo>
                    <a:cubicBezTo>
                      <a:pt x="3487" y="117"/>
                      <a:pt x="3350" y="64"/>
                      <a:pt x="3224" y="33"/>
                    </a:cubicBezTo>
                    <a:cubicBezTo>
                      <a:pt x="3161" y="22"/>
                      <a:pt x="3098" y="12"/>
                      <a:pt x="3046" y="12"/>
                    </a:cubicBezTo>
                    <a:cubicBezTo>
                      <a:pt x="2985" y="4"/>
                      <a:pt x="2921" y="0"/>
                      <a:pt x="2856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79"/>
              <p:cNvSpPr/>
              <p:nvPr/>
            </p:nvSpPr>
            <p:spPr>
              <a:xfrm>
                <a:off x="1414498" y="2863768"/>
                <a:ext cx="307328" cy="214137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2847" extrusionOk="0">
                    <a:moveTo>
                      <a:pt x="966" y="1"/>
                    </a:moveTo>
                    <a:cubicBezTo>
                      <a:pt x="872" y="1"/>
                      <a:pt x="777" y="1"/>
                      <a:pt x="683" y="12"/>
                    </a:cubicBezTo>
                    <a:cubicBezTo>
                      <a:pt x="567" y="12"/>
                      <a:pt x="452" y="22"/>
                      <a:pt x="336" y="54"/>
                    </a:cubicBezTo>
                    <a:cubicBezTo>
                      <a:pt x="210" y="75"/>
                      <a:pt x="32" y="138"/>
                      <a:pt x="11" y="285"/>
                    </a:cubicBezTo>
                    <a:cubicBezTo>
                      <a:pt x="0" y="316"/>
                      <a:pt x="0" y="358"/>
                      <a:pt x="11" y="390"/>
                    </a:cubicBezTo>
                    <a:cubicBezTo>
                      <a:pt x="21" y="411"/>
                      <a:pt x="32" y="442"/>
                      <a:pt x="53" y="463"/>
                    </a:cubicBezTo>
                    <a:cubicBezTo>
                      <a:pt x="84" y="516"/>
                      <a:pt x="137" y="547"/>
                      <a:pt x="200" y="579"/>
                    </a:cubicBezTo>
                    <a:cubicBezTo>
                      <a:pt x="347" y="642"/>
                      <a:pt x="515" y="673"/>
                      <a:pt x="683" y="684"/>
                    </a:cubicBezTo>
                    <a:cubicBezTo>
                      <a:pt x="704" y="694"/>
                      <a:pt x="725" y="694"/>
                      <a:pt x="746" y="694"/>
                    </a:cubicBezTo>
                    <a:lnTo>
                      <a:pt x="809" y="694"/>
                    </a:lnTo>
                    <a:cubicBezTo>
                      <a:pt x="777" y="705"/>
                      <a:pt x="746" y="715"/>
                      <a:pt x="714" y="736"/>
                    </a:cubicBezTo>
                    <a:cubicBezTo>
                      <a:pt x="630" y="768"/>
                      <a:pt x="536" y="799"/>
                      <a:pt x="462" y="852"/>
                    </a:cubicBezTo>
                    <a:cubicBezTo>
                      <a:pt x="399" y="894"/>
                      <a:pt x="336" y="936"/>
                      <a:pt x="315" y="1009"/>
                    </a:cubicBezTo>
                    <a:cubicBezTo>
                      <a:pt x="305" y="1041"/>
                      <a:pt x="294" y="1083"/>
                      <a:pt x="305" y="1114"/>
                    </a:cubicBezTo>
                    <a:cubicBezTo>
                      <a:pt x="315" y="1146"/>
                      <a:pt x="326" y="1188"/>
                      <a:pt x="347" y="1209"/>
                    </a:cubicBezTo>
                    <a:cubicBezTo>
                      <a:pt x="389" y="1272"/>
                      <a:pt x="452" y="1303"/>
                      <a:pt x="525" y="1314"/>
                    </a:cubicBezTo>
                    <a:cubicBezTo>
                      <a:pt x="609" y="1335"/>
                      <a:pt x="693" y="1335"/>
                      <a:pt x="777" y="1335"/>
                    </a:cubicBezTo>
                    <a:cubicBezTo>
                      <a:pt x="882" y="1324"/>
                      <a:pt x="977" y="1314"/>
                      <a:pt x="1082" y="1303"/>
                    </a:cubicBezTo>
                    <a:cubicBezTo>
                      <a:pt x="1145" y="1282"/>
                      <a:pt x="1218" y="1272"/>
                      <a:pt x="1281" y="1261"/>
                    </a:cubicBezTo>
                    <a:lnTo>
                      <a:pt x="1281" y="1261"/>
                    </a:lnTo>
                    <a:cubicBezTo>
                      <a:pt x="1250" y="1282"/>
                      <a:pt x="1229" y="1293"/>
                      <a:pt x="1197" y="1314"/>
                    </a:cubicBezTo>
                    <a:cubicBezTo>
                      <a:pt x="1155" y="1335"/>
                      <a:pt x="1113" y="1366"/>
                      <a:pt x="1071" y="1398"/>
                    </a:cubicBezTo>
                    <a:cubicBezTo>
                      <a:pt x="1029" y="1419"/>
                      <a:pt x="998" y="1450"/>
                      <a:pt x="966" y="1482"/>
                    </a:cubicBezTo>
                    <a:cubicBezTo>
                      <a:pt x="914" y="1534"/>
                      <a:pt x="861" y="1597"/>
                      <a:pt x="851" y="1681"/>
                    </a:cubicBezTo>
                    <a:cubicBezTo>
                      <a:pt x="840" y="1765"/>
                      <a:pt x="882" y="1839"/>
                      <a:pt x="935" y="1891"/>
                    </a:cubicBezTo>
                    <a:cubicBezTo>
                      <a:pt x="956" y="1912"/>
                      <a:pt x="977" y="1933"/>
                      <a:pt x="998" y="1944"/>
                    </a:cubicBezTo>
                    <a:lnTo>
                      <a:pt x="1061" y="1975"/>
                    </a:lnTo>
                    <a:lnTo>
                      <a:pt x="1187" y="2007"/>
                    </a:lnTo>
                    <a:cubicBezTo>
                      <a:pt x="1239" y="2007"/>
                      <a:pt x="1292" y="2007"/>
                      <a:pt x="1344" y="1996"/>
                    </a:cubicBezTo>
                    <a:cubicBezTo>
                      <a:pt x="1397" y="1996"/>
                      <a:pt x="1449" y="1986"/>
                      <a:pt x="1502" y="1975"/>
                    </a:cubicBezTo>
                    <a:cubicBezTo>
                      <a:pt x="1607" y="1954"/>
                      <a:pt x="1712" y="1912"/>
                      <a:pt x="1817" y="1881"/>
                    </a:cubicBezTo>
                    <a:cubicBezTo>
                      <a:pt x="1827" y="1881"/>
                      <a:pt x="1838" y="1870"/>
                      <a:pt x="1838" y="1870"/>
                    </a:cubicBezTo>
                    <a:lnTo>
                      <a:pt x="1838" y="1870"/>
                    </a:lnTo>
                    <a:cubicBezTo>
                      <a:pt x="1827" y="1891"/>
                      <a:pt x="1806" y="1912"/>
                      <a:pt x="1796" y="1923"/>
                    </a:cubicBezTo>
                    <a:cubicBezTo>
                      <a:pt x="1754" y="1975"/>
                      <a:pt x="1712" y="2038"/>
                      <a:pt x="1701" y="2101"/>
                    </a:cubicBezTo>
                    <a:cubicBezTo>
                      <a:pt x="1691" y="2143"/>
                      <a:pt x="1712" y="2196"/>
                      <a:pt x="1743" y="2227"/>
                    </a:cubicBezTo>
                    <a:cubicBezTo>
                      <a:pt x="1775" y="2269"/>
                      <a:pt x="1827" y="2290"/>
                      <a:pt x="1869" y="2301"/>
                    </a:cubicBezTo>
                    <a:cubicBezTo>
                      <a:pt x="1932" y="2322"/>
                      <a:pt x="2006" y="2332"/>
                      <a:pt x="2069" y="2332"/>
                    </a:cubicBezTo>
                    <a:cubicBezTo>
                      <a:pt x="2142" y="2332"/>
                      <a:pt x="2226" y="2332"/>
                      <a:pt x="2300" y="2322"/>
                    </a:cubicBezTo>
                    <a:cubicBezTo>
                      <a:pt x="2415" y="2322"/>
                      <a:pt x="2531" y="2301"/>
                      <a:pt x="2646" y="2269"/>
                    </a:cubicBezTo>
                    <a:lnTo>
                      <a:pt x="2646" y="2269"/>
                    </a:lnTo>
                    <a:cubicBezTo>
                      <a:pt x="2594" y="2311"/>
                      <a:pt x="2552" y="2364"/>
                      <a:pt x="2520" y="2406"/>
                    </a:cubicBezTo>
                    <a:lnTo>
                      <a:pt x="2457" y="2500"/>
                    </a:lnTo>
                    <a:cubicBezTo>
                      <a:pt x="2447" y="2521"/>
                      <a:pt x="2447" y="2542"/>
                      <a:pt x="2436" y="2574"/>
                    </a:cubicBezTo>
                    <a:cubicBezTo>
                      <a:pt x="2436" y="2605"/>
                      <a:pt x="2447" y="2647"/>
                      <a:pt x="2489" y="2668"/>
                    </a:cubicBezTo>
                    <a:cubicBezTo>
                      <a:pt x="2520" y="2700"/>
                      <a:pt x="2573" y="2710"/>
                      <a:pt x="2615" y="2710"/>
                    </a:cubicBezTo>
                    <a:cubicBezTo>
                      <a:pt x="2678" y="2710"/>
                      <a:pt x="2741" y="2710"/>
                      <a:pt x="2804" y="2700"/>
                    </a:cubicBezTo>
                    <a:cubicBezTo>
                      <a:pt x="2877" y="2689"/>
                      <a:pt x="2961" y="2679"/>
                      <a:pt x="3035" y="2658"/>
                    </a:cubicBezTo>
                    <a:lnTo>
                      <a:pt x="3350" y="2563"/>
                    </a:lnTo>
                    <a:lnTo>
                      <a:pt x="3350" y="2563"/>
                    </a:lnTo>
                    <a:cubicBezTo>
                      <a:pt x="3329" y="2584"/>
                      <a:pt x="3318" y="2605"/>
                      <a:pt x="3297" y="2626"/>
                    </a:cubicBezTo>
                    <a:cubicBezTo>
                      <a:pt x="3287" y="2658"/>
                      <a:pt x="3266" y="2700"/>
                      <a:pt x="3276" y="2742"/>
                    </a:cubicBezTo>
                    <a:cubicBezTo>
                      <a:pt x="3287" y="2815"/>
                      <a:pt x="3371" y="2836"/>
                      <a:pt x="3434" y="2847"/>
                    </a:cubicBezTo>
                    <a:cubicBezTo>
                      <a:pt x="3486" y="2847"/>
                      <a:pt x="3539" y="2847"/>
                      <a:pt x="3591" y="2836"/>
                    </a:cubicBezTo>
                    <a:cubicBezTo>
                      <a:pt x="3644" y="2826"/>
                      <a:pt x="3707" y="2805"/>
                      <a:pt x="3760" y="2784"/>
                    </a:cubicBezTo>
                    <a:cubicBezTo>
                      <a:pt x="3875" y="2742"/>
                      <a:pt x="3980" y="2679"/>
                      <a:pt x="4064" y="2595"/>
                    </a:cubicBezTo>
                    <a:cubicBezTo>
                      <a:pt x="4075" y="2584"/>
                      <a:pt x="4085" y="2563"/>
                      <a:pt x="4064" y="2542"/>
                    </a:cubicBezTo>
                    <a:cubicBezTo>
                      <a:pt x="4059" y="2537"/>
                      <a:pt x="4051" y="2534"/>
                      <a:pt x="4043" y="2534"/>
                    </a:cubicBezTo>
                    <a:cubicBezTo>
                      <a:pt x="4035" y="2534"/>
                      <a:pt x="4027" y="2537"/>
                      <a:pt x="4022" y="2542"/>
                    </a:cubicBezTo>
                    <a:cubicBezTo>
                      <a:pt x="4001" y="2574"/>
                      <a:pt x="3970" y="2595"/>
                      <a:pt x="3938" y="2626"/>
                    </a:cubicBezTo>
                    <a:cubicBezTo>
                      <a:pt x="3865" y="2668"/>
                      <a:pt x="3791" y="2710"/>
                      <a:pt x="3717" y="2731"/>
                    </a:cubicBezTo>
                    <a:lnTo>
                      <a:pt x="3728" y="2731"/>
                    </a:lnTo>
                    <a:cubicBezTo>
                      <a:pt x="3654" y="2752"/>
                      <a:pt x="3591" y="2773"/>
                      <a:pt x="3507" y="2784"/>
                    </a:cubicBezTo>
                    <a:lnTo>
                      <a:pt x="3413" y="2784"/>
                    </a:lnTo>
                    <a:cubicBezTo>
                      <a:pt x="3402" y="2773"/>
                      <a:pt x="3381" y="2773"/>
                      <a:pt x="3371" y="2773"/>
                    </a:cubicBezTo>
                    <a:lnTo>
                      <a:pt x="3350" y="2752"/>
                    </a:lnTo>
                    <a:lnTo>
                      <a:pt x="3339" y="2752"/>
                    </a:lnTo>
                    <a:lnTo>
                      <a:pt x="3339" y="2742"/>
                    </a:lnTo>
                    <a:lnTo>
                      <a:pt x="3339" y="2731"/>
                    </a:lnTo>
                    <a:lnTo>
                      <a:pt x="3339" y="2710"/>
                    </a:lnTo>
                    <a:cubicBezTo>
                      <a:pt x="3339" y="2700"/>
                      <a:pt x="3339" y="2689"/>
                      <a:pt x="3350" y="2679"/>
                    </a:cubicBezTo>
                    <a:cubicBezTo>
                      <a:pt x="3360" y="2647"/>
                      <a:pt x="3381" y="2626"/>
                      <a:pt x="3392" y="2595"/>
                    </a:cubicBezTo>
                    <a:lnTo>
                      <a:pt x="3402" y="2595"/>
                    </a:lnTo>
                    <a:cubicBezTo>
                      <a:pt x="3423" y="2563"/>
                      <a:pt x="3455" y="2532"/>
                      <a:pt x="3486" y="2511"/>
                    </a:cubicBezTo>
                    <a:cubicBezTo>
                      <a:pt x="3497" y="2500"/>
                      <a:pt x="3497" y="2479"/>
                      <a:pt x="3486" y="2469"/>
                    </a:cubicBezTo>
                    <a:cubicBezTo>
                      <a:pt x="3476" y="2458"/>
                      <a:pt x="3455" y="2458"/>
                      <a:pt x="3444" y="2458"/>
                    </a:cubicBezTo>
                    <a:cubicBezTo>
                      <a:pt x="3423" y="2469"/>
                      <a:pt x="3402" y="2479"/>
                      <a:pt x="3381" y="2479"/>
                    </a:cubicBezTo>
                    <a:cubicBezTo>
                      <a:pt x="3276" y="2521"/>
                      <a:pt x="3171" y="2553"/>
                      <a:pt x="3056" y="2584"/>
                    </a:cubicBezTo>
                    <a:cubicBezTo>
                      <a:pt x="2951" y="2616"/>
                      <a:pt x="2846" y="2637"/>
                      <a:pt x="2741" y="2647"/>
                    </a:cubicBezTo>
                    <a:lnTo>
                      <a:pt x="2594" y="2647"/>
                    </a:lnTo>
                    <a:cubicBezTo>
                      <a:pt x="2573" y="2637"/>
                      <a:pt x="2552" y="2637"/>
                      <a:pt x="2541" y="2626"/>
                    </a:cubicBezTo>
                    <a:cubicBezTo>
                      <a:pt x="2531" y="2626"/>
                      <a:pt x="2520" y="2626"/>
                      <a:pt x="2520" y="2616"/>
                    </a:cubicBezTo>
                    <a:cubicBezTo>
                      <a:pt x="2520" y="2616"/>
                      <a:pt x="2510" y="2616"/>
                      <a:pt x="2510" y="2605"/>
                    </a:cubicBezTo>
                    <a:lnTo>
                      <a:pt x="2510" y="2595"/>
                    </a:lnTo>
                    <a:cubicBezTo>
                      <a:pt x="2510" y="2595"/>
                      <a:pt x="2499" y="2595"/>
                      <a:pt x="2499" y="2584"/>
                    </a:cubicBezTo>
                    <a:lnTo>
                      <a:pt x="2499" y="2574"/>
                    </a:lnTo>
                    <a:cubicBezTo>
                      <a:pt x="2510" y="2563"/>
                      <a:pt x="2510" y="2553"/>
                      <a:pt x="2510" y="2542"/>
                    </a:cubicBezTo>
                    <a:cubicBezTo>
                      <a:pt x="2531" y="2500"/>
                      <a:pt x="2552" y="2469"/>
                      <a:pt x="2573" y="2448"/>
                    </a:cubicBezTo>
                    <a:cubicBezTo>
                      <a:pt x="2646" y="2364"/>
                      <a:pt x="2720" y="2290"/>
                      <a:pt x="2793" y="2227"/>
                    </a:cubicBezTo>
                    <a:cubicBezTo>
                      <a:pt x="2823" y="2208"/>
                      <a:pt x="2798" y="2163"/>
                      <a:pt x="2770" y="2163"/>
                    </a:cubicBezTo>
                    <a:cubicBezTo>
                      <a:pt x="2768" y="2163"/>
                      <a:pt x="2765" y="2163"/>
                      <a:pt x="2762" y="2164"/>
                    </a:cubicBezTo>
                    <a:cubicBezTo>
                      <a:pt x="2625" y="2206"/>
                      <a:pt x="2489" y="2227"/>
                      <a:pt x="2342" y="2248"/>
                    </a:cubicBezTo>
                    <a:cubicBezTo>
                      <a:pt x="2290" y="2252"/>
                      <a:pt x="2237" y="2255"/>
                      <a:pt x="2184" y="2255"/>
                    </a:cubicBezTo>
                    <a:cubicBezTo>
                      <a:pt x="2111" y="2255"/>
                      <a:pt x="2038" y="2250"/>
                      <a:pt x="1964" y="2238"/>
                    </a:cubicBezTo>
                    <a:cubicBezTo>
                      <a:pt x="1932" y="2227"/>
                      <a:pt x="1901" y="2227"/>
                      <a:pt x="1859" y="2206"/>
                    </a:cubicBezTo>
                    <a:cubicBezTo>
                      <a:pt x="1848" y="2206"/>
                      <a:pt x="1838" y="2196"/>
                      <a:pt x="1817" y="2185"/>
                    </a:cubicBezTo>
                    <a:cubicBezTo>
                      <a:pt x="1817" y="2175"/>
                      <a:pt x="1806" y="2175"/>
                      <a:pt x="1806" y="2164"/>
                    </a:cubicBezTo>
                    <a:lnTo>
                      <a:pt x="1796" y="2154"/>
                    </a:lnTo>
                    <a:lnTo>
                      <a:pt x="1796" y="2133"/>
                    </a:lnTo>
                    <a:lnTo>
                      <a:pt x="1796" y="2112"/>
                    </a:lnTo>
                    <a:cubicBezTo>
                      <a:pt x="1796" y="2101"/>
                      <a:pt x="1796" y="2091"/>
                      <a:pt x="1806" y="2080"/>
                    </a:cubicBezTo>
                    <a:cubicBezTo>
                      <a:pt x="1817" y="2049"/>
                      <a:pt x="1838" y="2028"/>
                      <a:pt x="1859" y="2007"/>
                    </a:cubicBezTo>
                    <a:cubicBezTo>
                      <a:pt x="1922" y="1923"/>
                      <a:pt x="2016" y="1849"/>
                      <a:pt x="2100" y="1776"/>
                    </a:cubicBezTo>
                    <a:cubicBezTo>
                      <a:pt x="2111" y="1776"/>
                      <a:pt x="2121" y="1755"/>
                      <a:pt x="2121" y="1744"/>
                    </a:cubicBezTo>
                    <a:cubicBezTo>
                      <a:pt x="2121" y="1734"/>
                      <a:pt x="2121" y="1723"/>
                      <a:pt x="2111" y="1713"/>
                    </a:cubicBezTo>
                    <a:cubicBezTo>
                      <a:pt x="2103" y="1704"/>
                      <a:pt x="2087" y="1689"/>
                      <a:pt x="2071" y="1689"/>
                    </a:cubicBezTo>
                    <a:cubicBezTo>
                      <a:pt x="2067" y="1689"/>
                      <a:pt x="2063" y="1690"/>
                      <a:pt x="2058" y="1692"/>
                    </a:cubicBezTo>
                    <a:cubicBezTo>
                      <a:pt x="2006" y="1702"/>
                      <a:pt x="1953" y="1723"/>
                      <a:pt x="1901" y="1744"/>
                    </a:cubicBezTo>
                    <a:lnTo>
                      <a:pt x="1712" y="1807"/>
                    </a:lnTo>
                    <a:cubicBezTo>
                      <a:pt x="1575" y="1839"/>
                      <a:pt x="1449" y="1881"/>
                      <a:pt x="1313" y="1891"/>
                    </a:cubicBezTo>
                    <a:cubicBezTo>
                      <a:pt x="1287" y="1896"/>
                      <a:pt x="1261" y="1899"/>
                      <a:pt x="1236" y="1899"/>
                    </a:cubicBezTo>
                    <a:cubicBezTo>
                      <a:pt x="1211" y="1899"/>
                      <a:pt x="1187" y="1896"/>
                      <a:pt x="1166" y="1891"/>
                    </a:cubicBezTo>
                    <a:cubicBezTo>
                      <a:pt x="1134" y="1881"/>
                      <a:pt x="1113" y="1881"/>
                      <a:pt x="1082" y="1870"/>
                    </a:cubicBezTo>
                    <a:cubicBezTo>
                      <a:pt x="1061" y="1860"/>
                      <a:pt x="1050" y="1849"/>
                      <a:pt x="1029" y="1839"/>
                    </a:cubicBezTo>
                    <a:cubicBezTo>
                      <a:pt x="1008" y="1818"/>
                      <a:pt x="998" y="1797"/>
                      <a:pt x="977" y="1786"/>
                    </a:cubicBezTo>
                    <a:cubicBezTo>
                      <a:pt x="966" y="1765"/>
                      <a:pt x="966" y="1755"/>
                      <a:pt x="956" y="1744"/>
                    </a:cubicBezTo>
                    <a:lnTo>
                      <a:pt x="956" y="1713"/>
                    </a:lnTo>
                    <a:lnTo>
                      <a:pt x="956" y="1692"/>
                    </a:lnTo>
                    <a:cubicBezTo>
                      <a:pt x="956" y="1671"/>
                      <a:pt x="956" y="1660"/>
                      <a:pt x="966" y="1650"/>
                    </a:cubicBezTo>
                    <a:lnTo>
                      <a:pt x="998" y="1587"/>
                    </a:lnTo>
                    <a:cubicBezTo>
                      <a:pt x="1040" y="1545"/>
                      <a:pt x="1092" y="1503"/>
                      <a:pt x="1145" y="1471"/>
                    </a:cubicBezTo>
                    <a:cubicBezTo>
                      <a:pt x="1218" y="1419"/>
                      <a:pt x="1292" y="1366"/>
                      <a:pt x="1376" y="1324"/>
                    </a:cubicBezTo>
                    <a:cubicBezTo>
                      <a:pt x="1439" y="1282"/>
                      <a:pt x="1512" y="1240"/>
                      <a:pt x="1575" y="1198"/>
                    </a:cubicBezTo>
                    <a:cubicBezTo>
                      <a:pt x="1586" y="1188"/>
                      <a:pt x="1596" y="1167"/>
                      <a:pt x="1596" y="1156"/>
                    </a:cubicBezTo>
                    <a:cubicBezTo>
                      <a:pt x="1596" y="1146"/>
                      <a:pt x="1596" y="1146"/>
                      <a:pt x="1586" y="1135"/>
                    </a:cubicBezTo>
                    <a:cubicBezTo>
                      <a:pt x="1578" y="1119"/>
                      <a:pt x="1565" y="1110"/>
                      <a:pt x="1550" y="1110"/>
                    </a:cubicBezTo>
                    <a:cubicBezTo>
                      <a:pt x="1545" y="1110"/>
                      <a:pt x="1539" y="1111"/>
                      <a:pt x="1533" y="1114"/>
                    </a:cubicBezTo>
                    <a:cubicBezTo>
                      <a:pt x="1491" y="1114"/>
                      <a:pt x="1449" y="1125"/>
                      <a:pt x="1407" y="1135"/>
                    </a:cubicBezTo>
                    <a:cubicBezTo>
                      <a:pt x="1355" y="1146"/>
                      <a:pt x="1302" y="1156"/>
                      <a:pt x="1239" y="1167"/>
                    </a:cubicBezTo>
                    <a:cubicBezTo>
                      <a:pt x="1176" y="1188"/>
                      <a:pt x="1113" y="1198"/>
                      <a:pt x="1050" y="1209"/>
                    </a:cubicBezTo>
                    <a:cubicBezTo>
                      <a:pt x="987" y="1219"/>
                      <a:pt x="914" y="1230"/>
                      <a:pt x="851" y="1240"/>
                    </a:cubicBezTo>
                    <a:cubicBezTo>
                      <a:pt x="803" y="1240"/>
                      <a:pt x="755" y="1243"/>
                      <a:pt x="708" y="1243"/>
                    </a:cubicBezTo>
                    <a:cubicBezTo>
                      <a:pt x="663" y="1243"/>
                      <a:pt x="619" y="1240"/>
                      <a:pt x="578" y="1230"/>
                    </a:cubicBezTo>
                    <a:cubicBezTo>
                      <a:pt x="546" y="1230"/>
                      <a:pt x="515" y="1219"/>
                      <a:pt x="483" y="1209"/>
                    </a:cubicBezTo>
                    <a:cubicBezTo>
                      <a:pt x="473" y="1198"/>
                      <a:pt x="452" y="1188"/>
                      <a:pt x="441" y="1188"/>
                    </a:cubicBezTo>
                    <a:cubicBezTo>
                      <a:pt x="431" y="1177"/>
                      <a:pt x="420" y="1167"/>
                      <a:pt x="420" y="1156"/>
                    </a:cubicBezTo>
                    <a:cubicBezTo>
                      <a:pt x="410" y="1146"/>
                      <a:pt x="399" y="1135"/>
                      <a:pt x="399" y="1125"/>
                    </a:cubicBezTo>
                    <a:cubicBezTo>
                      <a:pt x="399" y="1114"/>
                      <a:pt x="389" y="1104"/>
                      <a:pt x="389" y="1083"/>
                    </a:cubicBezTo>
                    <a:lnTo>
                      <a:pt x="389" y="1062"/>
                    </a:lnTo>
                    <a:cubicBezTo>
                      <a:pt x="389" y="1051"/>
                      <a:pt x="399" y="1041"/>
                      <a:pt x="399" y="1030"/>
                    </a:cubicBezTo>
                    <a:cubicBezTo>
                      <a:pt x="410" y="1020"/>
                      <a:pt x="410" y="1009"/>
                      <a:pt x="420" y="999"/>
                    </a:cubicBezTo>
                    <a:lnTo>
                      <a:pt x="483" y="936"/>
                    </a:lnTo>
                    <a:cubicBezTo>
                      <a:pt x="557" y="883"/>
                      <a:pt x="641" y="852"/>
                      <a:pt x="735" y="820"/>
                    </a:cubicBezTo>
                    <a:lnTo>
                      <a:pt x="725" y="820"/>
                    </a:lnTo>
                    <a:cubicBezTo>
                      <a:pt x="788" y="799"/>
                      <a:pt x="861" y="778"/>
                      <a:pt x="924" y="757"/>
                    </a:cubicBezTo>
                    <a:cubicBezTo>
                      <a:pt x="977" y="736"/>
                      <a:pt x="1029" y="726"/>
                      <a:pt x="1082" y="705"/>
                    </a:cubicBezTo>
                    <a:cubicBezTo>
                      <a:pt x="1092" y="694"/>
                      <a:pt x="1103" y="694"/>
                      <a:pt x="1113" y="684"/>
                    </a:cubicBezTo>
                    <a:cubicBezTo>
                      <a:pt x="1124" y="673"/>
                      <a:pt x="1124" y="663"/>
                      <a:pt x="1124" y="652"/>
                    </a:cubicBezTo>
                    <a:cubicBezTo>
                      <a:pt x="1113" y="631"/>
                      <a:pt x="1092" y="610"/>
                      <a:pt x="1082" y="610"/>
                    </a:cubicBezTo>
                    <a:lnTo>
                      <a:pt x="809" y="610"/>
                    </a:lnTo>
                    <a:cubicBezTo>
                      <a:pt x="756" y="610"/>
                      <a:pt x="693" y="610"/>
                      <a:pt x="630" y="600"/>
                    </a:cubicBezTo>
                    <a:cubicBezTo>
                      <a:pt x="567" y="600"/>
                      <a:pt x="515" y="589"/>
                      <a:pt x="452" y="579"/>
                    </a:cubicBezTo>
                    <a:lnTo>
                      <a:pt x="462" y="579"/>
                    </a:lnTo>
                    <a:cubicBezTo>
                      <a:pt x="378" y="568"/>
                      <a:pt x="294" y="547"/>
                      <a:pt x="221" y="516"/>
                    </a:cubicBezTo>
                    <a:cubicBezTo>
                      <a:pt x="189" y="505"/>
                      <a:pt x="158" y="484"/>
                      <a:pt x="137" y="463"/>
                    </a:cubicBezTo>
                    <a:cubicBezTo>
                      <a:pt x="116" y="453"/>
                      <a:pt x="105" y="432"/>
                      <a:pt x="95" y="421"/>
                    </a:cubicBezTo>
                    <a:cubicBezTo>
                      <a:pt x="84" y="411"/>
                      <a:pt x="84" y="400"/>
                      <a:pt x="74" y="379"/>
                    </a:cubicBezTo>
                    <a:cubicBezTo>
                      <a:pt x="74" y="369"/>
                      <a:pt x="63" y="358"/>
                      <a:pt x="63" y="337"/>
                    </a:cubicBezTo>
                    <a:lnTo>
                      <a:pt x="63" y="285"/>
                    </a:lnTo>
                    <a:cubicBezTo>
                      <a:pt x="74" y="274"/>
                      <a:pt x="74" y="264"/>
                      <a:pt x="74" y="253"/>
                    </a:cubicBezTo>
                    <a:cubicBezTo>
                      <a:pt x="84" y="232"/>
                      <a:pt x="95" y="222"/>
                      <a:pt x="95" y="211"/>
                    </a:cubicBezTo>
                    <a:lnTo>
                      <a:pt x="95" y="222"/>
                    </a:lnTo>
                    <a:lnTo>
                      <a:pt x="137" y="180"/>
                    </a:lnTo>
                    <a:cubicBezTo>
                      <a:pt x="168" y="159"/>
                      <a:pt x="200" y="148"/>
                      <a:pt x="242" y="127"/>
                    </a:cubicBezTo>
                    <a:cubicBezTo>
                      <a:pt x="347" y="96"/>
                      <a:pt x="452" y="75"/>
                      <a:pt x="567" y="64"/>
                    </a:cubicBezTo>
                    <a:lnTo>
                      <a:pt x="557" y="64"/>
                    </a:lnTo>
                    <a:cubicBezTo>
                      <a:pt x="693" y="54"/>
                      <a:pt x="830" y="54"/>
                      <a:pt x="966" y="54"/>
                    </a:cubicBezTo>
                    <a:cubicBezTo>
                      <a:pt x="977" y="54"/>
                      <a:pt x="998" y="43"/>
                      <a:pt x="998" y="33"/>
                    </a:cubicBezTo>
                    <a:cubicBezTo>
                      <a:pt x="998" y="22"/>
                      <a:pt x="987" y="12"/>
                      <a:pt x="977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79"/>
              <p:cNvSpPr/>
              <p:nvPr/>
            </p:nvSpPr>
            <p:spPr>
              <a:xfrm>
                <a:off x="1999745" y="2909574"/>
                <a:ext cx="209323" cy="171641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282" extrusionOk="0">
                    <a:moveTo>
                      <a:pt x="2437" y="54"/>
                    </a:moveTo>
                    <a:cubicBezTo>
                      <a:pt x="2437" y="64"/>
                      <a:pt x="2447" y="64"/>
                      <a:pt x="2447" y="64"/>
                    </a:cubicBezTo>
                    <a:lnTo>
                      <a:pt x="2437" y="54"/>
                    </a:lnTo>
                    <a:close/>
                    <a:moveTo>
                      <a:pt x="2426" y="1"/>
                    </a:moveTo>
                    <a:cubicBezTo>
                      <a:pt x="2416" y="1"/>
                      <a:pt x="2405" y="12"/>
                      <a:pt x="2405" y="33"/>
                    </a:cubicBezTo>
                    <a:cubicBezTo>
                      <a:pt x="2405" y="43"/>
                      <a:pt x="2416" y="54"/>
                      <a:pt x="2426" y="54"/>
                    </a:cubicBezTo>
                    <a:lnTo>
                      <a:pt x="2437" y="54"/>
                    </a:lnTo>
                    <a:cubicBezTo>
                      <a:pt x="2479" y="64"/>
                      <a:pt x="2510" y="85"/>
                      <a:pt x="2552" y="96"/>
                    </a:cubicBezTo>
                    <a:cubicBezTo>
                      <a:pt x="2584" y="117"/>
                      <a:pt x="2626" y="138"/>
                      <a:pt x="2647" y="169"/>
                    </a:cubicBezTo>
                    <a:cubicBezTo>
                      <a:pt x="2668" y="180"/>
                      <a:pt x="2678" y="190"/>
                      <a:pt x="2689" y="211"/>
                    </a:cubicBezTo>
                    <a:cubicBezTo>
                      <a:pt x="2699" y="222"/>
                      <a:pt x="2710" y="232"/>
                      <a:pt x="2710" y="243"/>
                    </a:cubicBezTo>
                    <a:cubicBezTo>
                      <a:pt x="2720" y="253"/>
                      <a:pt x="2720" y="264"/>
                      <a:pt x="2720" y="285"/>
                    </a:cubicBezTo>
                    <a:lnTo>
                      <a:pt x="2720" y="306"/>
                    </a:lnTo>
                    <a:cubicBezTo>
                      <a:pt x="2720" y="316"/>
                      <a:pt x="2710" y="327"/>
                      <a:pt x="2710" y="327"/>
                    </a:cubicBezTo>
                    <a:cubicBezTo>
                      <a:pt x="2710" y="337"/>
                      <a:pt x="2699" y="348"/>
                      <a:pt x="2699" y="348"/>
                    </a:cubicBezTo>
                    <a:lnTo>
                      <a:pt x="2678" y="369"/>
                    </a:lnTo>
                    <a:cubicBezTo>
                      <a:pt x="2668" y="379"/>
                      <a:pt x="2657" y="379"/>
                      <a:pt x="2636" y="390"/>
                    </a:cubicBezTo>
                    <a:cubicBezTo>
                      <a:pt x="2594" y="400"/>
                      <a:pt x="2563" y="411"/>
                      <a:pt x="2521" y="411"/>
                    </a:cubicBezTo>
                    <a:lnTo>
                      <a:pt x="2531" y="411"/>
                    </a:lnTo>
                    <a:cubicBezTo>
                      <a:pt x="2511" y="413"/>
                      <a:pt x="2490" y="413"/>
                      <a:pt x="2470" y="413"/>
                    </a:cubicBezTo>
                    <a:cubicBezTo>
                      <a:pt x="2385" y="413"/>
                      <a:pt x="2301" y="400"/>
                      <a:pt x="2216" y="400"/>
                    </a:cubicBezTo>
                    <a:cubicBezTo>
                      <a:pt x="2185" y="400"/>
                      <a:pt x="2174" y="432"/>
                      <a:pt x="2195" y="453"/>
                    </a:cubicBezTo>
                    <a:lnTo>
                      <a:pt x="2258" y="516"/>
                    </a:lnTo>
                    <a:cubicBezTo>
                      <a:pt x="2279" y="537"/>
                      <a:pt x="2311" y="558"/>
                      <a:pt x="2332" y="579"/>
                    </a:cubicBezTo>
                    <a:cubicBezTo>
                      <a:pt x="2416" y="652"/>
                      <a:pt x="2500" y="726"/>
                      <a:pt x="2573" y="820"/>
                    </a:cubicBezTo>
                    <a:cubicBezTo>
                      <a:pt x="2594" y="852"/>
                      <a:pt x="2615" y="883"/>
                      <a:pt x="2626" y="925"/>
                    </a:cubicBezTo>
                    <a:cubicBezTo>
                      <a:pt x="2626" y="946"/>
                      <a:pt x="2636" y="957"/>
                      <a:pt x="2636" y="978"/>
                    </a:cubicBezTo>
                    <a:lnTo>
                      <a:pt x="2636" y="1020"/>
                    </a:lnTo>
                    <a:cubicBezTo>
                      <a:pt x="2636" y="1030"/>
                      <a:pt x="2626" y="1041"/>
                      <a:pt x="2626" y="1062"/>
                    </a:cubicBezTo>
                    <a:cubicBezTo>
                      <a:pt x="2615" y="1072"/>
                      <a:pt x="2605" y="1083"/>
                      <a:pt x="2594" y="1104"/>
                    </a:cubicBezTo>
                    <a:lnTo>
                      <a:pt x="2563" y="1135"/>
                    </a:lnTo>
                    <a:cubicBezTo>
                      <a:pt x="2542" y="1146"/>
                      <a:pt x="2531" y="1146"/>
                      <a:pt x="2510" y="1156"/>
                    </a:cubicBezTo>
                    <a:cubicBezTo>
                      <a:pt x="2500" y="1156"/>
                      <a:pt x="2479" y="1167"/>
                      <a:pt x="2458" y="1167"/>
                    </a:cubicBezTo>
                    <a:cubicBezTo>
                      <a:pt x="2416" y="1167"/>
                      <a:pt x="2374" y="1167"/>
                      <a:pt x="2332" y="1156"/>
                    </a:cubicBezTo>
                    <a:cubicBezTo>
                      <a:pt x="2206" y="1135"/>
                      <a:pt x="2090" y="1083"/>
                      <a:pt x="1975" y="1030"/>
                    </a:cubicBezTo>
                    <a:lnTo>
                      <a:pt x="1985" y="1030"/>
                    </a:lnTo>
                    <a:cubicBezTo>
                      <a:pt x="1922" y="1009"/>
                      <a:pt x="1870" y="978"/>
                      <a:pt x="1817" y="946"/>
                    </a:cubicBezTo>
                    <a:cubicBezTo>
                      <a:pt x="1786" y="925"/>
                      <a:pt x="1744" y="904"/>
                      <a:pt x="1712" y="894"/>
                    </a:cubicBezTo>
                    <a:cubicBezTo>
                      <a:pt x="1707" y="888"/>
                      <a:pt x="1699" y="886"/>
                      <a:pt x="1691" y="886"/>
                    </a:cubicBezTo>
                    <a:cubicBezTo>
                      <a:pt x="1683" y="886"/>
                      <a:pt x="1675" y="888"/>
                      <a:pt x="1670" y="894"/>
                    </a:cubicBezTo>
                    <a:cubicBezTo>
                      <a:pt x="1660" y="894"/>
                      <a:pt x="1660" y="904"/>
                      <a:pt x="1649" y="904"/>
                    </a:cubicBezTo>
                    <a:cubicBezTo>
                      <a:pt x="1649" y="915"/>
                      <a:pt x="1639" y="936"/>
                      <a:pt x="1649" y="946"/>
                    </a:cubicBezTo>
                    <a:cubicBezTo>
                      <a:pt x="1649" y="957"/>
                      <a:pt x="1649" y="957"/>
                      <a:pt x="1660" y="967"/>
                    </a:cubicBezTo>
                    <a:cubicBezTo>
                      <a:pt x="1700" y="1017"/>
                      <a:pt x="1730" y="1066"/>
                      <a:pt x="1768" y="1125"/>
                    </a:cubicBezTo>
                    <a:lnTo>
                      <a:pt x="1768" y="1125"/>
                    </a:lnTo>
                    <a:cubicBezTo>
                      <a:pt x="1767" y="1125"/>
                      <a:pt x="1766" y="1125"/>
                      <a:pt x="1765" y="1125"/>
                    </a:cubicBezTo>
                    <a:cubicBezTo>
                      <a:pt x="1848" y="1238"/>
                      <a:pt x="1930" y="1362"/>
                      <a:pt x="1982" y="1506"/>
                    </a:cubicBezTo>
                    <a:lnTo>
                      <a:pt x="1982" y="1506"/>
                    </a:lnTo>
                    <a:cubicBezTo>
                      <a:pt x="1979" y="1503"/>
                      <a:pt x="1975" y="1503"/>
                      <a:pt x="1975" y="1503"/>
                    </a:cubicBezTo>
                    <a:lnTo>
                      <a:pt x="1975" y="1503"/>
                    </a:lnTo>
                    <a:cubicBezTo>
                      <a:pt x="1996" y="1545"/>
                      <a:pt x="2006" y="1597"/>
                      <a:pt x="2017" y="1639"/>
                    </a:cubicBezTo>
                    <a:cubicBezTo>
                      <a:pt x="2017" y="1660"/>
                      <a:pt x="2017" y="1692"/>
                      <a:pt x="2006" y="1713"/>
                    </a:cubicBezTo>
                    <a:cubicBezTo>
                      <a:pt x="2006" y="1723"/>
                      <a:pt x="1996" y="1744"/>
                      <a:pt x="1996" y="1755"/>
                    </a:cubicBezTo>
                    <a:cubicBezTo>
                      <a:pt x="1985" y="1776"/>
                      <a:pt x="1975" y="1786"/>
                      <a:pt x="1964" y="1797"/>
                    </a:cubicBezTo>
                    <a:cubicBezTo>
                      <a:pt x="1954" y="1807"/>
                      <a:pt x="1943" y="1828"/>
                      <a:pt x="1922" y="1839"/>
                    </a:cubicBezTo>
                    <a:cubicBezTo>
                      <a:pt x="1912" y="1839"/>
                      <a:pt x="1901" y="1849"/>
                      <a:pt x="1891" y="1849"/>
                    </a:cubicBezTo>
                    <a:cubicBezTo>
                      <a:pt x="1880" y="1860"/>
                      <a:pt x="1859" y="1860"/>
                      <a:pt x="1849" y="1860"/>
                    </a:cubicBezTo>
                    <a:lnTo>
                      <a:pt x="1807" y="1860"/>
                    </a:lnTo>
                    <a:cubicBezTo>
                      <a:pt x="1765" y="1849"/>
                      <a:pt x="1733" y="1839"/>
                      <a:pt x="1712" y="1828"/>
                    </a:cubicBezTo>
                    <a:cubicBezTo>
                      <a:pt x="1639" y="1786"/>
                      <a:pt x="1576" y="1744"/>
                      <a:pt x="1513" y="1692"/>
                    </a:cubicBezTo>
                    <a:lnTo>
                      <a:pt x="1523" y="1692"/>
                    </a:lnTo>
                    <a:cubicBezTo>
                      <a:pt x="1460" y="1639"/>
                      <a:pt x="1408" y="1587"/>
                      <a:pt x="1355" y="1534"/>
                    </a:cubicBezTo>
                    <a:cubicBezTo>
                      <a:pt x="1313" y="1492"/>
                      <a:pt x="1271" y="1450"/>
                      <a:pt x="1229" y="1419"/>
                    </a:cubicBezTo>
                    <a:cubicBezTo>
                      <a:pt x="1218" y="1413"/>
                      <a:pt x="1208" y="1411"/>
                      <a:pt x="1199" y="1411"/>
                    </a:cubicBezTo>
                    <a:cubicBezTo>
                      <a:pt x="1190" y="1411"/>
                      <a:pt x="1182" y="1413"/>
                      <a:pt x="1177" y="1419"/>
                    </a:cubicBezTo>
                    <a:cubicBezTo>
                      <a:pt x="1166" y="1429"/>
                      <a:pt x="1166" y="1440"/>
                      <a:pt x="1166" y="1461"/>
                    </a:cubicBezTo>
                    <a:cubicBezTo>
                      <a:pt x="1166" y="1513"/>
                      <a:pt x="1187" y="1576"/>
                      <a:pt x="1198" y="1629"/>
                    </a:cubicBezTo>
                    <a:cubicBezTo>
                      <a:pt x="1208" y="1692"/>
                      <a:pt x="1219" y="1755"/>
                      <a:pt x="1219" y="1818"/>
                    </a:cubicBezTo>
                    <a:cubicBezTo>
                      <a:pt x="1229" y="1870"/>
                      <a:pt x="1229" y="1912"/>
                      <a:pt x="1219" y="1965"/>
                    </a:cubicBezTo>
                    <a:cubicBezTo>
                      <a:pt x="1208" y="1986"/>
                      <a:pt x="1208" y="2007"/>
                      <a:pt x="1198" y="2028"/>
                    </a:cubicBezTo>
                    <a:cubicBezTo>
                      <a:pt x="1187" y="2038"/>
                      <a:pt x="1187" y="2049"/>
                      <a:pt x="1177" y="2059"/>
                    </a:cubicBezTo>
                    <a:lnTo>
                      <a:pt x="1145" y="2091"/>
                    </a:lnTo>
                    <a:cubicBezTo>
                      <a:pt x="1135" y="2101"/>
                      <a:pt x="1114" y="2101"/>
                      <a:pt x="1103" y="2112"/>
                    </a:cubicBezTo>
                    <a:cubicBezTo>
                      <a:pt x="1093" y="2112"/>
                      <a:pt x="1072" y="2122"/>
                      <a:pt x="1061" y="2122"/>
                    </a:cubicBezTo>
                    <a:lnTo>
                      <a:pt x="1030" y="2122"/>
                    </a:lnTo>
                    <a:cubicBezTo>
                      <a:pt x="1009" y="2112"/>
                      <a:pt x="998" y="2112"/>
                      <a:pt x="988" y="2101"/>
                    </a:cubicBezTo>
                    <a:cubicBezTo>
                      <a:pt x="977" y="2101"/>
                      <a:pt x="967" y="2091"/>
                      <a:pt x="946" y="2080"/>
                    </a:cubicBezTo>
                    <a:cubicBezTo>
                      <a:pt x="925" y="2059"/>
                      <a:pt x="914" y="2038"/>
                      <a:pt x="893" y="2017"/>
                    </a:cubicBezTo>
                    <a:cubicBezTo>
                      <a:pt x="851" y="1954"/>
                      <a:pt x="830" y="1902"/>
                      <a:pt x="809" y="1839"/>
                    </a:cubicBezTo>
                    <a:cubicBezTo>
                      <a:pt x="799" y="1818"/>
                      <a:pt x="799" y="1807"/>
                      <a:pt x="788" y="1786"/>
                    </a:cubicBezTo>
                    <a:cubicBezTo>
                      <a:pt x="788" y="1776"/>
                      <a:pt x="778" y="1776"/>
                      <a:pt x="767" y="1765"/>
                    </a:cubicBezTo>
                    <a:cubicBezTo>
                      <a:pt x="767" y="1755"/>
                      <a:pt x="746" y="1755"/>
                      <a:pt x="736" y="1755"/>
                    </a:cubicBezTo>
                    <a:cubicBezTo>
                      <a:pt x="725" y="1765"/>
                      <a:pt x="704" y="1776"/>
                      <a:pt x="704" y="1797"/>
                    </a:cubicBezTo>
                    <a:cubicBezTo>
                      <a:pt x="704" y="1870"/>
                      <a:pt x="704" y="1944"/>
                      <a:pt x="694" y="2017"/>
                    </a:cubicBezTo>
                    <a:lnTo>
                      <a:pt x="662" y="2112"/>
                    </a:lnTo>
                    <a:cubicBezTo>
                      <a:pt x="652" y="2133"/>
                      <a:pt x="641" y="2143"/>
                      <a:pt x="631" y="2164"/>
                    </a:cubicBezTo>
                    <a:cubicBezTo>
                      <a:pt x="620" y="2164"/>
                      <a:pt x="620" y="2175"/>
                      <a:pt x="610" y="2175"/>
                    </a:cubicBezTo>
                    <a:cubicBezTo>
                      <a:pt x="610" y="2185"/>
                      <a:pt x="599" y="2185"/>
                      <a:pt x="599" y="2185"/>
                    </a:cubicBezTo>
                    <a:cubicBezTo>
                      <a:pt x="589" y="2185"/>
                      <a:pt x="589" y="2196"/>
                      <a:pt x="578" y="2196"/>
                    </a:cubicBezTo>
                    <a:lnTo>
                      <a:pt x="557" y="2196"/>
                    </a:lnTo>
                    <a:cubicBezTo>
                      <a:pt x="557" y="2185"/>
                      <a:pt x="547" y="2185"/>
                      <a:pt x="536" y="2185"/>
                    </a:cubicBezTo>
                    <a:cubicBezTo>
                      <a:pt x="526" y="2175"/>
                      <a:pt x="515" y="2164"/>
                      <a:pt x="505" y="2164"/>
                    </a:cubicBezTo>
                    <a:cubicBezTo>
                      <a:pt x="484" y="2143"/>
                      <a:pt x="463" y="2122"/>
                      <a:pt x="442" y="2091"/>
                    </a:cubicBezTo>
                    <a:cubicBezTo>
                      <a:pt x="421" y="2049"/>
                      <a:pt x="389" y="1996"/>
                      <a:pt x="379" y="1944"/>
                    </a:cubicBezTo>
                    <a:cubicBezTo>
                      <a:pt x="358" y="1912"/>
                      <a:pt x="347" y="1881"/>
                      <a:pt x="337" y="1839"/>
                    </a:cubicBezTo>
                    <a:cubicBezTo>
                      <a:pt x="337" y="1828"/>
                      <a:pt x="326" y="1807"/>
                      <a:pt x="305" y="1807"/>
                    </a:cubicBezTo>
                    <a:cubicBezTo>
                      <a:pt x="284" y="1807"/>
                      <a:pt x="263" y="1818"/>
                      <a:pt x="253" y="1839"/>
                    </a:cubicBezTo>
                    <a:cubicBezTo>
                      <a:pt x="242" y="1891"/>
                      <a:pt x="221" y="1933"/>
                      <a:pt x="200" y="1986"/>
                    </a:cubicBezTo>
                    <a:cubicBezTo>
                      <a:pt x="179" y="2028"/>
                      <a:pt x="158" y="2070"/>
                      <a:pt x="127" y="2112"/>
                    </a:cubicBezTo>
                    <a:cubicBezTo>
                      <a:pt x="95" y="2133"/>
                      <a:pt x="74" y="2164"/>
                      <a:pt x="43" y="2185"/>
                    </a:cubicBezTo>
                    <a:lnTo>
                      <a:pt x="32" y="2185"/>
                    </a:lnTo>
                    <a:lnTo>
                      <a:pt x="11" y="2206"/>
                    </a:lnTo>
                    <a:lnTo>
                      <a:pt x="11" y="2227"/>
                    </a:lnTo>
                    <a:cubicBezTo>
                      <a:pt x="1" y="2238"/>
                      <a:pt x="11" y="2248"/>
                      <a:pt x="22" y="2259"/>
                    </a:cubicBezTo>
                    <a:cubicBezTo>
                      <a:pt x="32" y="2269"/>
                      <a:pt x="43" y="2280"/>
                      <a:pt x="53" y="2280"/>
                    </a:cubicBezTo>
                    <a:cubicBezTo>
                      <a:pt x="64" y="2280"/>
                      <a:pt x="74" y="2269"/>
                      <a:pt x="85" y="2269"/>
                    </a:cubicBezTo>
                    <a:cubicBezTo>
                      <a:pt x="158" y="2217"/>
                      <a:pt x="211" y="2154"/>
                      <a:pt x="253" y="2080"/>
                    </a:cubicBezTo>
                    <a:cubicBezTo>
                      <a:pt x="274" y="2059"/>
                      <a:pt x="284" y="2028"/>
                      <a:pt x="295" y="1996"/>
                    </a:cubicBezTo>
                    <a:lnTo>
                      <a:pt x="326" y="2059"/>
                    </a:lnTo>
                    <a:cubicBezTo>
                      <a:pt x="347" y="2101"/>
                      <a:pt x="368" y="2143"/>
                      <a:pt x="400" y="2185"/>
                    </a:cubicBezTo>
                    <a:cubicBezTo>
                      <a:pt x="447" y="2233"/>
                      <a:pt x="504" y="2281"/>
                      <a:pt x="570" y="2281"/>
                    </a:cubicBezTo>
                    <a:cubicBezTo>
                      <a:pt x="576" y="2281"/>
                      <a:pt x="582" y="2281"/>
                      <a:pt x="589" y="2280"/>
                    </a:cubicBezTo>
                    <a:cubicBezTo>
                      <a:pt x="662" y="2269"/>
                      <a:pt x="715" y="2206"/>
                      <a:pt x="746" y="2143"/>
                    </a:cubicBezTo>
                    <a:cubicBezTo>
                      <a:pt x="767" y="2101"/>
                      <a:pt x="778" y="2049"/>
                      <a:pt x="778" y="2007"/>
                    </a:cubicBezTo>
                    <a:lnTo>
                      <a:pt x="778" y="1996"/>
                    </a:lnTo>
                    <a:cubicBezTo>
                      <a:pt x="809" y="2049"/>
                      <a:pt x="851" y="2101"/>
                      <a:pt x="904" y="2143"/>
                    </a:cubicBezTo>
                    <a:cubicBezTo>
                      <a:pt x="925" y="2164"/>
                      <a:pt x="946" y="2185"/>
                      <a:pt x="977" y="2196"/>
                    </a:cubicBezTo>
                    <a:cubicBezTo>
                      <a:pt x="1009" y="2196"/>
                      <a:pt x="1030" y="2206"/>
                      <a:pt x="1061" y="2206"/>
                    </a:cubicBezTo>
                    <a:cubicBezTo>
                      <a:pt x="1093" y="2196"/>
                      <a:pt x="1135" y="2196"/>
                      <a:pt x="1156" y="2175"/>
                    </a:cubicBezTo>
                    <a:cubicBezTo>
                      <a:pt x="1187" y="2164"/>
                      <a:pt x="1208" y="2143"/>
                      <a:pt x="1229" y="2122"/>
                    </a:cubicBezTo>
                    <a:cubicBezTo>
                      <a:pt x="1240" y="2112"/>
                      <a:pt x="1250" y="2101"/>
                      <a:pt x="1250" y="2091"/>
                    </a:cubicBezTo>
                    <a:cubicBezTo>
                      <a:pt x="1261" y="2080"/>
                      <a:pt x="1271" y="2070"/>
                      <a:pt x="1271" y="2059"/>
                    </a:cubicBezTo>
                    <a:cubicBezTo>
                      <a:pt x="1282" y="2038"/>
                      <a:pt x="1292" y="2007"/>
                      <a:pt x="1303" y="1975"/>
                    </a:cubicBezTo>
                    <a:cubicBezTo>
                      <a:pt x="1313" y="1912"/>
                      <a:pt x="1313" y="1860"/>
                      <a:pt x="1303" y="1797"/>
                    </a:cubicBezTo>
                    <a:cubicBezTo>
                      <a:pt x="1292" y="1723"/>
                      <a:pt x="1282" y="1660"/>
                      <a:pt x="1271" y="1597"/>
                    </a:cubicBezTo>
                    <a:cubicBezTo>
                      <a:pt x="1271" y="1587"/>
                      <a:pt x="1271" y="1576"/>
                      <a:pt x="1261" y="1566"/>
                    </a:cubicBezTo>
                    <a:lnTo>
                      <a:pt x="1261" y="1566"/>
                    </a:lnTo>
                    <a:cubicBezTo>
                      <a:pt x="1303" y="1597"/>
                      <a:pt x="1334" y="1629"/>
                      <a:pt x="1366" y="1660"/>
                    </a:cubicBezTo>
                    <a:cubicBezTo>
                      <a:pt x="1408" y="1702"/>
                      <a:pt x="1439" y="1734"/>
                      <a:pt x="1481" y="1765"/>
                    </a:cubicBezTo>
                    <a:cubicBezTo>
                      <a:pt x="1513" y="1797"/>
                      <a:pt x="1555" y="1828"/>
                      <a:pt x="1586" y="1860"/>
                    </a:cubicBezTo>
                    <a:lnTo>
                      <a:pt x="1712" y="1923"/>
                    </a:lnTo>
                    <a:cubicBezTo>
                      <a:pt x="1733" y="1933"/>
                      <a:pt x="1754" y="1933"/>
                      <a:pt x="1765" y="1944"/>
                    </a:cubicBezTo>
                    <a:lnTo>
                      <a:pt x="1828" y="1944"/>
                    </a:lnTo>
                    <a:cubicBezTo>
                      <a:pt x="1840" y="1947"/>
                      <a:pt x="1851" y="1948"/>
                      <a:pt x="1862" y="1948"/>
                    </a:cubicBezTo>
                    <a:cubicBezTo>
                      <a:pt x="1888" y="1948"/>
                      <a:pt x="1910" y="1941"/>
                      <a:pt x="1933" y="1933"/>
                    </a:cubicBezTo>
                    <a:cubicBezTo>
                      <a:pt x="1975" y="1912"/>
                      <a:pt x="2006" y="1881"/>
                      <a:pt x="2038" y="1849"/>
                    </a:cubicBezTo>
                    <a:cubicBezTo>
                      <a:pt x="2059" y="1818"/>
                      <a:pt x="2090" y="1786"/>
                      <a:pt x="2090" y="1744"/>
                    </a:cubicBezTo>
                    <a:cubicBezTo>
                      <a:pt x="2101" y="1723"/>
                      <a:pt x="2101" y="1702"/>
                      <a:pt x="2101" y="1681"/>
                    </a:cubicBezTo>
                    <a:lnTo>
                      <a:pt x="2101" y="1618"/>
                    </a:lnTo>
                    <a:cubicBezTo>
                      <a:pt x="2101" y="1576"/>
                      <a:pt x="2090" y="1534"/>
                      <a:pt x="2069" y="1492"/>
                    </a:cubicBezTo>
                    <a:cubicBezTo>
                      <a:pt x="2059" y="1440"/>
                      <a:pt x="2038" y="1398"/>
                      <a:pt x="2017" y="1356"/>
                    </a:cubicBezTo>
                    <a:cubicBezTo>
                      <a:pt x="1964" y="1251"/>
                      <a:pt x="1901" y="1156"/>
                      <a:pt x="1838" y="1062"/>
                    </a:cubicBezTo>
                    <a:lnTo>
                      <a:pt x="1838" y="1062"/>
                    </a:lnTo>
                    <a:lnTo>
                      <a:pt x="1901" y="1093"/>
                    </a:lnTo>
                    <a:cubicBezTo>
                      <a:pt x="1985" y="1135"/>
                      <a:pt x="2059" y="1167"/>
                      <a:pt x="2143" y="1198"/>
                    </a:cubicBezTo>
                    <a:cubicBezTo>
                      <a:pt x="2185" y="1209"/>
                      <a:pt x="2227" y="1230"/>
                      <a:pt x="2269" y="1240"/>
                    </a:cubicBezTo>
                    <a:cubicBezTo>
                      <a:pt x="2311" y="1240"/>
                      <a:pt x="2353" y="1251"/>
                      <a:pt x="2395" y="1251"/>
                    </a:cubicBezTo>
                    <a:cubicBezTo>
                      <a:pt x="2468" y="1251"/>
                      <a:pt x="2542" y="1251"/>
                      <a:pt x="2605" y="1209"/>
                    </a:cubicBezTo>
                    <a:cubicBezTo>
                      <a:pt x="2626" y="1188"/>
                      <a:pt x="2657" y="1156"/>
                      <a:pt x="2678" y="1125"/>
                    </a:cubicBezTo>
                    <a:cubicBezTo>
                      <a:pt x="2699" y="1093"/>
                      <a:pt x="2710" y="1051"/>
                      <a:pt x="2720" y="1020"/>
                    </a:cubicBezTo>
                    <a:cubicBezTo>
                      <a:pt x="2720" y="978"/>
                      <a:pt x="2710" y="936"/>
                      <a:pt x="2699" y="904"/>
                    </a:cubicBezTo>
                    <a:cubicBezTo>
                      <a:pt x="2689" y="862"/>
                      <a:pt x="2668" y="831"/>
                      <a:pt x="2647" y="799"/>
                    </a:cubicBezTo>
                    <a:cubicBezTo>
                      <a:pt x="2552" y="663"/>
                      <a:pt x="2426" y="568"/>
                      <a:pt x="2311" y="463"/>
                    </a:cubicBezTo>
                    <a:cubicBezTo>
                      <a:pt x="2321" y="463"/>
                      <a:pt x="2332" y="474"/>
                      <a:pt x="2342" y="474"/>
                    </a:cubicBezTo>
                    <a:lnTo>
                      <a:pt x="2500" y="474"/>
                    </a:lnTo>
                    <a:cubicBezTo>
                      <a:pt x="2552" y="463"/>
                      <a:pt x="2605" y="463"/>
                      <a:pt x="2657" y="442"/>
                    </a:cubicBezTo>
                    <a:cubicBezTo>
                      <a:pt x="2689" y="432"/>
                      <a:pt x="2731" y="411"/>
                      <a:pt x="2752" y="379"/>
                    </a:cubicBezTo>
                    <a:cubicBezTo>
                      <a:pt x="2762" y="358"/>
                      <a:pt x="2773" y="337"/>
                      <a:pt x="2773" y="316"/>
                    </a:cubicBezTo>
                    <a:cubicBezTo>
                      <a:pt x="2773" y="295"/>
                      <a:pt x="2783" y="274"/>
                      <a:pt x="2773" y="253"/>
                    </a:cubicBezTo>
                    <a:cubicBezTo>
                      <a:pt x="2762" y="232"/>
                      <a:pt x="2762" y="211"/>
                      <a:pt x="2741" y="190"/>
                    </a:cubicBezTo>
                    <a:cubicBezTo>
                      <a:pt x="2731" y="169"/>
                      <a:pt x="2720" y="148"/>
                      <a:pt x="2699" y="138"/>
                    </a:cubicBezTo>
                    <a:cubicBezTo>
                      <a:pt x="2657" y="96"/>
                      <a:pt x="2615" y="64"/>
                      <a:pt x="2563" y="43"/>
                    </a:cubicBezTo>
                    <a:cubicBezTo>
                      <a:pt x="2521" y="22"/>
                      <a:pt x="2479" y="12"/>
                      <a:pt x="24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79"/>
              <p:cNvSpPr/>
              <p:nvPr/>
            </p:nvSpPr>
            <p:spPr>
              <a:xfrm>
                <a:off x="1674365" y="2776895"/>
                <a:ext cx="342003" cy="486942"/>
              </a:xfrm>
              <a:custGeom>
                <a:avLst/>
                <a:gdLst/>
                <a:ahLst/>
                <a:cxnLst/>
                <a:rect l="l" t="t" r="r" b="b"/>
                <a:pathLst>
                  <a:path w="4547" h="6474" extrusionOk="0">
                    <a:moveTo>
                      <a:pt x="2668" y="1"/>
                    </a:moveTo>
                    <a:cubicBezTo>
                      <a:pt x="2647" y="1"/>
                      <a:pt x="2626" y="12"/>
                      <a:pt x="2594" y="22"/>
                    </a:cubicBezTo>
                    <a:cubicBezTo>
                      <a:pt x="2573" y="33"/>
                      <a:pt x="2563" y="54"/>
                      <a:pt x="2542" y="75"/>
                    </a:cubicBezTo>
                    <a:cubicBezTo>
                      <a:pt x="2510" y="106"/>
                      <a:pt x="2479" y="159"/>
                      <a:pt x="2458" y="232"/>
                    </a:cubicBezTo>
                    <a:cubicBezTo>
                      <a:pt x="2447" y="253"/>
                      <a:pt x="2437" y="285"/>
                      <a:pt x="2437" y="306"/>
                    </a:cubicBezTo>
                    <a:cubicBezTo>
                      <a:pt x="2426" y="306"/>
                      <a:pt x="2426" y="295"/>
                      <a:pt x="2416" y="285"/>
                    </a:cubicBezTo>
                    <a:cubicBezTo>
                      <a:pt x="2363" y="232"/>
                      <a:pt x="2321" y="190"/>
                      <a:pt x="2269" y="159"/>
                    </a:cubicBezTo>
                    <a:cubicBezTo>
                      <a:pt x="2216" y="127"/>
                      <a:pt x="2174" y="106"/>
                      <a:pt x="2132" y="96"/>
                    </a:cubicBezTo>
                    <a:cubicBezTo>
                      <a:pt x="2111" y="96"/>
                      <a:pt x="2090" y="85"/>
                      <a:pt x="2069" y="85"/>
                    </a:cubicBezTo>
                    <a:lnTo>
                      <a:pt x="1985" y="85"/>
                    </a:lnTo>
                    <a:cubicBezTo>
                      <a:pt x="1933" y="106"/>
                      <a:pt x="1891" y="127"/>
                      <a:pt x="1870" y="169"/>
                    </a:cubicBezTo>
                    <a:cubicBezTo>
                      <a:pt x="1838" y="201"/>
                      <a:pt x="1828" y="253"/>
                      <a:pt x="1838" y="306"/>
                    </a:cubicBezTo>
                    <a:cubicBezTo>
                      <a:pt x="1838" y="337"/>
                      <a:pt x="1849" y="379"/>
                      <a:pt x="1870" y="421"/>
                    </a:cubicBezTo>
                    <a:cubicBezTo>
                      <a:pt x="1828" y="421"/>
                      <a:pt x="1796" y="432"/>
                      <a:pt x="1775" y="442"/>
                    </a:cubicBezTo>
                    <a:cubicBezTo>
                      <a:pt x="1723" y="474"/>
                      <a:pt x="1691" y="526"/>
                      <a:pt x="1681" y="579"/>
                    </a:cubicBezTo>
                    <a:cubicBezTo>
                      <a:pt x="1681" y="642"/>
                      <a:pt x="1702" y="705"/>
                      <a:pt x="1733" y="778"/>
                    </a:cubicBezTo>
                    <a:cubicBezTo>
                      <a:pt x="1744" y="778"/>
                      <a:pt x="1744" y="789"/>
                      <a:pt x="1744" y="789"/>
                    </a:cubicBezTo>
                    <a:cubicBezTo>
                      <a:pt x="1628" y="862"/>
                      <a:pt x="1523" y="936"/>
                      <a:pt x="1429" y="1041"/>
                    </a:cubicBezTo>
                    <a:cubicBezTo>
                      <a:pt x="1334" y="1135"/>
                      <a:pt x="1239" y="1251"/>
                      <a:pt x="1166" y="1377"/>
                    </a:cubicBezTo>
                    <a:cubicBezTo>
                      <a:pt x="1008" y="1629"/>
                      <a:pt x="903" y="1891"/>
                      <a:pt x="777" y="2217"/>
                    </a:cubicBezTo>
                    <a:lnTo>
                      <a:pt x="714" y="2374"/>
                    </a:lnTo>
                    <a:cubicBezTo>
                      <a:pt x="651" y="2532"/>
                      <a:pt x="588" y="2700"/>
                      <a:pt x="515" y="2857"/>
                    </a:cubicBezTo>
                    <a:cubicBezTo>
                      <a:pt x="494" y="2910"/>
                      <a:pt x="473" y="2962"/>
                      <a:pt x="441" y="3015"/>
                    </a:cubicBezTo>
                    <a:cubicBezTo>
                      <a:pt x="431" y="3046"/>
                      <a:pt x="420" y="3067"/>
                      <a:pt x="410" y="3088"/>
                    </a:cubicBezTo>
                    <a:lnTo>
                      <a:pt x="378" y="3141"/>
                    </a:lnTo>
                    <a:cubicBezTo>
                      <a:pt x="336" y="3235"/>
                      <a:pt x="294" y="3319"/>
                      <a:pt x="262" y="3403"/>
                    </a:cubicBezTo>
                    <a:cubicBezTo>
                      <a:pt x="178" y="3603"/>
                      <a:pt x="115" y="3802"/>
                      <a:pt x="73" y="3991"/>
                    </a:cubicBezTo>
                    <a:cubicBezTo>
                      <a:pt x="31" y="4212"/>
                      <a:pt x="0" y="4411"/>
                      <a:pt x="0" y="4600"/>
                    </a:cubicBezTo>
                    <a:cubicBezTo>
                      <a:pt x="0" y="4831"/>
                      <a:pt x="21" y="5020"/>
                      <a:pt x="73" y="5199"/>
                    </a:cubicBezTo>
                    <a:cubicBezTo>
                      <a:pt x="126" y="5398"/>
                      <a:pt x="220" y="5577"/>
                      <a:pt x="326" y="5724"/>
                    </a:cubicBezTo>
                    <a:cubicBezTo>
                      <a:pt x="452" y="5881"/>
                      <a:pt x="620" y="6018"/>
                      <a:pt x="809" y="6123"/>
                    </a:cubicBezTo>
                    <a:cubicBezTo>
                      <a:pt x="987" y="6217"/>
                      <a:pt x="1176" y="6301"/>
                      <a:pt x="1376" y="6354"/>
                    </a:cubicBezTo>
                    <a:cubicBezTo>
                      <a:pt x="1555" y="6406"/>
                      <a:pt x="1744" y="6438"/>
                      <a:pt x="1922" y="6459"/>
                    </a:cubicBezTo>
                    <a:cubicBezTo>
                      <a:pt x="2025" y="6468"/>
                      <a:pt x="2127" y="6474"/>
                      <a:pt x="2228" y="6474"/>
                    </a:cubicBezTo>
                    <a:cubicBezTo>
                      <a:pt x="2353" y="6474"/>
                      <a:pt x="2477" y="6466"/>
                      <a:pt x="2605" y="6448"/>
                    </a:cubicBezTo>
                    <a:cubicBezTo>
                      <a:pt x="3014" y="6396"/>
                      <a:pt x="3392" y="6249"/>
                      <a:pt x="3686" y="6028"/>
                    </a:cubicBezTo>
                    <a:cubicBezTo>
                      <a:pt x="3854" y="5913"/>
                      <a:pt x="3991" y="5766"/>
                      <a:pt x="4106" y="5608"/>
                    </a:cubicBezTo>
                    <a:cubicBezTo>
                      <a:pt x="4232" y="5440"/>
                      <a:pt x="4327" y="5251"/>
                      <a:pt x="4390" y="5052"/>
                    </a:cubicBezTo>
                    <a:cubicBezTo>
                      <a:pt x="4484" y="4789"/>
                      <a:pt x="4526" y="4485"/>
                      <a:pt x="4537" y="4107"/>
                    </a:cubicBezTo>
                    <a:cubicBezTo>
                      <a:pt x="4547" y="3750"/>
                      <a:pt x="4526" y="3382"/>
                      <a:pt x="4463" y="3015"/>
                    </a:cubicBezTo>
                    <a:cubicBezTo>
                      <a:pt x="4400" y="2605"/>
                      <a:pt x="4306" y="2238"/>
                      <a:pt x="4169" y="1912"/>
                    </a:cubicBezTo>
                    <a:cubicBezTo>
                      <a:pt x="4022" y="1545"/>
                      <a:pt x="3844" y="1261"/>
                      <a:pt x="3613" y="1051"/>
                    </a:cubicBezTo>
                    <a:cubicBezTo>
                      <a:pt x="3497" y="936"/>
                      <a:pt x="3371" y="841"/>
                      <a:pt x="3235" y="778"/>
                    </a:cubicBezTo>
                    <a:cubicBezTo>
                      <a:pt x="3109" y="726"/>
                      <a:pt x="2983" y="694"/>
                      <a:pt x="2846" y="684"/>
                    </a:cubicBezTo>
                    <a:lnTo>
                      <a:pt x="2836" y="673"/>
                    </a:lnTo>
                    <a:cubicBezTo>
                      <a:pt x="2867" y="579"/>
                      <a:pt x="2888" y="463"/>
                      <a:pt x="2878" y="358"/>
                    </a:cubicBezTo>
                    <a:cubicBezTo>
                      <a:pt x="2878" y="295"/>
                      <a:pt x="2867" y="232"/>
                      <a:pt x="2846" y="180"/>
                    </a:cubicBezTo>
                    <a:cubicBezTo>
                      <a:pt x="2846" y="159"/>
                      <a:pt x="2836" y="138"/>
                      <a:pt x="2825" y="117"/>
                    </a:cubicBezTo>
                    <a:cubicBezTo>
                      <a:pt x="2815" y="96"/>
                      <a:pt x="2804" y="85"/>
                      <a:pt x="2783" y="64"/>
                    </a:cubicBezTo>
                    <a:cubicBezTo>
                      <a:pt x="2752" y="33"/>
                      <a:pt x="2720" y="12"/>
                      <a:pt x="2689" y="12"/>
                    </a:cubicBezTo>
                    <a:cubicBezTo>
                      <a:pt x="2678" y="1"/>
                      <a:pt x="2678" y="1"/>
                      <a:pt x="26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79"/>
              <p:cNvSpPr/>
              <p:nvPr/>
            </p:nvSpPr>
            <p:spPr>
              <a:xfrm>
                <a:off x="1839387" y="3020140"/>
                <a:ext cx="99585" cy="120118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597" extrusionOk="0">
                    <a:moveTo>
                      <a:pt x="1125" y="1"/>
                    </a:moveTo>
                    <a:cubicBezTo>
                      <a:pt x="1114" y="1"/>
                      <a:pt x="1104" y="1"/>
                      <a:pt x="1104" y="12"/>
                    </a:cubicBezTo>
                    <a:cubicBezTo>
                      <a:pt x="1093" y="22"/>
                      <a:pt x="1093" y="33"/>
                      <a:pt x="1104" y="43"/>
                    </a:cubicBezTo>
                    <a:lnTo>
                      <a:pt x="1125" y="64"/>
                    </a:lnTo>
                    <a:cubicBezTo>
                      <a:pt x="1156" y="85"/>
                      <a:pt x="1177" y="127"/>
                      <a:pt x="1209" y="159"/>
                    </a:cubicBezTo>
                    <a:cubicBezTo>
                      <a:pt x="1230" y="201"/>
                      <a:pt x="1240" y="232"/>
                      <a:pt x="1251" y="264"/>
                    </a:cubicBezTo>
                    <a:cubicBezTo>
                      <a:pt x="1261" y="295"/>
                      <a:pt x="1272" y="337"/>
                      <a:pt x="1272" y="379"/>
                    </a:cubicBezTo>
                    <a:cubicBezTo>
                      <a:pt x="1272" y="400"/>
                      <a:pt x="1272" y="432"/>
                      <a:pt x="1261" y="453"/>
                    </a:cubicBezTo>
                    <a:cubicBezTo>
                      <a:pt x="1261" y="474"/>
                      <a:pt x="1251" y="484"/>
                      <a:pt x="1240" y="505"/>
                    </a:cubicBezTo>
                    <a:cubicBezTo>
                      <a:pt x="1240" y="516"/>
                      <a:pt x="1230" y="516"/>
                      <a:pt x="1219" y="526"/>
                    </a:cubicBezTo>
                    <a:cubicBezTo>
                      <a:pt x="1219" y="537"/>
                      <a:pt x="1209" y="537"/>
                      <a:pt x="1209" y="547"/>
                    </a:cubicBezTo>
                    <a:lnTo>
                      <a:pt x="1188" y="547"/>
                    </a:lnTo>
                    <a:cubicBezTo>
                      <a:pt x="1177" y="558"/>
                      <a:pt x="1167" y="558"/>
                      <a:pt x="1167" y="558"/>
                    </a:cubicBezTo>
                    <a:lnTo>
                      <a:pt x="1125" y="558"/>
                    </a:lnTo>
                    <a:cubicBezTo>
                      <a:pt x="1114" y="547"/>
                      <a:pt x="1093" y="537"/>
                      <a:pt x="1072" y="526"/>
                    </a:cubicBezTo>
                    <a:cubicBezTo>
                      <a:pt x="1051" y="516"/>
                      <a:pt x="1020" y="495"/>
                      <a:pt x="999" y="474"/>
                    </a:cubicBezTo>
                    <a:lnTo>
                      <a:pt x="946" y="421"/>
                    </a:lnTo>
                    <a:cubicBezTo>
                      <a:pt x="941" y="416"/>
                      <a:pt x="935" y="413"/>
                      <a:pt x="930" y="413"/>
                    </a:cubicBezTo>
                    <a:cubicBezTo>
                      <a:pt x="925" y="413"/>
                      <a:pt x="920" y="416"/>
                      <a:pt x="915" y="421"/>
                    </a:cubicBezTo>
                    <a:cubicBezTo>
                      <a:pt x="904" y="421"/>
                      <a:pt x="904" y="442"/>
                      <a:pt x="904" y="453"/>
                    </a:cubicBezTo>
                    <a:cubicBezTo>
                      <a:pt x="925" y="474"/>
                      <a:pt x="946" y="505"/>
                      <a:pt x="967" y="537"/>
                    </a:cubicBezTo>
                    <a:cubicBezTo>
                      <a:pt x="1009" y="621"/>
                      <a:pt x="1062" y="705"/>
                      <a:pt x="1083" y="799"/>
                    </a:cubicBezTo>
                    <a:lnTo>
                      <a:pt x="1083" y="789"/>
                    </a:lnTo>
                    <a:cubicBezTo>
                      <a:pt x="1093" y="831"/>
                      <a:pt x="1104" y="873"/>
                      <a:pt x="1104" y="915"/>
                    </a:cubicBezTo>
                    <a:lnTo>
                      <a:pt x="1104" y="967"/>
                    </a:lnTo>
                    <a:cubicBezTo>
                      <a:pt x="1093" y="988"/>
                      <a:pt x="1093" y="999"/>
                      <a:pt x="1083" y="1020"/>
                    </a:cubicBezTo>
                    <a:lnTo>
                      <a:pt x="1051" y="1051"/>
                    </a:lnTo>
                    <a:cubicBezTo>
                      <a:pt x="1041" y="1072"/>
                      <a:pt x="1030" y="1083"/>
                      <a:pt x="1020" y="1083"/>
                    </a:cubicBezTo>
                    <a:cubicBezTo>
                      <a:pt x="1009" y="1093"/>
                      <a:pt x="988" y="1104"/>
                      <a:pt x="978" y="1104"/>
                    </a:cubicBezTo>
                    <a:cubicBezTo>
                      <a:pt x="967" y="1104"/>
                      <a:pt x="946" y="1114"/>
                      <a:pt x="936" y="1114"/>
                    </a:cubicBezTo>
                    <a:cubicBezTo>
                      <a:pt x="925" y="1114"/>
                      <a:pt x="904" y="1114"/>
                      <a:pt x="894" y="1104"/>
                    </a:cubicBezTo>
                    <a:cubicBezTo>
                      <a:pt x="862" y="1104"/>
                      <a:pt x="841" y="1093"/>
                      <a:pt x="820" y="1083"/>
                    </a:cubicBezTo>
                    <a:cubicBezTo>
                      <a:pt x="789" y="1062"/>
                      <a:pt x="757" y="1041"/>
                      <a:pt x="726" y="1009"/>
                    </a:cubicBezTo>
                    <a:cubicBezTo>
                      <a:pt x="694" y="978"/>
                      <a:pt x="673" y="946"/>
                      <a:pt x="652" y="915"/>
                    </a:cubicBezTo>
                    <a:lnTo>
                      <a:pt x="652" y="904"/>
                    </a:lnTo>
                    <a:cubicBezTo>
                      <a:pt x="642" y="904"/>
                      <a:pt x="642" y="894"/>
                      <a:pt x="631" y="883"/>
                    </a:cubicBezTo>
                    <a:cubicBezTo>
                      <a:pt x="631" y="873"/>
                      <a:pt x="610" y="873"/>
                      <a:pt x="600" y="873"/>
                    </a:cubicBezTo>
                    <a:cubicBezTo>
                      <a:pt x="589" y="883"/>
                      <a:pt x="579" y="894"/>
                      <a:pt x="589" y="904"/>
                    </a:cubicBezTo>
                    <a:cubicBezTo>
                      <a:pt x="589" y="915"/>
                      <a:pt x="589" y="915"/>
                      <a:pt x="600" y="925"/>
                    </a:cubicBezTo>
                    <a:cubicBezTo>
                      <a:pt x="600" y="936"/>
                      <a:pt x="600" y="936"/>
                      <a:pt x="610" y="946"/>
                    </a:cubicBezTo>
                    <a:cubicBezTo>
                      <a:pt x="610" y="967"/>
                      <a:pt x="621" y="988"/>
                      <a:pt x="621" y="1009"/>
                    </a:cubicBezTo>
                    <a:cubicBezTo>
                      <a:pt x="621" y="1030"/>
                      <a:pt x="631" y="1051"/>
                      <a:pt x="631" y="1072"/>
                    </a:cubicBezTo>
                    <a:cubicBezTo>
                      <a:pt x="631" y="1104"/>
                      <a:pt x="621" y="1146"/>
                      <a:pt x="610" y="1188"/>
                    </a:cubicBezTo>
                    <a:lnTo>
                      <a:pt x="621" y="1177"/>
                    </a:lnTo>
                    <a:lnTo>
                      <a:pt x="621" y="1177"/>
                    </a:lnTo>
                    <a:cubicBezTo>
                      <a:pt x="610" y="1219"/>
                      <a:pt x="589" y="1261"/>
                      <a:pt x="568" y="1293"/>
                    </a:cubicBezTo>
                    <a:cubicBezTo>
                      <a:pt x="547" y="1335"/>
                      <a:pt x="526" y="1366"/>
                      <a:pt x="495" y="1398"/>
                    </a:cubicBezTo>
                    <a:cubicBezTo>
                      <a:pt x="474" y="1419"/>
                      <a:pt x="453" y="1440"/>
                      <a:pt x="421" y="1461"/>
                    </a:cubicBezTo>
                    <a:cubicBezTo>
                      <a:pt x="400" y="1471"/>
                      <a:pt x="379" y="1482"/>
                      <a:pt x="348" y="1492"/>
                    </a:cubicBezTo>
                    <a:lnTo>
                      <a:pt x="253" y="1492"/>
                    </a:lnTo>
                    <a:cubicBezTo>
                      <a:pt x="232" y="1492"/>
                      <a:pt x="211" y="1482"/>
                      <a:pt x="190" y="1471"/>
                    </a:cubicBezTo>
                    <a:cubicBezTo>
                      <a:pt x="180" y="1461"/>
                      <a:pt x="159" y="1450"/>
                      <a:pt x="148" y="1429"/>
                    </a:cubicBezTo>
                    <a:cubicBezTo>
                      <a:pt x="127" y="1419"/>
                      <a:pt x="117" y="1408"/>
                      <a:pt x="106" y="1387"/>
                    </a:cubicBezTo>
                    <a:cubicBezTo>
                      <a:pt x="95" y="1376"/>
                      <a:pt x="82" y="1371"/>
                      <a:pt x="68" y="1371"/>
                    </a:cubicBezTo>
                    <a:cubicBezTo>
                      <a:pt x="53" y="1371"/>
                      <a:pt x="38" y="1376"/>
                      <a:pt x="22" y="1387"/>
                    </a:cubicBezTo>
                    <a:cubicBezTo>
                      <a:pt x="12" y="1387"/>
                      <a:pt x="1" y="1408"/>
                      <a:pt x="1" y="1419"/>
                    </a:cubicBezTo>
                    <a:cubicBezTo>
                      <a:pt x="1" y="1440"/>
                      <a:pt x="1" y="1450"/>
                      <a:pt x="12" y="1471"/>
                    </a:cubicBezTo>
                    <a:cubicBezTo>
                      <a:pt x="43" y="1492"/>
                      <a:pt x="64" y="1513"/>
                      <a:pt x="85" y="1534"/>
                    </a:cubicBezTo>
                    <a:cubicBezTo>
                      <a:pt x="117" y="1545"/>
                      <a:pt x="138" y="1566"/>
                      <a:pt x="159" y="1576"/>
                    </a:cubicBezTo>
                    <a:cubicBezTo>
                      <a:pt x="201" y="1587"/>
                      <a:pt x="253" y="1597"/>
                      <a:pt x="295" y="1597"/>
                    </a:cubicBezTo>
                    <a:cubicBezTo>
                      <a:pt x="400" y="1587"/>
                      <a:pt x="484" y="1534"/>
                      <a:pt x="547" y="1461"/>
                    </a:cubicBezTo>
                    <a:cubicBezTo>
                      <a:pt x="621" y="1387"/>
                      <a:pt x="673" y="1282"/>
                      <a:pt x="684" y="1188"/>
                    </a:cubicBezTo>
                    <a:cubicBezTo>
                      <a:pt x="694" y="1135"/>
                      <a:pt x="694" y="1093"/>
                      <a:pt x="694" y="1051"/>
                    </a:cubicBezTo>
                    <a:cubicBezTo>
                      <a:pt x="715" y="1072"/>
                      <a:pt x="747" y="1093"/>
                      <a:pt x="778" y="1114"/>
                    </a:cubicBezTo>
                    <a:cubicBezTo>
                      <a:pt x="799" y="1125"/>
                      <a:pt x="820" y="1146"/>
                      <a:pt x="852" y="1146"/>
                    </a:cubicBezTo>
                    <a:cubicBezTo>
                      <a:pt x="878" y="1156"/>
                      <a:pt x="904" y="1162"/>
                      <a:pt x="930" y="1162"/>
                    </a:cubicBezTo>
                    <a:cubicBezTo>
                      <a:pt x="956" y="1162"/>
                      <a:pt x="983" y="1156"/>
                      <a:pt x="1009" y="1146"/>
                    </a:cubicBezTo>
                    <a:cubicBezTo>
                      <a:pt x="1062" y="1125"/>
                      <a:pt x="1104" y="1093"/>
                      <a:pt x="1125" y="1041"/>
                    </a:cubicBezTo>
                    <a:cubicBezTo>
                      <a:pt x="1156" y="999"/>
                      <a:pt x="1156" y="946"/>
                      <a:pt x="1156" y="894"/>
                    </a:cubicBezTo>
                    <a:cubicBezTo>
                      <a:pt x="1156" y="831"/>
                      <a:pt x="1135" y="778"/>
                      <a:pt x="1114" y="715"/>
                    </a:cubicBezTo>
                    <a:cubicBezTo>
                      <a:pt x="1093" y="663"/>
                      <a:pt x="1072" y="621"/>
                      <a:pt x="1041" y="568"/>
                    </a:cubicBezTo>
                    <a:lnTo>
                      <a:pt x="1041" y="568"/>
                    </a:lnTo>
                    <a:cubicBezTo>
                      <a:pt x="1072" y="589"/>
                      <a:pt x="1114" y="610"/>
                      <a:pt x="1146" y="610"/>
                    </a:cubicBezTo>
                    <a:cubicBezTo>
                      <a:pt x="1177" y="610"/>
                      <a:pt x="1209" y="600"/>
                      <a:pt x="1240" y="579"/>
                    </a:cubicBezTo>
                    <a:cubicBezTo>
                      <a:pt x="1261" y="568"/>
                      <a:pt x="1282" y="537"/>
                      <a:pt x="1293" y="505"/>
                    </a:cubicBezTo>
                    <a:cubicBezTo>
                      <a:pt x="1314" y="474"/>
                      <a:pt x="1324" y="432"/>
                      <a:pt x="1324" y="400"/>
                    </a:cubicBezTo>
                    <a:cubicBezTo>
                      <a:pt x="1324" y="348"/>
                      <a:pt x="1314" y="306"/>
                      <a:pt x="1303" y="264"/>
                    </a:cubicBezTo>
                    <a:cubicBezTo>
                      <a:pt x="1293" y="222"/>
                      <a:pt x="1272" y="169"/>
                      <a:pt x="1251" y="127"/>
                    </a:cubicBezTo>
                    <a:cubicBezTo>
                      <a:pt x="1219" y="85"/>
                      <a:pt x="1177" y="43"/>
                      <a:pt x="1135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79"/>
              <p:cNvSpPr/>
              <p:nvPr/>
            </p:nvSpPr>
            <p:spPr>
              <a:xfrm>
                <a:off x="1844953" y="2896938"/>
                <a:ext cx="75065" cy="67994"/>
              </a:xfrm>
              <a:custGeom>
                <a:avLst/>
                <a:gdLst/>
                <a:ahLst/>
                <a:cxnLst/>
                <a:rect l="l" t="t" r="r" b="b"/>
                <a:pathLst>
                  <a:path w="998" h="904" extrusionOk="0">
                    <a:moveTo>
                      <a:pt x="158" y="274"/>
                    </a:moveTo>
                    <a:lnTo>
                      <a:pt x="148" y="285"/>
                    </a:lnTo>
                    <a:cubicBezTo>
                      <a:pt x="158" y="285"/>
                      <a:pt x="158" y="274"/>
                      <a:pt x="158" y="274"/>
                    </a:cubicBezTo>
                    <a:close/>
                    <a:moveTo>
                      <a:pt x="515" y="1"/>
                    </a:moveTo>
                    <a:cubicBezTo>
                      <a:pt x="452" y="1"/>
                      <a:pt x="400" y="1"/>
                      <a:pt x="337" y="22"/>
                    </a:cubicBezTo>
                    <a:cubicBezTo>
                      <a:pt x="295" y="33"/>
                      <a:pt x="253" y="54"/>
                      <a:pt x="211" y="75"/>
                    </a:cubicBezTo>
                    <a:cubicBezTo>
                      <a:pt x="137" y="127"/>
                      <a:pt x="74" y="201"/>
                      <a:pt x="32" y="285"/>
                    </a:cubicBezTo>
                    <a:cubicBezTo>
                      <a:pt x="22" y="337"/>
                      <a:pt x="11" y="379"/>
                      <a:pt x="1" y="432"/>
                    </a:cubicBezTo>
                    <a:cubicBezTo>
                      <a:pt x="1" y="474"/>
                      <a:pt x="1" y="516"/>
                      <a:pt x="11" y="568"/>
                    </a:cubicBezTo>
                    <a:cubicBezTo>
                      <a:pt x="11" y="610"/>
                      <a:pt x="32" y="663"/>
                      <a:pt x="53" y="705"/>
                    </a:cubicBezTo>
                    <a:cubicBezTo>
                      <a:pt x="74" y="747"/>
                      <a:pt x="106" y="789"/>
                      <a:pt x="137" y="820"/>
                    </a:cubicBezTo>
                    <a:cubicBezTo>
                      <a:pt x="148" y="831"/>
                      <a:pt x="158" y="841"/>
                      <a:pt x="169" y="841"/>
                    </a:cubicBezTo>
                    <a:cubicBezTo>
                      <a:pt x="190" y="841"/>
                      <a:pt x="200" y="841"/>
                      <a:pt x="211" y="831"/>
                    </a:cubicBezTo>
                    <a:cubicBezTo>
                      <a:pt x="232" y="810"/>
                      <a:pt x="232" y="778"/>
                      <a:pt x="221" y="757"/>
                    </a:cubicBezTo>
                    <a:cubicBezTo>
                      <a:pt x="200" y="736"/>
                      <a:pt x="179" y="715"/>
                      <a:pt x="158" y="684"/>
                    </a:cubicBezTo>
                    <a:cubicBezTo>
                      <a:pt x="137" y="652"/>
                      <a:pt x="127" y="631"/>
                      <a:pt x="116" y="600"/>
                    </a:cubicBezTo>
                    <a:cubicBezTo>
                      <a:pt x="106" y="558"/>
                      <a:pt x="106" y="526"/>
                      <a:pt x="106" y="495"/>
                    </a:cubicBezTo>
                    <a:cubicBezTo>
                      <a:pt x="106" y="453"/>
                      <a:pt x="106" y="421"/>
                      <a:pt x="116" y="390"/>
                    </a:cubicBezTo>
                    <a:cubicBezTo>
                      <a:pt x="127" y="348"/>
                      <a:pt x="137" y="316"/>
                      <a:pt x="148" y="285"/>
                    </a:cubicBezTo>
                    <a:cubicBezTo>
                      <a:pt x="169" y="253"/>
                      <a:pt x="190" y="232"/>
                      <a:pt x="211" y="211"/>
                    </a:cubicBezTo>
                    <a:cubicBezTo>
                      <a:pt x="232" y="190"/>
                      <a:pt x="253" y="169"/>
                      <a:pt x="274" y="159"/>
                    </a:cubicBezTo>
                    <a:cubicBezTo>
                      <a:pt x="305" y="138"/>
                      <a:pt x="326" y="127"/>
                      <a:pt x="358" y="117"/>
                    </a:cubicBezTo>
                    <a:cubicBezTo>
                      <a:pt x="400" y="106"/>
                      <a:pt x="431" y="106"/>
                      <a:pt x="473" y="96"/>
                    </a:cubicBezTo>
                    <a:cubicBezTo>
                      <a:pt x="526" y="96"/>
                      <a:pt x="568" y="106"/>
                      <a:pt x="610" y="117"/>
                    </a:cubicBezTo>
                    <a:lnTo>
                      <a:pt x="704" y="148"/>
                    </a:lnTo>
                    <a:cubicBezTo>
                      <a:pt x="725" y="159"/>
                      <a:pt x="757" y="180"/>
                      <a:pt x="778" y="201"/>
                    </a:cubicBezTo>
                    <a:cubicBezTo>
                      <a:pt x="799" y="222"/>
                      <a:pt x="820" y="253"/>
                      <a:pt x="830" y="274"/>
                    </a:cubicBezTo>
                    <a:cubicBezTo>
                      <a:pt x="851" y="306"/>
                      <a:pt x="862" y="337"/>
                      <a:pt x="872" y="369"/>
                    </a:cubicBezTo>
                    <a:cubicBezTo>
                      <a:pt x="893" y="421"/>
                      <a:pt x="893" y="463"/>
                      <a:pt x="893" y="505"/>
                    </a:cubicBezTo>
                    <a:cubicBezTo>
                      <a:pt x="904" y="568"/>
                      <a:pt x="893" y="621"/>
                      <a:pt x="883" y="684"/>
                    </a:cubicBezTo>
                    <a:lnTo>
                      <a:pt x="820" y="841"/>
                    </a:lnTo>
                    <a:cubicBezTo>
                      <a:pt x="809" y="852"/>
                      <a:pt x="809" y="862"/>
                      <a:pt x="820" y="873"/>
                    </a:cubicBezTo>
                    <a:cubicBezTo>
                      <a:pt x="820" y="883"/>
                      <a:pt x="830" y="894"/>
                      <a:pt x="841" y="904"/>
                    </a:cubicBezTo>
                    <a:lnTo>
                      <a:pt x="883" y="904"/>
                    </a:lnTo>
                    <a:lnTo>
                      <a:pt x="914" y="873"/>
                    </a:lnTo>
                    <a:cubicBezTo>
                      <a:pt x="914" y="862"/>
                      <a:pt x="914" y="862"/>
                      <a:pt x="925" y="852"/>
                    </a:cubicBezTo>
                    <a:cubicBezTo>
                      <a:pt x="967" y="768"/>
                      <a:pt x="998" y="663"/>
                      <a:pt x="998" y="568"/>
                    </a:cubicBezTo>
                    <a:cubicBezTo>
                      <a:pt x="998" y="474"/>
                      <a:pt x="988" y="379"/>
                      <a:pt x="956" y="295"/>
                    </a:cubicBezTo>
                    <a:cubicBezTo>
                      <a:pt x="925" y="211"/>
                      <a:pt x="862" y="138"/>
                      <a:pt x="788" y="85"/>
                    </a:cubicBezTo>
                    <a:cubicBezTo>
                      <a:pt x="725" y="43"/>
                      <a:pt x="641" y="12"/>
                      <a:pt x="5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79"/>
              <p:cNvSpPr/>
              <p:nvPr/>
            </p:nvSpPr>
            <p:spPr>
              <a:xfrm>
                <a:off x="1850443" y="2901676"/>
                <a:ext cx="64083" cy="25648"/>
              </a:xfrm>
              <a:custGeom>
                <a:avLst/>
                <a:gdLst/>
                <a:ahLst/>
                <a:cxnLst/>
                <a:rect l="l" t="t" r="r" b="b"/>
                <a:pathLst>
                  <a:path w="852" h="341" extrusionOk="0">
                    <a:moveTo>
                      <a:pt x="400" y="1"/>
                    </a:moveTo>
                    <a:cubicBezTo>
                      <a:pt x="327" y="1"/>
                      <a:pt x="243" y="22"/>
                      <a:pt x="180" y="75"/>
                    </a:cubicBezTo>
                    <a:cubicBezTo>
                      <a:pt x="148" y="96"/>
                      <a:pt x="117" y="127"/>
                      <a:pt x="85" y="159"/>
                    </a:cubicBezTo>
                    <a:cubicBezTo>
                      <a:pt x="54" y="190"/>
                      <a:pt x="33" y="232"/>
                      <a:pt x="12" y="274"/>
                    </a:cubicBezTo>
                    <a:cubicBezTo>
                      <a:pt x="1" y="295"/>
                      <a:pt x="22" y="327"/>
                      <a:pt x="43" y="337"/>
                    </a:cubicBezTo>
                    <a:cubicBezTo>
                      <a:pt x="51" y="340"/>
                      <a:pt x="58" y="341"/>
                      <a:pt x="65" y="341"/>
                    </a:cubicBezTo>
                    <a:cubicBezTo>
                      <a:pt x="84" y="341"/>
                      <a:pt x="98" y="329"/>
                      <a:pt x="106" y="306"/>
                    </a:cubicBezTo>
                    <a:cubicBezTo>
                      <a:pt x="117" y="295"/>
                      <a:pt x="117" y="285"/>
                      <a:pt x="127" y="274"/>
                    </a:cubicBezTo>
                    <a:cubicBezTo>
                      <a:pt x="138" y="264"/>
                      <a:pt x="138" y="253"/>
                      <a:pt x="148" y="243"/>
                    </a:cubicBezTo>
                    <a:cubicBezTo>
                      <a:pt x="169" y="232"/>
                      <a:pt x="169" y="232"/>
                      <a:pt x="180" y="222"/>
                    </a:cubicBezTo>
                    <a:lnTo>
                      <a:pt x="190" y="211"/>
                    </a:lnTo>
                    <a:cubicBezTo>
                      <a:pt x="211" y="190"/>
                      <a:pt x="232" y="180"/>
                      <a:pt x="253" y="169"/>
                    </a:cubicBezTo>
                    <a:cubicBezTo>
                      <a:pt x="264" y="159"/>
                      <a:pt x="285" y="148"/>
                      <a:pt x="295" y="138"/>
                    </a:cubicBezTo>
                    <a:cubicBezTo>
                      <a:pt x="316" y="138"/>
                      <a:pt x="337" y="138"/>
                      <a:pt x="358" y="127"/>
                    </a:cubicBezTo>
                    <a:cubicBezTo>
                      <a:pt x="390" y="127"/>
                      <a:pt x="411" y="138"/>
                      <a:pt x="442" y="138"/>
                    </a:cubicBezTo>
                    <a:cubicBezTo>
                      <a:pt x="495" y="159"/>
                      <a:pt x="547" y="180"/>
                      <a:pt x="589" y="201"/>
                    </a:cubicBezTo>
                    <a:cubicBezTo>
                      <a:pt x="652" y="232"/>
                      <a:pt x="705" y="274"/>
                      <a:pt x="768" y="316"/>
                    </a:cubicBezTo>
                    <a:cubicBezTo>
                      <a:pt x="776" y="320"/>
                      <a:pt x="787" y="323"/>
                      <a:pt x="797" y="323"/>
                    </a:cubicBezTo>
                    <a:cubicBezTo>
                      <a:pt x="811" y="323"/>
                      <a:pt x="824" y="318"/>
                      <a:pt x="831" y="306"/>
                    </a:cubicBezTo>
                    <a:cubicBezTo>
                      <a:pt x="852" y="285"/>
                      <a:pt x="852" y="264"/>
                      <a:pt x="831" y="243"/>
                    </a:cubicBezTo>
                    <a:cubicBezTo>
                      <a:pt x="747" y="117"/>
                      <a:pt x="610" y="22"/>
                      <a:pt x="453" y="1"/>
                    </a:cubicBezTo>
                    <a:close/>
                  </a:path>
                </a:pathLst>
              </a:custGeom>
              <a:solidFill>
                <a:srgbClr val="FBD4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79"/>
              <p:cNvSpPr/>
              <p:nvPr/>
            </p:nvSpPr>
            <p:spPr>
              <a:xfrm>
                <a:off x="1848112" y="2908521"/>
                <a:ext cx="71906" cy="87249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160" extrusionOk="0">
                    <a:moveTo>
                      <a:pt x="435" y="1"/>
                    </a:moveTo>
                    <a:cubicBezTo>
                      <a:pt x="368" y="1"/>
                      <a:pt x="307" y="13"/>
                      <a:pt x="253" y="36"/>
                    </a:cubicBezTo>
                    <a:cubicBezTo>
                      <a:pt x="221" y="47"/>
                      <a:pt x="200" y="57"/>
                      <a:pt x="179" y="78"/>
                    </a:cubicBezTo>
                    <a:cubicBezTo>
                      <a:pt x="158" y="89"/>
                      <a:pt x="137" y="99"/>
                      <a:pt x="127" y="120"/>
                    </a:cubicBezTo>
                    <a:cubicBezTo>
                      <a:pt x="85" y="152"/>
                      <a:pt x="53" y="194"/>
                      <a:pt x="43" y="236"/>
                    </a:cubicBezTo>
                    <a:cubicBezTo>
                      <a:pt x="11" y="288"/>
                      <a:pt x="1" y="341"/>
                      <a:pt x="1" y="393"/>
                    </a:cubicBezTo>
                    <a:cubicBezTo>
                      <a:pt x="1" y="446"/>
                      <a:pt x="1" y="488"/>
                      <a:pt x="11" y="540"/>
                    </a:cubicBezTo>
                    <a:cubicBezTo>
                      <a:pt x="43" y="635"/>
                      <a:pt x="95" y="729"/>
                      <a:pt x="158" y="813"/>
                    </a:cubicBezTo>
                    <a:cubicBezTo>
                      <a:pt x="221" y="897"/>
                      <a:pt x="295" y="971"/>
                      <a:pt x="389" y="1055"/>
                    </a:cubicBezTo>
                    <a:lnTo>
                      <a:pt x="400" y="1065"/>
                    </a:lnTo>
                    <a:cubicBezTo>
                      <a:pt x="421" y="1076"/>
                      <a:pt x="431" y="1097"/>
                      <a:pt x="442" y="1107"/>
                    </a:cubicBezTo>
                    <a:lnTo>
                      <a:pt x="473" y="1128"/>
                    </a:lnTo>
                    <a:cubicBezTo>
                      <a:pt x="473" y="1139"/>
                      <a:pt x="484" y="1149"/>
                      <a:pt x="494" y="1160"/>
                    </a:cubicBezTo>
                    <a:lnTo>
                      <a:pt x="526" y="1160"/>
                    </a:lnTo>
                    <a:lnTo>
                      <a:pt x="557" y="1128"/>
                    </a:lnTo>
                    <a:lnTo>
                      <a:pt x="568" y="1128"/>
                    </a:lnTo>
                    <a:lnTo>
                      <a:pt x="568" y="1118"/>
                    </a:lnTo>
                    <a:lnTo>
                      <a:pt x="725" y="960"/>
                    </a:lnTo>
                    <a:cubicBezTo>
                      <a:pt x="778" y="897"/>
                      <a:pt x="830" y="824"/>
                      <a:pt x="872" y="750"/>
                    </a:cubicBezTo>
                    <a:cubicBezTo>
                      <a:pt x="893" y="708"/>
                      <a:pt x="914" y="677"/>
                      <a:pt x="925" y="656"/>
                    </a:cubicBezTo>
                    <a:cubicBezTo>
                      <a:pt x="935" y="624"/>
                      <a:pt x="935" y="593"/>
                      <a:pt x="946" y="561"/>
                    </a:cubicBezTo>
                    <a:cubicBezTo>
                      <a:pt x="956" y="509"/>
                      <a:pt x="956" y="446"/>
                      <a:pt x="956" y="383"/>
                    </a:cubicBezTo>
                    <a:cubicBezTo>
                      <a:pt x="946" y="320"/>
                      <a:pt x="925" y="267"/>
                      <a:pt x="893" y="225"/>
                    </a:cubicBezTo>
                    <a:cubicBezTo>
                      <a:pt x="883" y="204"/>
                      <a:pt x="872" y="194"/>
                      <a:pt x="851" y="173"/>
                    </a:cubicBezTo>
                    <a:cubicBezTo>
                      <a:pt x="841" y="152"/>
                      <a:pt x="820" y="141"/>
                      <a:pt x="799" y="120"/>
                    </a:cubicBezTo>
                    <a:cubicBezTo>
                      <a:pt x="736" y="68"/>
                      <a:pt x="641" y="26"/>
                      <a:pt x="536" y="5"/>
                    </a:cubicBezTo>
                    <a:lnTo>
                      <a:pt x="505" y="5"/>
                    </a:lnTo>
                    <a:cubicBezTo>
                      <a:pt x="481" y="2"/>
                      <a:pt x="457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79"/>
              <p:cNvSpPr/>
              <p:nvPr/>
            </p:nvSpPr>
            <p:spPr>
              <a:xfrm>
                <a:off x="1776206" y="2885129"/>
                <a:ext cx="65663" cy="5062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673" extrusionOk="0">
                    <a:moveTo>
                      <a:pt x="390" y="1"/>
                    </a:moveTo>
                    <a:cubicBezTo>
                      <a:pt x="369" y="11"/>
                      <a:pt x="348" y="11"/>
                      <a:pt x="337" y="22"/>
                    </a:cubicBezTo>
                    <a:cubicBezTo>
                      <a:pt x="306" y="32"/>
                      <a:pt x="274" y="43"/>
                      <a:pt x="243" y="64"/>
                    </a:cubicBezTo>
                    <a:cubicBezTo>
                      <a:pt x="190" y="106"/>
                      <a:pt x="138" y="158"/>
                      <a:pt x="106" y="221"/>
                    </a:cubicBezTo>
                    <a:cubicBezTo>
                      <a:pt x="75" y="284"/>
                      <a:pt x="53" y="358"/>
                      <a:pt x="32" y="421"/>
                    </a:cubicBezTo>
                    <a:cubicBezTo>
                      <a:pt x="22" y="494"/>
                      <a:pt x="11" y="557"/>
                      <a:pt x="1" y="620"/>
                    </a:cubicBezTo>
                    <a:cubicBezTo>
                      <a:pt x="1" y="652"/>
                      <a:pt x="22" y="673"/>
                      <a:pt x="43" y="673"/>
                    </a:cubicBezTo>
                    <a:cubicBezTo>
                      <a:pt x="75" y="673"/>
                      <a:pt x="96" y="652"/>
                      <a:pt x="106" y="631"/>
                    </a:cubicBezTo>
                    <a:cubicBezTo>
                      <a:pt x="106" y="578"/>
                      <a:pt x="117" y="536"/>
                      <a:pt x="117" y="494"/>
                    </a:cubicBezTo>
                    <a:lnTo>
                      <a:pt x="117" y="505"/>
                    </a:lnTo>
                    <a:cubicBezTo>
                      <a:pt x="138" y="431"/>
                      <a:pt x="159" y="358"/>
                      <a:pt x="190" y="295"/>
                    </a:cubicBezTo>
                    <a:cubicBezTo>
                      <a:pt x="201" y="263"/>
                      <a:pt x="222" y="232"/>
                      <a:pt x="243" y="200"/>
                    </a:cubicBezTo>
                    <a:cubicBezTo>
                      <a:pt x="264" y="179"/>
                      <a:pt x="285" y="158"/>
                      <a:pt x="306" y="148"/>
                    </a:cubicBezTo>
                    <a:lnTo>
                      <a:pt x="369" y="116"/>
                    </a:lnTo>
                    <a:cubicBezTo>
                      <a:pt x="390" y="106"/>
                      <a:pt x="411" y="106"/>
                      <a:pt x="442" y="95"/>
                    </a:cubicBezTo>
                    <a:cubicBezTo>
                      <a:pt x="453" y="95"/>
                      <a:pt x="474" y="95"/>
                      <a:pt x="495" y="106"/>
                    </a:cubicBezTo>
                    <a:cubicBezTo>
                      <a:pt x="516" y="106"/>
                      <a:pt x="526" y="116"/>
                      <a:pt x="547" y="116"/>
                    </a:cubicBezTo>
                    <a:cubicBezTo>
                      <a:pt x="568" y="127"/>
                      <a:pt x="589" y="137"/>
                      <a:pt x="600" y="158"/>
                    </a:cubicBezTo>
                    <a:cubicBezTo>
                      <a:pt x="631" y="179"/>
                      <a:pt x="652" y="211"/>
                      <a:pt x="673" y="232"/>
                    </a:cubicBezTo>
                    <a:lnTo>
                      <a:pt x="736" y="358"/>
                    </a:lnTo>
                    <a:cubicBezTo>
                      <a:pt x="747" y="410"/>
                      <a:pt x="768" y="463"/>
                      <a:pt x="768" y="526"/>
                    </a:cubicBezTo>
                    <a:lnTo>
                      <a:pt x="768" y="599"/>
                    </a:lnTo>
                    <a:cubicBezTo>
                      <a:pt x="757" y="631"/>
                      <a:pt x="789" y="652"/>
                      <a:pt x="810" y="652"/>
                    </a:cubicBezTo>
                    <a:cubicBezTo>
                      <a:pt x="841" y="652"/>
                      <a:pt x="862" y="631"/>
                      <a:pt x="862" y="610"/>
                    </a:cubicBezTo>
                    <a:cubicBezTo>
                      <a:pt x="873" y="536"/>
                      <a:pt x="873" y="473"/>
                      <a:pt x="852" y="400"/>
                    </a:cubicBezTo>
                    <a:cubicBezTo>
                      <a:pt x="841" y="337"/>
                      <a:pt x="810" y="263"/>
                      <a:pt x="778" y="200"/>
                    </a:cubicBezTo>
                    <a:cubicBezTo>
                      <a:pt x="736" y="148"/>
                      <a:pt x="694" y="95"/>
                      <a:pt x="642" y="53"/>
                    </a:cubicBezTo>
                    <a:cubicBezTo>
                      <a:pt x="610" y="32"/>
                      <a:pt x="579" y="22"/>
                      <a:pt x="547" y="11"/>
                    </a:cubicBezTo>
                    <a:cubicBezTo>
                      <a:pt x="526" y="1"/>
                      <a:pt x="505" y="1"/>
                      <a:pt x="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79"/>
              <p:cNvSpPr/>
              <p:nvPr/>
            </p:nvSpPr>
            <p:spPr>
              <a:xfrm>
                <a:off x="1927087" y="2893779"/>
                <a:ext cx="48213" cy="51447"/>
              </a:xfrm>
              <a:custGeom>
                <a:avLst/>
                <a:gdLst/>
                <a:ahLst/>
                <a:cxnLst/>
                <a:rect l="l" t="t" r="r" b="b"/>
                <a:pathLst>
                  <a:path w="641" h="684" extrusionOk="0">
                    <a:moveTo>
                      <a:pt x="263" y="1"/>
                    </a:moveTo>
                    <a:cubicBezTo>
                      <a:pt x="200" y="12"/>
                      <a:pt x="148" y="43"/>
                      <a:pt x="116" y="85"/>
                    </a:cubicBezTo>
                    <a:cubicBezTo>
                      <a:pt x="74" y="138"/>
                      <a:pt x="53" y="201"/>
                      <a:pt x="43" y="264"/>
                    </a:cubicBezTo>
                    <a:cubicBezTo>
                      <a:pt x="22" y="327"/>
                      <a:pt x="11" y="400"/>
                      <a:pt x="11" y="463"/>
                    </a:cubicBezTo>
                    <a:cubicBezTo>
                      <a:pt x="11" y="516"/>
                      <a:pt x="11" y="568"/>
                      <a:pt x="1" y="621"/>
                    </a:cubicBezTo>
                    <a:cubicBezTo>
                      <a:pt x="1" y="642"/>
                      <a:pt x="22" y="673"/>
                      <a:pt x="53" y="673"/>
                    </a:cubicBezTo>
                    <a:cubicBezTo>
                      <a:pt x="85" y="673"/>
                      <a:pt x="106" y="652"/>
                      <a:pt x="106" y="621"/>
                    </a:cubicBezTo>
                    <a:cubicBezTo>
                      <a:pt x="116" y="516"/>
                      <a:pt x="116" y="411"/>
                      <a:pt x="127" y="316"/>
                    </a:cubicBezTo>
                    <a:cubicBezTo>
                      <a:pt x="137" y="274"/>
                      <a:pt x="148" y="232"/>
                      <a:pt x="169" y="190"/>
                    </a:cubicBezTo>
                    <a:cubicBezTo>
                      <a:pt x="179" y="180"/>
                      <a:pt x="190" y="159"/>
                      <a:pt x="200" y="138"/>
                    </a:cubicBezTo>
                    <a:cubicBezTo>
                      <a:pt x="211" y="138"/>
                      <a:pt x="211" y="127"/>
                      <a:pt x="221" y="127"/>
                    </a:cubicBezTo>
                    <a:cubicBezTo>
                      <a:pt x="232" y="117"/>
                      <a:pt x="242" y="117"/>
                      <a:pt x="242" y="106"/>
                    </a:cubicBezTo>
                    <a:lnTo>
                      <a:pt x="305" y="106"/>
                    </a:lnTo>
                    <a:cubicBezTo>
                      <a:pt x="316" y="106"/>
                      <a:pt x="326" y="117"/>
                      <a:pt x="337" y="117"/>
                    </a:cubicBezTo>
                    <a:cubicBezTo>
                      <a:pt x="347" y="127"/>
                      <a:pt x="358" y="127"/>
                      <a:pt x="368" y="138"/>
                    </a:cubicBezTo>
                    <a:cubicBezTo>
                      <a:pt x="389" y="159"/>
                      <a:pt x="400" y="169"/>
                      <a:pt x="410" y="190"/>
                    </a:cubicBezTo>
                    <a:cubicBezTo>
                      <a:pt x="442" y="232"/>
                      <a:pt x="463" y="274"/>
                      <a:pt x="473" y="316"/>
                    </a:cubicBezTo>
                    <a:cubicBezTo>
                      <a:pt x="505" y="411"/>
                      <a:pt x="526" y="516"/>
                      <a:pt x="536" y="610"/>
                    </a:cubicBezTo>
                    <a:lnTo>
                      <a:pt x="536" y="631"/>
                    </a:lnTo>
                    <a:cubicBezTo>
                      <a:pt x="536" y="642"/>
                      <a:pt x="536" y="652"/>
                      <a:pt x="547" y="663"/>
                    </a:cubicBezTo>
                    <a:cubicBezTo>
                      <a:pt x="557" y="673"/>
                      <a:pt x="568" y="684"/>
                      <a:pt x="589" y="684"/>
                    </a:cubicBezTo>
                    <a:cubicBezTo>
                      <a:pt x="599" y="684"/>
                      <a:pt x="610" y="684"/>
                      <a:pt x="620" y="673"/>
                    </a:cubicBezTo>
                    <a:cubicBezTo>
                      <a:pt x="631" y="663"/>
                      <a:pt x="641" y="652"/>
                      <a:pt x="641" y="631"/>
                    </a:cubicBezTo>
                    <a:cubicBezTo>
                      <a:pt x="641" y="579"/>
                      <a:pt x="631" y="516"/>
                      <a:pt x="620" y="453"/>
                    </a:cubicBezTo>
                    <a:lnTo>
                      <a:pt x="557" y="232"/>
                    </a:lnTo>
                    <a:cubicBezTo>
                      <a:pt x="526" y="180"/>
                      <a:pt x="494" y="117"/>
                      <a:pt x="442" y="64"/>
                    </a:cubicBezTo>
                    <a:cubicBezTo>
                      <a:pt x="410" y="43"/>
                      <a:pt x="389" y="22"/>
                      <a:pt x="358" y="12"/>
                    </a:cubicBezTo>
                    <a:cubicBezTo>
                      <a:pt x="337" y="12"/>
                      <a:pt x="326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79"/>
              <p:cNvSpPr/>
              <p:nvPr/>
            </p:nvSpPr>
            <p:spPr>
              <a:xfrm>
                <a:off x="1965748" y="2949889"/>
                <a:ext cx="25347" cy="39563"/>
              </a:xfrm>
              <a:custGeom>
                <a:avLst/>
                <a:gdLst/>
                <a:ahLst/>
                <a:cxnLst/>
                <a:rect l="l" t="t" r="r" b="b"/>
                <a:pathLst>
                  <a:path w="337" h="526" extrusionOk="0">
                    <a:moveTo>
                      <a:pt x="201" y="1"/>
                    </a:moveTo>
                    <a:cubicBezTo>
                      <a:pt x="180" y="1"/>
                      <a:pt x="169" y="1"/>
                      <a:pt x="148" y="11"/>
                    </a:cubicBezTo>
                    <a:lnTo>
                      <a:pt x="85" y="43"/>
                    </a:lnTo>
                    <a:cubicBezTo>
                      <a:pt x="75" y="64"/>
                      <a:pt x="64" y="74"/>
                      <a:pt x="54" y="85"/>
                    </a:cubicBezTo>
                    <a:cubicBezTo>
                      <a:pt x="43" y="106"/>
                      <a:pt x="33" y="116"/>
                      <a:pt x="33" y="137"/>
                    </a:cubicBezTo>
                    <a:cubicBezTo>
                      <a:pt x="22" y="158"/>
                      <a:pt x="12" y="169"/>
                      <a:pt x="12" y="190"/>
                    </a:cubicBezTo>
                    <a:cubicBezTo>
                      <a:pt x="1" y="242"/>
                      <a:pt x="1" y="284"/>
                      <a:pt x="12" y="326"/>
                    </a:cubicBezTo>
                    <a:cubicBezTo>
                      <a:pt x="12" y="347"/>
                      <a:pt x="12" y="368"/>
                      <a:pt x="22" y="389"/>
                    </a:cubicBezTo>
                    <a:cubicBezTo>
                      <a:pt x="22" y="400"/>
                      <a:pt x="33" y="421"/>
                      <a:pt x="43" y="442"/>
                    </a:cubicBezTo>
                    <a:cubicBezTo>
                      <a:pt x="54" y="463"/>
                      <a:pt x="64" y="473"/>
                      <a:pt x="85" y="494"/>
                    </a:cubicBezTo>
                    <a:cubicBezTo>
                      <a:pt x="96" y="505"/>
                      <a:pt x="106" y="515"/>
                      <a:pt x="127" y="515"/>
                    </a:cubicBezTo>
                    <a:cubicBezTo>
                      <a:pt x="148" y="515"/>
                      <a:pt x="159" y="526"/>
                      <a:pt x="180" y="526"/>
                    </a:cubicBezTo>
                    <a:cubicBezTo>
                      <a:pt x="201" y="515"/>
                      <a:pt x="222" y="515"/>
                      <a:pt x="243" y="505"/>
                    </a:cubicBezTo>
                    <a:cubicBezTo>
                      <a:pt x="264" y="494"/>
                      <a:pt x="274" y="484"/>
                      <a:pt x="295" y="463"/>
                    </a:cubicBezTo>
                    <a:cubicBezTo>
                      <a:pt x="306" y="442"/>
                      <a:pt x="316" y="431"/>
                      <a:pt x="316" y="410"/>
                    </a:cubicBezTo>
                    <a:cubicBezTo>
                      <a:pt x="337" y="368"/>
                      <a:pt x="337" y="326"/>
                      <a:pt x="337" y="284"/>
                    </a:cubicBezTo>
                    <a:lnTo>
                      <a:pt x="337" y="253"/>
                    </a:lnTo>
                    <a:lnTo>
                      <a:pt x="337" y="242"/>
                    </a:lnTo>
                    <a:cubicBezTo>
                      <a:pt x="337" y="200"/>
                      <a:pt x="327" y="158"/>
                      <a:pt x="316" y="116"/>
                    </a:cubicBezTo>
                    <a:cubicBezTo>
                      <a:pt x="306" y="95"/>
                      <a:pt x="295" y="74"/>
                      <a:pt x="285" y="64"/>
                    </a:cubicBezTo>
                    <a:cubicBezTo>
                      <a:pt x="274" y="43"/>
                      <a:pt x="264" y="32"/>
                      <a:pt x="253" y="22"/>
                    </a:cubicBezTo>
                    <a:cubicBezTo>
                      <a:pt x="232" y="11"/>
                      <a:pt x="222" y="11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79"/>
              <p:cNvSpPr/>
              <p:nvPr/>
            </p:nvSpPr>
            <p:spPr>
              <a:xfrm>
                <a:off x="1750182" y="2937479"/>
                <a:ext cx="29259" cy="4324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575" extrusionOk="0">
                    <a:moveTo>
                      <a:pt x="216" y="0"/>
                    </a:moveTo>
                    <a:cubicBezTo>
                      <a:pt x="210" y="0"/>
                      <a:pt x="205" y="3"/>
                      <a:pt x="200" y="8"/>
                    </a:cubicBezTo>
                    <a:cubicBezTo>
                      <a:pt x="179" y="8"/>
                      <a:pt x="158" y="8"/>
                      <a:pt x="137" y="19"/>
                    </a:cubicBezTo>
                    <a:cubicBezTo>
                      <a:pt x="126" y="29"/>
                      <a:pt x="105" y="40"/>
                      <a:pt x="84" y="61"/>
                    </a:cubicBezTo>
                    <a:cubicBezTo>
                      <a:pt x="74" y="71"/>
                      <a:pt x="63" y="92"/>
                      <a:pt x="53" y="103"/>
                    </a:cubicBezTo>
                    <a:cubicBezTo>
                      <a:pt x="42" y="124"/>
                      <a:pt x="32" y="134"/>
                      <a:pt x="21" y="155"/>
                    </a:cubicBezTo>
                    <a:cubicBezTo>
                      <a:pt x="11" y="197"/>
                      <a:pt x="0" y="239"/>
                      <a:pt x="0" y="281"/>
                    </a:cubicBezTo>
                    <a:cubicBezTo>
                      <a:pt x="0" y="323"/>
                      <a:pt x="0" y="365"/>
                      <a:pt x="11" y="407"/>
                    </a:cubicBezTo>
                    <a:cubicBezTo>
                      <a:pt x="21" y="428"/>
                      <a:pt x="21" y="449"/>
                      <a:pt x="32" y="470"/>
                    </a:cubicBezTo>
                    <a:cubicBezTo>
                      <a:pt x="42" y="481"/>
                      <a:pt x="53" y="502"/>
                      <a:pt x="63" y="512"/>
                    </a:cubicBezTo>
                    <a:cubicBezTo>
                      <a:pt x="84" y="544"/>
                      <a:pt x="126" y="565"/>
                      <a:pt x="158" y="575"/>
                    </a:cubicBezTo>
                    <a:cubicBezTo>
                      <a:pt x="200" y="575"/>
                      <a:pt x="242" y="565"/>
                      <a:pt x="273" y="544"/>
                    </a:cubicBezTo>
                    <a:cubicBezTo>
                      <a:pt x="357" y="502"/>
                      <a:pt x="378" y="407"/>
                      <a:pt x="389" y="323"/>
                    </a:cubicBezTo>
                    <a:lnTo>
                      <a:pt x="389" y="313"/>
                    </a:lnTo>
                    <a:lnTo>
                      <a:pt x="389" y="302"/>
                    </a:lnTo>
                    <a:lnTo>
                      <a:pt x="389" y="239"/>
                    </a:lnTo>
                    <a:cubicBezTo>
                      <a:pt x="389" y="197"/>
                      <a:pt x="378" y="155"/>
                      <a:pt x="357" y="124"/>
                    </a:cubicBezTo>
                    <a:cubicBezTo>
                      <a:pt x="347" y="82"/>
                      <a:pt x="326" y="50"/>
                      <a:pt x="305" y="29"/>
                    </a:cubicBezTo>
                    <a:cubicBezTo>
                      <a:pt x="284" y="19"/>
                      <a:pt x="252" y="8"/>
                      <a:pt x="231" y="8"/>
                    </a:cubicBezTo>
                    <a:cubicBezTo>
                      <a:pt x="226" y="3"/>
                      <a:pt x="221" y="0"/>
                      <a:pt x="2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79"/>
              <p:cNvSpPr/>
              <p:nvPr/>
            </p:nvSpPr>
            <p:spPr>
              <a:xfrm>
                <a:off x="2175823" y="3093625"/>
                <a:ext cx="85444" cy="84617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125" extrusionOk="0">
                    <a:moveTo>
                      <a:pt x="1093" y="1"/>
                    </a:moveTo>
                    <a:cubicBezTo>
                      <a:pt x="1083" y="1"/>
                      <a:pt x="1062" y="11"/>
                      <a:pt x="1062" y="32"/>
                    </a:cubicBezTo>
                    <a:cubicBezTo>
                      <a:pt x="1051" y="53"/>
                      <a:pt x="1041" y="64"/>
                      <a:pt x="1030" y="85"/>
                    </a:cubicBezTo>
                    <a:cubicBezTo>
                      <a:pt x="988" y="200"/>
                      <a:pt x="925" y="295"/>
                      <a:pt x="862" y="389"/>
                    </a:cubicBezTo>
                    <a:cubicBezTo>
                      <a:pt x="799" y="473"/>
                      <a:pt x="715" y="557"/>
                      <a:pt x="621" y="631"/>
                    </a:cubicBezTo>
                    <a:cubicBezTo>
                      <a:pt x="537" y="694"/>
                      <a:pt x="442" y="746"/>
                      <a:pt x="327" y="788"/>
                    </a:cubicBezTo>
                    <a:cubicBezTo>
                      <a:pt x="253" y="820"/>
                      <a:pt x="180" y="851"/>
                      <a:pt x="106" y="862"/>
                    </a:cubicBezTo>
                    <a:cubicBezTo>
                      <a:pt x="75" y="872"/>
                      <a:pt x="43" y="893"/>
                      <a:pt x="33" y="925"/>
                    </a:cubicBezTo>
                    <a:cubicBezTo>
                      <a:pt x="12" y="956"/>
                      <a:pt x="1" y="998"/>
                      <a:pt x="12" y="1030"/>
                    </a:cubicBezTo>
                    <a:cubicBezTo>
                      <a:pt x="22" y="1061"/>
                      <a:pt x="43" y="1093"/>
                      <a:pt x="75" y="1103"/>
                    </a:cubicBezTo>
                    <a:cubicBezTo>
                      <a:pt x="96" y="1124"/>
                      <a:pt x="117" y="1124"/>
                      <a:pt x="148" y="1124"/>
                    </a:cubicBezTo>
                    <a:lnTo>
                      <a:pt x="180" y="1124"/>
                    </a:lnTo>
                    <a:cubicBezTo>
                      <a:pt x="316" y="1072"/>
                      <a:pt x="432" y="1019"/>
                      <a:pt x="526" y="946"/>
                    </a:cubicBezTo>
                    <a:cubicBezTo>
                      <a:pt x="621" y="872"/>
                      <a:pt x="705" y="778"/>
                      <a:pt x="789" y="694"/>
                    </a:cubicBezTo>
                    <a:cubicBezTo>
                      <a:pt x="820" y="641"/>
                      <a:pt x="862" y="589"/>
                      <a:pt x="894" y="536"/>
                    </a:cubicBezTo>
                    <a:cubicBezTo>
                      <a:pt x="925" y="494"/>
                      <a:pt x="957" y="442"/>
                      <a:pt x="988" y="389"/>
                    </a:cubicBezTo>
                    <a:cubicBezTo>
                      <a:pt x="1041" y="295"/>
                      <a:pt x="1083" y="179"/>
                      <a:pt x="1135" y="53"/>
                    </a:cubicBezTo>
                    <a:lnTo>
                      <a:pt x="1135" y="22"/>
                    </a:lnTo>
                    <a:cubicBezTo>
                      <a:pt x="1125" y="11"/>
                      <a:pt x="1114" y="11"/>
                      <a:pt x="11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79"/>
              <p:cNvSpPr/>
              <p:nvPr/>
            </p:nvSpPr>
            <p:spPr>
              <a:xfrm>
                <a:off x="2211400" y="3036762"/>
                <a:ext cx="49868" cy="79803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061" extrusionOk="0">
                    <a:moveTo>
                      <a:pt x="631" y="1"/>
                    </a:moveTo>
                    <a:cubicBezTo>
                      <a:pt x="620" y="1"/>
                      <a:pt x="610" y="1"/>
                      <a:pt x="610" y="22"/>
                    </a:cubicBezTo>
                    <a:cubicBezTo>
                      <a:pt x="599" y="74"/>
                      <a:pt x="589" y="127"/>
                      <a:pt x="568" y="169"/>
                    </a:cubicBezTo>
                    <a:cubicBezTo>
                      <a:pt x="557" y="211"/>
                      <a:pt x="536" y="263"/>
                      <a:pt x="526" y="295"/>
                    </a:cubicBezTo>
                    <a:cubicBezTo>
                      <a:pt x="473" y="421"/>
                      <a:pt x="400" y="536"/>
                      <a:pt x="326" y="641"/>
                    </a:cubicBezTo>
                    <a:cubicBezTo>
                      <a:pt x="253" y="725"/>
                      <a:pt x="169" y="809"/>
                      <a:pt x="74" y="883"/>
                    </a:cubicBezTo>
                    <a:lnTo>
                      <a:pt x="53" y="904"/>
                    </a:lnTo>
                    <a:lnTo>
                      <a:pt x="43" y="914"/>
                    </a:lnTo>
                    <a:cubicBezTo>
                      <a:pt x="32" y="914"/>
                      <a:pt x="22" y="925"/>
                      <a:pt x="11" y="935"/>
                    </a:cubicBezTo>
                    <a:cubicBezTo>
                      <a:pt x="1" y="946"/>
                      <a:pt x="1" y="967"/>
                      <a:pt x="1" y="977"/>
                    </a:cubicBezTo>
                    <a:cubicBezTo>
                      <a:pt x="1" y="998"/>
                      <a:pt x="11" y="1019"/>
                      <a:pt x="22" y="1030"/>
                    </a:cubicBezTo>
                    <a:cubicBezTo>
                      <a:pt x="43" y="1051"/>
                      <a:pt x="64" y="1061"/>
                      <a:pt x="85" y="1061"/>
                    </a:cubicBezTo>
                    <a:cubicBezTo>
                      <a:pt x="106" y="1061"/>
                      <a:pt x="127" y="1051"/>
                      <a:pt x="137" y="1030"/>
                    </a:cubicBezTo>
                    <a:cubicBezTo>
                      <a:pt x="421" y="715"/>
                      <a:pt x="599" y="379"/>
                      <a:pt x="662" y="32"/>
                    </a:cubicBezTo>
                    <a:cubicBezTo>
                      <a:pt x="662" y="22"/>
                      <a:pt x="662" y="1"/>
                      <a:pt x="6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79"/>
              <p:cNvSpPr/>
              <p:nvPr/>
            </p:nvSpPr>
            <p:spPr>
              <a:xfrm>
                <a:off x="1282646" y="2927776"/>
                <a:ext cx="88528" cy="111393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481" extrusionOk="0">
                    <a:moveTo>
                      <a:pt x="42" y="1"/>
                    </a:moveTo>
                    <a:cubicBezTo>
                      <a:pt x="31" y="1"/>
                      <a:pt x="31" y="11"/>
                      <a:pt x="21" y="11"/>
                    </a:cubicBezTo>
                    <a:cubicBezTo>
                      <a:pt x="10" y="11"/>
                      <a:pt x="0" y="32"/>
                      <a:pt x="10" y="43"/>
                    </a:cubicBezTo>
                    <a:cubicBezTo>
                      <a:pt x="94" y="274"/>
                      <a:pt x="210" y="568"/>
                      <a:pt x="388" y="841"/>
                    </a:cubicBezTo>
                    <a:cubicBezTo>
                      <a:pt x="483" y="988"/>
                      <a:pt x="577" y="1103"/>
                      <a:pt x="672" y="1198"/>
                    </a:cubicBezTo>
                    <a:cubicBezTo>
                      <a:pt x="787" y="1313"/>
                      <a:pt x="903" y="1408"/>
                      <a:pt x="1018" y="1471"/>
                    </a:cubicBezTo>
                    <a:cubicBezTo>
                      <a:pt x="1039" y="1481"/>
                      <a:pt x="1050" y="1481"/>
                      <a:pt x="1071" y="1481"/>
                    </a:cubicBezTo>
                    <a:cubicBezTo>
                      <a:pt x="1102" y="1481"/>
                      <a:pt x="1134" y="1460"/>
                      <a:pt x="1155" y="1429"/>
                    </a:cubicBezTo>
                    <a:cubicBezTo>
                      <a:pt x="1176" y="1408"/>
                      <a:pt x="1176" y="1376"/>
                      <a:pt x="1165" y="1355"/>
                    </a:cubicBezTo>
                    <a:cubicBezTo>
                      <a:pt x="1155" y="1324"/>
                      <a:pt x="1144" y="1303"/>
                      <a:pt x="1123" y="1292"/>
                    </a:cubicBezTo>
                    <a:cubicBezTo>
                      <a:pt x="1018" y="1240"/>
                      <a:pt x="934" y="1187"/>
                      <a:pt x="850" y="1124"/>
                    </a:cubicBezTo>
                    <a:cubicBezTo>
                      <a:pt x="693" y="988"/>
                      <a:pt x="535" y="830"/>
                      <a:pt x="399" y="641"/>
                    </a:cubicBezTo>
                    <a:cubicBezTo>
                      <a:pt x="252" y="431"/>
                      <a:pt x="147" y="232"/>
                      <a:pt x="63" y="22"/>
                    </a:cubicBezTo>
                    <a:cubicBezTo>
                      <a:pt x="63" y="11"/>
                      <a:pt x="52" y="1"/>
                      <a:pt x="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79"/>
              <p:cNvSpPr/>
              <p:nvPr/>
            </p:nvSpPr>
            <p:spPr>
              <a:xfrm>
                <a:off x="1299193" y="2863016"/>
                <a:ext cx="56186" cy="110641"/>
              </a:xfrm>
              <a:custGeom>
                <a:avLst/>
                <a:gdLst/>
                <a:ahLst/>
                <a:cxnLst/>
                <a:rect l="l" t="t" r="r" b="b"/>
                <a:pathLst>
                  <a:path w="747" h="1471" extrusionOk="0">
                    <a:moveTo>
                      <a:pt x="32" y="1"/>
                    </a:moveTo>
                    <a:cubicBezTo>
                      <a:pt x="11" y="1"/>
                      <a:pt x="0" y="22"/>
                      <a:pt x="0" y="32"/>
                    </a:cubicBezTo>
                    <a:cubicBezTo>
                      <a:pt x="11" y="95"/>
                      <a:pt x="11" y="169"/>
                      <a:pt x="21" y="221"/>
                    </a:cubicBezTo>
                    <a:lnTo>
                      <a:pt x="21" y="242"/>
                    </a:lnTo>
                    <a:cubicBezTo>
                      <a:pt x="32" y="305"/>
                      <a:pt x="42" y="358"/>
                      <a:pt x="53" y="421"/>
                    </a:cubicBezTo>
                    <a:lnTo>
                      <a:pt x="84" y="610"/>
                    </a:lnTo>
                    <a:cubicBezTo>
                      <a:pt x="105" y="662"/>
                      <a:pt x="116" y="715"/>
                      <a:pt x="147" y="788"/>
                    </a:cubicBezTo>
                    <a:cubicBezTo>
                      <a:pt x="189" y="925"/>
                      <a:pt x="242" y="1040"/>
                      <a:pt x="305" y="1135"/>
                    </a:cubicBezTo>
                    <a:cubicBezTo>
                      <a:pt x="389" y="1250"/>
                      <a:pt x="462" y="1355"/>
                      <a:pt x="546" y="1439"/>
                    </a:cubicBezTo>
                    <a:cubicBezTo>
                      <a:pt x="567" y="1460"/>
                      <a:pt x="599" y="1471"/>
                      <a:pt x="630" y="1471"/>
                    </a:cubicBezTo>
                    <a:cubicBezTo>
                      <a:pt x="662" y="1471"/>
                      <a:pt x="683" y="1460"/>
                      <a:pt x="704" y="1439"/>
                    </a:cubicBezTo>
                    <a:cubicBezTo>
                      <a:pt x="725" y="1418"/>
                      <a:pt x="746" y="1387"/>
                      <a:pt x="746" y="1355"/>
                    </a:cubicBezTo>
                    <a:cubicBezTo>
                      <a:pt x="746" y="1334"/>
                      <a:pt x="735" y="1303"/>
                      <a:pt x="714" y="1282"/>
                    </a:cubicBezTo>
                    <a:cubicBezTo>
                      <a:pt x="662" y="1240"/>
                      <a:pt x="620" y="1187"/>
                      <a:pt x="567" y="1124"/>
                    </a:cubicBezTo>
                    <a:cubicBezTo>
                      <a:pt x="536" y="1093"/>
                      <a:pt x="504" y="1051"/>
                      <a:pt x="473" y="1009"/>
                    </a:cubicBezTo>
                    <a:lnTo>
                      <a:pt x="462" y="998"/>
                    </a:lnTo>
                    <a:lnTo>
                      <a:pt x="462" y="998"/>
                    </a:lnTo>
                    <a:lnTo>
                      <a:pt x="452" y="977"/>
                    </a:lnTo>
                    <a:cubicBezTo>
                      <a:pt x="336" y="820"/>
                      <a:pt x="252" y="652"/>
                      <a:pt x="189" y="484"/>
                    </a:cubicBezTo>
                    <a:cubicBezTo>
                      <a:pt x="158" y="400"/>
                      <a:pt x="126" y="326"/>
                      <a:pt x="116" y="253"/>
                    </a:cubicBezTo>
                    <a:cubicBezTo>
                      <a:pt x="95" y="179"/>
                      <a:pt x="84" y="106"/>
                      <a:pt x="74" y="32"/>
                    </a:cubicBezTo>
                    <a:cubicBezTo>
                      <a:pt x="74" y="11"/>
                      <a:pt x="53" y="1"/>
                      <a:pt x="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79"/>
              <p:cNvSpPr/>
              <p:nvPr/>
            </p:nvSpPr>
            <p:spPr>
              <a:xfrm>
                <a:off x="2860656" y="3876312"/>
                <a:ext cx="67167" cy="5144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684" extrusionOk="0">
                    <a:moveTo>
                      <a:pt x="841" y="1"/>
                    </a:moveTo>
                    <a:cubicBezTo>
                      <a:pt x="830" y="1"/>
                      <a:pt x="820" y="12"/>
                      <a:pt x="809" y="12"/>
                    </a:cubicBezTo>
                    <a:cubicBezTo>
                      <a:pt x="757" y="33"/>
                      <a:pt x="704" y="64"/>
                      <a:pt x="652" y="96"/>
                    </a:cubicBezTo>
                    <a:cubicBezTo>
                      <a:pt x="599" y="127"/>
                      <a:pt x="547" y="159"/>
                      <a:pt x="505" y="201"/>
                    </a:cubicBezTo>
                    <a:lnTo>
                      <a:pt x="484" y="222"/>
                    </a:lnTo>
                    <a:cubicBezTo>
                      <a:pt x="484" y="211"/>
                      <a:pt x="494" y="201"/>
                      <a:pt x="505" y="201"/>
                    </a:cubicBezTo>
                    <a:cubicBezTo>
                      <a:pt x="526" y="169"/>
                      <a:pt x="536" y="127"/>
                      <a:pt x="505" y="96"/>
                    </a:cubicBezTo>
                    <a:cubicBezTo>
                      <a:pt x="484" y="85"/>
                      <a:pt x="473" y="75"/>
                      <a:pt x="452" y="75"/>
                    </a:cubicBezTo>
                    <a:cubicBezTo>
                      <a:pt x="431" y="75"/>
                      <a:pt x="410" y="85"/>
                      <a:pt x="400" y="96"/>
                    </a:cubicBezTo>
                    <a:cubicBezTo>
                      <a:pt x="379" y="117"/>
                      <a:pt x="358" y="138"/>
                      <a:pt x="347" y="159"/>
                    </a:cubicBezTo>
                    <a:cubicBezTo>
                      <a:pt x="337" y="138"/>
                      <a:pt x="326" y="117"/>
                      <a:pt x="305" y="106"/>
                    </a:cubicBezTo>
                    <a:cubicBezTo>
                      <a:pt x="295" y="96"/>
                      <a:pt x="284" y="96"/>
                      <a:pt x="263" y="96"/>
                    </a:cubicBezTo>
                    <a:lnTo>
                      <a:pt x="242" y="96"/>
                    </a:lnTo>
                    <a:cubicBezTo>
                      <a:pt x="221" y="106"/>
                      <a:pt x="211" y="117"/>
                      <a:pt x="200" y="138"/>
                    </a:cubicBezTo>
                    <a:lnTo>
                      <a:pt x="158" y="180"/>
                    </a:lnTo>
                    <a:cubicBezTo>
                      <a:pt x="116" y="232"/>
                      <a:pt x="74" y="285"/>
                      <a:pt x="43" y="348"/>
                    </a:cubicBezTo>
                    <a:cubicBezTo>
                      <a:pt x="22" y="379"/>
                      <a:pt x="1" y="421"/>
                      <a:pt x="1" y="474"/>
                    </a:cubicBezTo>
                    <a:cubicBezTo>
                      <a:pt x="1" y="495"/>
                      <a:pt x="1" y="516"/>
                      <a:pt x="11" y="537"/>
                    </a:cubicBezTo>
                    <a:cubicBezTo>
                      <a:pt x="11" y="547"/>
                      <a:pt x="22" y="558"/>
                      <a:pt x="32" y="579"/>
                    </a:cubicBezTo>
                    <a:cubicBezTo>
                      <a:pt x="43" y="610"/>
                      <a:pt x="85" y="631"/>
                      <a:pt x="127" y="631"/>
                    </a:cubicBezTo>
                    <a:cubicBezTo>
                      <a:pt x="148" y="631"/>
                      <a:pt x="169" y="621"/>
                      <a:pt x="190" y="610"/>
                    </a:cubicBezTo>
                    <a:cubicBezTo>
                      <a:pt x="211" y="631"/>
                      <a:pt x="232" y="642"/>
                      <a:pt x="263" y="642"/>
                    </a:cubicBezTo>
                    <a:cubicBezTo>
                      <a:pt x="284" y="642"/>
                      <a:pt x="316" y="631"/>
                      <a:pt x="337" y="610"/>
                    </a:cubicBezTo>
                    <a:cubicBezTo>
                      <a:pt x="358" y="652"/>
                      <a:pt x="410" y="684"/>
                      <a:pt x="463" y="684"/>
                    </a:cubicBezTo>
                    <a:cubicBezTo>
                      <a:pt x="505" y="684"/>
                      <a:pt x="547" y="673"/>
                      <a:pt x="578" y="642"/>
                    </a:cubicBezTo>
                    <a:cubicBezTo>
                      <a:pt x="599" y="631"/>
                      <a:pt x="610" y="600"/>
                      <a:pt x="620" y="579"/>
                    </a:cubicBezTo>
                    <a:cubicBezTo>
                      <a:pt x="641" y="526"/>
                      <a:pt x="641" y="474"/>
                      <a:pt x="652" y="421"/>
                    </a:cubicBezTo>
                    <a:cubicBezTo>
                      <a:pt x="662" y="369"/>
                      <a:pt x="673" y="327"/>
                      <a:pt x="694" y="285"/>
                    </a:cubicBezTo>
                    <a:cubicBezTo>
                      <a:pt x="715" y="243"/>
                      <a:pt x="736" y="211"/>
                      <a:pt x="757" y="180"/>
                    </a:cubicBezTo>
                    <a:cubicBezTo>
                      <a:pt x="767" y="159"/>
                      <a:pt x="788" y="148"/>
                      <a:pt x="799" y="138"/>
                    </a:cubicBezTo>
                    <a:cubicBezTo>
                      <a:pt x="820" y="127"/>
                      <a:pt x="841" y="106"/>
                      <a:pt x="862" y="96"/>
                    </a:cubicBezTo>
                    <a:cubicBezTo>
                      <a:pt x="893" y="85"/>
                      <a:pt x="893" y="54"/>
                      <a:pt x="883" y="33"/>
                    </a:cubicBezTo>
                    <a:cubicBezTo>
                      <a:pt x="872" y="12"/>
                      <a:pt x="851" y="1"/>
                      <a:pt x="841" y="1"/>
                    </a:cubicBezTo>
                    <a:close/>
                  </a:path>
                </a:pathLst>
              </a:custGeom>
              <a:solidFill>
                <a:srgbClr val="004E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79"/>
              <p:cNvSpPr/>
              <p:nvPr/>
            </p:nvSpPr>
            <p:spPr>
              <a:xfrm>
                <a:off x="2805373" y="3879471"/>
                <a:ext cx="43474" cy="41143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47" extrusionOk="0">
                    <a:moveTo>
                      <a:pt x="200" y="1"/>
                    </a:moveTo>
                    <a:cubicBezTo>
                      <a:pt x="179" y="1"/>
                      <a:pt x="158" y="1"/>
                      <a:pt x="147" y="22"/>
                    </a:cubicBezTo>
                    <a:cubicBezTo>
                      <a:pt x="116" y="85"/>
                      <a:pt x="74" y="148"/>
                      <a:pt x="42" y="211"/>
                    </a:cubicBezTo>
                    <a:cubicBezTo>
                      <a:pt x="32" y="243"/>
                      <a:pt x="11" y="285"/>
                      <a:pt x="11" y="316"/>
                    </a:cubicBezTo>
                    <a:cubicBezTo>
                      <a:pt x="11" y="327"/>
                      <a:pt x="0" y="348"/>
                      <a:pt x="0" y="358"/>
                    </a:cubicBezTo>
                    <a:lnTo>
                      <a:pt x="0" y="379"/>
                    </a:lnTo>
                    <a:cubicBezTo>
                      <a:pt x="0" y="400"/>
                      <a:pt x="0" y="421"/>
                      <a:pt x="11" y="442"/>
                    </a:cubicBezTo>
                    <a:cubicBezTo>
                      <a:pt x="21" y="474"/>
                      <a:pt x="63" y="505"/>
                      <a:pt x="105" y="505"/>
                    </a:cubicBezTo>
                    <a:cubicBezTo>
                      <a:pt x="116" y="505"/>
                      <a:pt x="137" y="495"/>
                      <a:pt x="158" y="484"/>
                    </a:cubicBezTo>
                    <a:cubicBezTo>
                      <a:pt x="179" y="505"/>
                      <a:pt x="200" y="516"/>
                      <a:pt x="231" y="516"/>
                    </a:cubicBezTo>
                    <a:cubicBezTo>
                      <a:pt x="242" y="516"/>
                      <a:pt x="263" y="505"/>
                      <a:pt x="273" y="505"/>
                    </a:cubicBezTo>
                    <a:lnTo>
                      <a:pt x="284" y="505"/>
                    </a:lnTo>
                    <a:cubicBezTo>
                      <a:pt x="305" y="537"/>
                      <a:pt x="336" y="547"/>
                      <a:pt x="368" y="547"/>
                    </a:cubicBezTo>
                    <a:cubicBezTo>
                      <a:pt x="410" y="547"/>
                      <a:pt x="442" y="537"/>
                      <a:pt x="463" y="505"/>
                    </a:cubicBezTo>
                    <a:cubicBezTo>
                      <a:pt x="484" y="484"/>
                      <a:pt x="505" y="453"/>
                      <a:pt x="505" y="421"/>
                    </a:cubicBezTo>
                    <a:cubicBezTo>
                      <a:pt x="505" y="390"/>
                      <a:pt x="494" y="369"/>
                      <a:pt x="494" y="337"/>
                    </a:cubicBezTo>
                    <a:cubicBezTo>
                      <a:pt x="484" y="306"/>
                      <a:pt x="484" y="274"/>
                      <a:pt x="494" y="243"/>
                    </a:cubicBezTo>
                    <a:cubicBezTo>
                      <a:pt x="494" y="222"/>
                      <a:pt x="505" y="190"/>
                      <a:pt x="515" y="169"/>
                    </a:cubicBezTo>
                    <a:cubicBezTo>
                      <a:pt x="526" y="148"/>
                      <a:pt x="536" y="127"/>
                      <a:pt x="557" y="106"/>
                    </a:cubicBezTo>
                    <a:cubicBezTo>
                      <a:pt x="578" y="85"/>
                      <a:pt x="557" y="43"/>
                      <a:pt x="526" y="22"/>
                    </a:cubicBezTo>
                    <a:cubicBezTo>
                      <a:pt x="515" y="22"/>
                      <a:pt x="505" y="12"/>
                      <a:pt x="494" y="12"/>
                    </a:cubicBezTo>
                    <a:cubicBezTo>
                      <a:pt x="494" y="12"/>
                      <a:pt x="484" y="12"/>
                      <a:pt x="473" y="22"/>
                    </a:cubicBezTo>
                    <a:cubicBezTo>
                      <a:pt x="463" y="22"/>
                      <a:pt x="452" y="33"/>
                      <a:pt x="442" y="43"/>
                    </a:cubicBezTo>
                    <a:cubicBezTo>
                      <a:pt x="431" y="54"/>
                      <a:pt x="421" y="75"/>
                      <a:pt x="410" y="85"/>
                    </a:cubicBezTo>
                    <a:cubicBezTo>
                      <a:pt x="410" y="64"/>
                      <a:pt x="399" y="43"/>
                      <a:pt x="378" y="43"/>
                    </a:cubicBezTo>
                    <a:cubicBezTo>
                      <a:pt x="368" y="33"/>
                      <a:pt x="357" y="33"/>
                      <a:pt x="336" y="33"/>
                    </a:cubicBezTo>
                    <a:cubicBezTo>
                      <a:pt x="315" y="33"/>
                      <a:pt x="294" y="43"/>
                      <a:pt x="273" y="64"/>
                    </a:cubicBezTo>
                    <a:cubicBezTo>
                      <a:pt x="252" y="85"/>
                      <a:pt x="242" y="117"/>
                      <a:pt x="221" y="148"/>
                    </a:cubicBezTo>
                    <a:cubicBezTo>
                      <a:pt x="221" y="138"/>
                      <a:pt x="221" y="127"/>
                      <a:pt x="231" y="117"/>
                    </a:cubicBezTo>
                    <a:cubicBezTo>
                      <a:pt x="231" y="106"/>
                      <a:pt x="242" y="96"/>
                      <a:pt x="252" y="75"/>
                    </a:cubicBezTo>
                    <a:cubicBezTo>
                      <a:pt x="263" y="54"/>
                      <a:pt x="252" y="22"/>
                      <a:pt x="231" y="1"/>
                    </a:cubicBezTo>
                    <a:close/>
                  </a:path>
                </a:pathLst>
              </a:custGeom>
              <a:solidFill>
                <a:srgbClr val="004E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79"/>
              <p:cNvSpPr/>
              <p:nvPr/>
            </p:nvSpPr>
            <p:spPr>
              <a:xfrm>
                <a:off x="2666375" y="3439614"/>
                <a:ext cx="376000" cy="469191"/>
              </a:xfrm>
              <a:custGeom>
                <a:avLst/>
                <a:gdLst/>
                <a:ahLst/>
                <a:cxnLst/>
                <a:rect l="l" t="t" r="r" b="b"/>
                <a:pathLst>
                  <a:path w="4999" h="6238" extrusionOk="0">
                    <a:moveTo>
                      <a:pt x="1974" y="0"/>
                    </a:moveTo>
                    <a:cubicBezTo>
                      <a:pt x="1932" y="0"/>
                      <a:pt x="1911" y="10"/>
                      <a:pt x="1880" y="21"/>
                    </a:cubicBezTo>
                    <a:cubicBezTo>
                      <a:pt x="1859" y="31"/>
                      <a:pt x="1838" y="42"/>
                      <a:pt x="1827" y="63"/>
                    </a:cubicBezTo>
                    <a:cubicBezTo>
                      <a:pt x="1806" y="73"/>
                      <a:pt x="1785" y="105"/>
                      <a:pt x="1785" y="126"/>
                    </a:cubicBezTo>
                    <a:cubicBezTo>
                      <a:pt x="1775" y="157"/>
                      <a:pt x="1775" y="178"/>
                      <a:pt x="1785" y="220"/>
                    </a:cubicBezTo>
                    <a:cubicBezTo>
                      <a:pt x="1785" y="252"/>
                      <a:pt x="1796" y="273"/>
                      <a:pt x="1817" y="304"/>
                    </a:cubicBezTo>
                    <a:cubicBezTo>
                      <a:pt x="1827" y="336"/>
                      <a:pt x="1848" y="357"/>
                      <a:pt x="1869" y="388"/>
                    </a:cubicBezTo>
                    <a:cubicBezTo>
                      <a:pt x="1901" y="430"/>
                      <a:pt x="1932" y="472"/>
                      <a:pt x="1974" y="504"/>
                    </a:cubicBezTo>
                    <a:lnTo>
                      <a:pt x="1848" y="504"/>
                    </a:lnTo>
                    <a:cubicBezTo>
                      <a:pt x="1785" y="504"/>
                      <a:pt x="1733" y="504"/>
                      <a:pt x="1691" y="514"/>
                    </a:cubicBezTo>
                    <a:cubicBezTo>
                      <a:pt x="1638" y="514"/>
                      <a:pt x="1586" y="525"/>
                      <a:pt x="1533" y="535"/>
                    </a:cubicBezTo>
                    <a:cubicBezTo>
                      <a:pt x="1491" y="546"/>
                      <a:pt x="1449" y="556"/>
                      <a:pt x="1407" y="577"/>
                    </a:cubicBezTo>
                    <a:cubicBezTo>
                      <a:pt x="1334" y="609"/>
                      <a:pt x="1260" y="651"/>
                      <a:pt x="1197" y="703"/>
                    </a:cubicBezTo>
                    <a:cubicBezTo>
                      <a:pt x="1092" y="787"/>
                      <a:pt x="997" y="913"/>
                      <a:pt x="924" y="1060"/>
                    </a:cubicBezTo>
                    <a:cubicBezTo>
                      <a:pt x="850" y="1218"/>
                      <a:pt x="798" y="1396"/>
                      <a:pt x="745" y="1554"/>
                    </a:cubicBezTo>
                    <a:cubicBezTo>
                      <a:pt x="693" y="1701"/>
                      <a:pt x="640" y="1858"/>
                      <a:pt x="577" y="2005"/>
                    </a:cubicBezTo>
                    <a:cubicBezTo>
                      <a:pt x="535" y="2089"/>
                      <a:pt x="504" y="2163"/>
                      <a:pt x="462" y="2226"/>
                    </a:cubicBezTo>
                    <a:cubicBezTo>
                      <a:pt x="441" y="2257"/>
                      <a:pt x="409" y="2289"/>
                      <a:pt x="388" y="2331"/>
                    </a:cubicBezTo>
                    <a:lnTo>
                      <a:pt x="357" y="2362"/>
                    </a:lnTo>
                    <a:cubicBezTo>
                      <a:pt x="283" y="2457"/>
                      <a:pt x="199" y="2583"/>
                      <a:pt x="136" y="2698"/>
                    </a:cubicBezTo>
                    <a:cubicBezTo>
                      <a:pt x="105" y="2761"/>
                      <a:pt x="73" y="2824"/>
                      <a:pt x="52" y="2887"/>
                    </a:cubicBezTo>
                    <a:cubicBezTo>
                      <a:pt x="42" y="2919"/>
                      <a:pt x="31" y="2950"/>
                      <a:pt x="31" y="2971"/>
                    </a:cubicBezTo>
                    <a:cubicBezTo>
                      <a:pt x="31" y="3003"/>
                      <a:pt x="42" y="3034"/>
                      <a:pt x="52" y="3066"/>
                    </a:cubicBezTo>
                    <a:cubicBezTo>
                      <a:pt x="84" y="3119"/>
                      <a:pt x="147" y="3140"/>
                      <a:pt x="210" y="3140"/>
                    </a:cubicBezTo>
                    <a:cubicBezTo>
                      <a:pt x="189" y="3182"/>
                      <a:pt x="168" y="3213"/>
                      <a:pt x="147" y="3255"/>
                    </a:cubicBezTo>
                    <a:cubicBezTo>
                      <a:pt x="73" y="3413"/>
                      <a:pt x="31" y="3539"/>
                      <a:pt x="10" y="3665"/>
                    </a:cubicBezTo>
                    <a:cubicBezTo>
                      <a:pt x="0" y="3717"/>
                      <a:pt x="0" y="3780"/>
                      <a:pt x="10" y="3854"/>
                    </a:cubicBezTo>
                    <a:cubicBezTo>
                      <a:pt x="10" y="3875"/>
                      <a:pt x="21" y="3906"/>
                      <a:pt x="31" y="3927"/>
                    </a:cubicBezTo>
                    <a:cubicBezTo>
                      <a:pt x="52" y="3948"/>
                      <a:pt x="63" y="3969"/>
                      <a:pt x="73" y="3980"/>
                    </a:cubicBezTo>
                    <a:cubicBezTo>
                      <a:pt x="94" y="4001"/>
                      <a:pt x="126" y="4022"/>
                      <a:pt x="157" y="4022"/>
                    </a:cubicBezTo>
                    <a:cubicBezTo>
                      <a:pt x="178" y="4022"/>
                      <a:pt x="189" y="4032"/>
                      <a:pt x="210" y="4032"/>
                    </a:cubicBezTo>
                    <a:cubicBezTo>
                      <a:pt x="220" y="4032"/>
                      <a:pt x="241" y="4022"/>
                      <a:pt x="252" y="4022"/>
                    </a:cubicBezTo>
                    <a:cubicBezTo>
                      <a:pt x="273" y="4022"/>
                      <a:pt x="283" y="4022"/>
                      <a:pt x="304" y="4011"/>
                    </a:cubicBezTo>
                    <a:lnTo>
                      <a:pt x="304" y="4011"/>
                    </a:lnTo>
                    <a:cubicBezTo>
                      <a:pt x="294" y="4127"/>
                      <a:pt x="294" y="4232"/>
                      <a:pt x="304" y="4327"/>
                    </a:cubicBezTo>
                    <a:cubicBezTo>
                      <a:pt x="315" y="4505"/>
                      <a:pt x="346" y="4652"/>
                      <a:pt x="399" y="4789"/>
                    </a:cubicBezTo>
                    <a:cubicBezTo>
                      <a:pt x="493" y="5009"/>
                      <a:pt x="619" y="5209"/>
                      <a:pt x="766" y="5387"/>
                    </a:cubicBezTo>
                    <a:cubicBezTo>
                      <a:pt x="913" y="5555"/>
                      <a:pt x="1092" y="5702"/>
                      <a:pt x="1292" y="5828"/>
                    </a:cubicBezTo>
                    <a:cubicBezTo>
                      <a:pt x="1670" y="6059"/>
                      <a:pt x="2121" y="6206"/>
                      <a:pt x="2615" y="6238"/>
                    </a:cubicBezTo>
                    <a:lnTo>
                      <a:pt x="2836" y="6238"/>
                    </a:lnTo>
                    <a:cubicBezTo>
                      <a:pt x="3004" y="6238"/>
                      <a:pt x="3172" y="6227"/>
                      <a:pt x="3340" y="6206"/>
                    </a:cubicBezTo>
                    <a:cubicBezTo>
                      <a:pt x="3602" y="6164"/>
                      <a:pt x="3844" y="6101"/>
                      <a:pt x="4054" y="6007"/>
                    </a:cubicBezTo>
                    <a:cubicBezTo>
                      <a:pt x="4285" y="5912"/>
                      <a:pt x="4474" y="5786"/>
                      <a:pt x="4610" y="5639"/>
                    </a:cubicBezTo>
                    <a:cubicBezTo>
                      <a:pt x="4684" y="5555"/>
                      <a:pt x="4736" y="5482"/>
                      <a:pt x="4778" y="5398"/>
                    </a:cubicBezTo>
                    <a:cubicBezTo>
                      <a:pt x="4831" y="5314"/>
                      <a:pt x="4862" y="5219"/>
                      <a:pt x="4883" y="5135"/>
                    </a:cubicBezTo>
                    <a:cubicBezTo>
                      <a:pt x="4999" y="4705"/>
                      <a:pt x="4873" y="4274"/>
                      <a:pt x="4747" y="3990"/>
                    </a:cubicBezTo>
                    <a:cubicBezTo>
                      <a:pt x="4694" y="3885"/>
                      <a:pt x="4642" y="3791"/>
                      <a:pt x="4600" y="3696"/>
                    </a:cubicBezTo>
                    <a:cubicBezTo>
                      <a:pt x="4547" y="3612"/>
                      <a:pt x="4484" y="3518"/>
                      <a:pt x="4411" y="3413"/>
                    </a:cubicBezTo>
                    <a:cubicBezTo>
                      <a:pt x="4232" y="3161"/>
                      <a:pt x="4096" y="2919"/>
                      <a:pt x="3980" y="2688"/>
                    </a:cubicBezTo>
                    <a:cubicBezTo>
                      <a:pt x="3907" y="2499"/>
                      <a:pt x="3833" y="2299"/>
                      <a:pt x="3770" y="2068"/>
                    </a:cubicBezTo>
                    <a:lnTo>
                      <a:pt x="3728" y="1953"/>
                    </a:lnTo>
                    <a:cubicBezTo>
                      <a:pt x="3697" y="1816"/>
                      <a:pt x="3655" y="1669"/>
                      <a:pt x="3613" y="1533"/>
                    </a:cubicBezTo>
                    <a:cubicBezTo>
                      <a:pt x="3529" y="1312"/>
                      <a:pt x="3455" y="1165"/>
                      <a:pt x="3361" y="1029"/>
                    </a:cubicBezTo>
                    <a:cubicBezTo>
                      <a:pt x="3287" y="945"/>
                      <a:pt x="3224" y="871"/>
                      <a:pt x="3161" y="819"/>
                    </a:cubicBezTo>
                    <a:cubicBezTo>
                      <a:pt x="3109" y="766"/>
                      <a:pt x="3046" y="724"/>
                      <a:pt x="2983" y="693"/>
                    </a:cubicBezTo>
                    <a:cubicBezTo>
                      <a:pt x="2993" y="577"/>
                      <a:pt x="2993" y="462"/>
                      <a:pt x="2972" y="367"/>
                    </a:cubicBezTo>
                    <a:cubicBezTo>
                      <a:pt x="2962" y="315"/>
                      <a:pt x="2941" y="262"/>
                      <a:pt x="2920" y="220"/>
                    </a:cubicBezTo>
                    <a:cubicBezTo>
                      <a:pt x="2899" y="178"/>
                      <a:pt x="2867" y="147"/>
                      <a:pt x="2836" y="126"/>
                    </a:cubicBezTo>
                    <a:cubicBezTo>
                      <a:pt x="2815" y="115"/>
                      <a:pt x="2783" y="105"/>
                      <a:pt x="2752" y="105"/>
                    </a:cubicBezTo>
                    <a:cubicBezTo>
                      <a:pt x="2741" y="105"/>
                      <a:pt x="2720" y="105"/>
                      <a:pt x="2710" y="115"/>
                    </a:cubicBezTo>
                    <a:lnTo>
                      <a:pt x="2647" y="147"/>
                    </a:lnTo>
                    <a:cubicBezTo>
                      <a:pt x="2626" y="168"/>
                      <a:pt x="2615" y="178"/>
                      <a:pt x="2605" y="199"/>
                    </a:cubicBezTo>
                    <a:cubicBezTo>
                      <a:pt x="2584" y="241"/>
                      <a:pt x="2563" y="294"/>
                      <a:pt x="2542" y="346"/>
                    </a:cubicBezTo>
                    <a:cubicBezTo>
                      <a:pt x="2542" y="336"/>
                      <a:pt x="2531" y="336"/>
                      <a:pt x="2531" y="325"/>
                    </a:cubicBezTo>
                    <a:cubicBezTo>
                      <a:pt x="2468" y="252"/>
                      <a:pt x="2405" y="189"/>
                      <a:pt x="2342" y="147"/>
                    </a:cubicBezTo>
                    <a:cubicBezTo>
                      <a:pt x="2279" y="94"/>
                      <a:pt x="2205" y="52"/>
                      <a:pt x="2142" y="31"/>
                    </a:cubicBezTo>
                    <a:cubicBezTo>
                      <a:pt x="2111" y="21"/>
                      <a:pt x="2079" y="10"/>
                      <a:pt x="2058" y="10"/>
                    </a:cubicBezTo>
                    <a:cubicBezTo>
                      <a:pt x="2037" y="10"/>
                      <a:pt x="2006" y="0"/>
                      <a:pt x="19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79"/>
              <p:cNvSpPr/>
              <p:nvPr/>
            </p:nvSpPr>
            <p:spPr>
              <a:xfrm>
                <a:off x="2714513" y="3536716"/>
                <a:ext cx="37231" cy="67017"/>
              </a:xfrm>
              <a:custGeom>
                <a:avLst/>
                <a:gdLst/>
                <a:ahLst/>
                <a:cxnLst/>
                <a:rect l="l" t="t" r="r" b="b"/>
                <a:pathLst>
                  <a:path w="495" h="891" extrusionOk="0">
                    <a:moveTo>
                      <a:pt x="95" y="0"/>
                    </a:moveTo>
                    <a:cubicBezTo>
                      <a:pt x="63" y="0"/>
                      <a:pt x="32" y="11"/>
                      <a:pt x="21" y="53"/>
                    </a:cubicBezTo>
                    <a:cubicBezTo>
                      <a:pt x="0" y="84"/>
                      <a:pt x="32" y="137"/>
                      <a:pt x="74" y="147"/>
                    </a:cubicBezTo>
                    <a:cubicBezTo>
                      <a:pt x="95" y="147"/>
                      <a:pt x="116" y="158"/>
                      <a:pt x="137" y="158"/>
                    </a:cubicBezTo>
                    <a:lnTo>
                      <a:pt x="200" y="189"/>
                    </a:lnTo>
                    <a:lnTo>
                      <a:pt x="252" y="242"/>
                    </a:lnTo>
                    <a:lnTo>
                      <a:pt x="284" y="305"/>
                    </a:lnTo>
                    <a:cubicBezTo>
                      <a:pt x="305" y="336"/>
                      <a:pt x="315" y="368"/>
                      <a:pt x="315" y="410"/>
                    </a:cubicBezTo>
                    <a:cubicBezTo>
                      <a:pt x="326" y="462"/>
                      <a:pt x="326" y="504"/>
                      <a:pt x="315" y="557"/>
                    </a:cubicBezTo>
                    <a:cubicBezTo>
                      <a:pt x="305" y="609"/>
                      <a:pt x="294" y="662"/>
                      <a:pt x="273" y="714"/>
                    </a:cubicBezTo>
                    <a:cubicBezTo>
                      <a:pt x="263" y="735"/>
                      <a:pt x="252" y="756"/>
                      <a:pt x="231" y="777"/>
                    </a:cubicBezTo>
                    <a:cubicBezTo>
                      <a:pt x="210" y="809"/>
                      <a:pt x="231" y="861"/>
                      <a:pt x="263" y="882"/>
                    </a:cubicBezTo>
                    <a:cubicBezTo>
                      <a:pt x="275" y="888"/>
                      <a:pt x="288" y="891"/>
                      <a:pt x="300" y="891"/>
                    </a:cubicBezTo>
                    <a:cubicBezTo>
                      <a:pt x="332" y="891"/>
                      <a:pt x="363" y="874"/>
                      <a:pt x="378" y="851"/>
                    </a:cubicBezTo>
                    <a:cubicBezTo>
                      <a:pt x="431" y="777"/>
                      <a:pt x="462" y="693"/>
                      <a:pt x="473" y="609"/>
                    </a:cubicBezTo>
                    <a:cubicBezTo>
                      <a:pt x="494" y="525"/>
                      <a:pt x="494" y="431"/>
                      <a:pt x="473" y="347"/>
                    </a:cubicBezTo>
                    <a:cubicBezTo>
                      <a:pt x="452" y="263"/>
                      <a:pt x="420" y="189"/>
                      <a:pt x="357" y="126"/>
                    </a:cubicBezTo>
                    <a:cubicBezTo>
                      <a:pt x="294" y="53"/>
                      <a:pt x="210" y="11"/>
                      <a:pt x="116" y="0"/>
                    </a:cubicBezTo>
                    <a:close/>
                  </a:path>
                </a:pathLst>
              </a:custGeom>
              <a:solidFill>
                <a:srgbClr val="FBD4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79"/>
              <p:cNvSpPr/>
              <p:nvPr/>
            </p:nvSpPr>
            <p:spPr>
              <a:xfrm>
                <a:off x="2674273" y="3539875"/>
                <a:ext cx="69574" cy="8379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114" extrusionOk="0">
                    <a:moveTo>
                      <a:pt x="546" y="0"/>
                    </a:moveTo>
                    <a:cubicBezTo>
                      <a:pt x="441" y="0"/>
                      <a:pt x="336" y="42"/>
                      <a:pt x="252" y="126"/>
                    </a:cubicBezTo>
                    <a:cubicBezTo>
                      <a:pt x="178" y="200"/>
                      <a:pt x="105" y="294"/>
                      <a:pt x="63" y="410"/>
                    </a:cubicBezTo>
                    <a:cubicBezTo>
                      <a:pt x="31" y="483"/>
                      <a:pt x="10" y="578"/>
                      <a:pt x="0" y="672"/>
                    </a:cubicBezTo>
                    <a:lnTo>
                      <a:pt x="0" y="819"/>
                    </a:lnTo>
                    <a:cubicBezTo>
                      <a:pt x="10" y="861"/>
                      <a:pt x="21" y="914"/>
                      <a:pt x="42" y="956"/>
                    </a:cubicBezTo>
                    <a:cubicBezTo>
                      <a:pt x="63" y="1008"/>
                      <a:pt x="94" y="1050"/>
                      <a:pt x="136" y="1082"/>
                    </a:cubicBezTo>
                    <a:cubicBezTo>
                      <a:pt x="178" y="1103"/>
                      <a:pt x="220" y="1113"/>
                      <a:pt x="252" y="1113"/>
                    </a:cubicBezTo>
                    <a:lnTo>
                      <a:pt x="273" y="1113"/>
                    </a:lnTo>
                    <a:cubicBezTo>
                      <a:pt x="294" y="1113"/>
                      <a:pt x="325" y="1113"/>
                      <a:pt x="346" y="1103"/>
                    </a:cubicBezTo>
                    <a:cubicBezTo>
                      <a:pt x="378" y="1092"/>
                      <a:pt x="399" y="1082"/>
                      <a:pt x="420" y="1071"/>
                    </a:cubicBezTo>
                    <a:cubicBezTo>
                      <a:pt x="462" y="1050"/>
                      <a:pt x="504" y="1029"/>
                      <a:pt x="556" y="998"/>
                    </a:cubicBezTo>
                    <a:cubicBezTo>
                      <a:pt x="609" y="966"/>
                      <a:pt x="651" y="935"/>
                      <a:pt x="703" y="903"/>
                    </a:cubicBezTo>
                    <a:lnTo>
                      <a:pt x="714" y="893"/>
                    </a:lnTo>
                    <a:cubicBezTo>
                      <a:pt x="745" y="872"/>
                      <a:pt x="766" y="861"/>
                      <a:pt x="798" y="840"/>
                    </a:cubicBezTo>
                    <a:cubicBezTo>
                      <a:pt x="819" y="830"/>
                      <a:pt x="829" y="809"/>
                      <a:pt x="829" y="788"/>
                    </a:cubicBezTo>
                    <a:cubicBezTo>
                      <a:pt x="840" y="788"/>
                      <a:pt x="850" y="767"/>
                      <a:pt x="850" y="756"/>
                    </a:cubicBezTo>
                    <a:cubicBezTo>
                      <a:pt x="871" y="714"/>
                      <a:pt x="892" y="662"/>
                      <a:pt x="892" y="609"/>
                    </a:cubicBezTo>
                    <a:cubicBezTo>
                      <a:pt x="913" y="546"/>
                      <a:pt x="913" y="494"/>
                      <a:pt x="913" y="441"/>
                    </a:cubicBezTo>
                    <a:cubicBezTo>
                      <a:pt x="924" y="305"/>
                      <a:pt x="892" y="210"/>
                      <a:pt x="829" y="137"/>
                    </a:cubicBezTo>
                    <a:cubicBezTo>
                      <a:pt x="798" y="95"/>
                      <a:pt x="756" y="53"/>
                      <a:pt x="724" y="42"/>
                    </a:cubicBezTo>
                    <a:cubicBezTo>
                      <a:pt x="672" y="11"/>
                      <a:pt x="619" y="0"/>
                      <a:pt x="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79"/>
              <p:cNvSpPr/>
              <p:nvPr/>
            </p:nvSpPr>
            <p:spPr>
              <a:xfrm>
                <a:off x="2775362" y="3526412"/>
                <a:ext cx="78224" cy="86272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147" extrusionOk="0">
                    <a:moveTo>
                      <a:pt x="525" y="0"/>
                    </a:moveTo>
                    <a:cubicBezTo>
                      <a:pt x="265" y="0"/>
                      <a:pt x="42" y="245"/>
                      <a:pt x="21" y="547"/>
                    </a:cubicBezTo>
                    <a:cubicBezTo>
                      <a:pt x="0" y="862"/>
                      <a:pt x="210" y="1135"/>
                      <a:pt x="483" y="1145"/>
                    </a:cubicBezTo>
                    <a:cubicBezTo>
                      <a:pt x="494" y="1146"/>
                      <a:pt x="505" y="1147"/>
                      <a:pt x="515" y="1147"/>
                    </a:cubicBezTo>
                    <a:cubicBezTo>
                      <a:pt x="775" y="1147"/>
                      <a:pt x="998" y="902"/>
                      <a:pt x="1019" y="599"/>
                    </a:cubicBezTo>
                    <a:cubicBezTo>
                      <a:pt x="1040" y="284"/>
                      <a:pt x="830" y="11"/>
                      <a:pt x="557" y="1"/>
                    </a:cubicBezTo>
                    <a:cubicBezTo>
                      <a:pt x="546" y="0"/>
                      <a:pt x="535" y="0"/>
                      <a:pt x="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79"/>
              <p:cNvSpPr/>
              <p:nvPr/>
            </p:nvSpPr>
            <p:spPr>
              <a:xfrm>
                <a:off x="2776941" y="3534384"/>
                <a:ext cx="56110" cy="67167"/>
              </a:xfrm>
              <a:custGeom>
                <a:avLst/>
                <a:gdLst/>
                <a:ahLst/>
                <a:cxnLst/>
                <a:rect l="l" t="t" r="r" b="b"/>
                <a:pathLst>
                  <a:path w="746" h="893" extrusionOk="0">
                    <a:moveTo>
                      <a:pt x="347" y="0"/>
                    </a:moveTo>
                    <a:cubicBezTo>
                      <a:pt x="326" y="0"/>
                      <a:pt x="315" y="10"/>
                      <a:pt x="305" y="10"/>
                    </a:cubicBezTo>
                    <a:cubicBezTo>
                      <a:pt x="294" y="10"/>
                      <a:pt x="284" y="21"/>
                      <a:pt x="273" y="21"/>
                    </a:cubicBezTo>
                    <a:cubicBezTo>
                      <a:pt x="252" y="21"/>
                      <a:pt x="242" y="31"/>
                      <a:pt x="231" y="42"/>
                    </a:cubicBezTo>
                    <a:cubicBezTo>
                      <a:pt x="210" y="42"/>
                      <a:pt x="200" y="52"/>
                      <a:pt x="179" y="63"/>
                    </a:cubicBezTo>
                    <a:lnTo>
                      <a:pt x="147" y="94"/>
                    </a:lnTo>
                    <a:cubicBezTo>
                      <a:pt x="126" y="105"/>
                      <a:pt x="116" y="126"/>
                      <a:pt x="105" y="136"/>
                    </a:cubicBezTo>
                    <a:cubicBezTo>
                      <a:pt x="95" y="147"/>
                      <a:pt x="84" y="157"/>
                      <a:pt x="74" y="178"/>
                    </a:cubicBezTo>
                    <a:cubicBezTo>
                      <a:pt x="32" y="252"/>
                      <a:pt x="0" y="346"/>
                      <a:pt x="0" y="441"/>
                    </a:cubicBezTo>
                    <a:cubicBezTo>
                      <a:pt x="0" y="504"/>
                      <a:pt x="0" y="556"/>
                      <a:pt x="11" y="619"/>
                    </a:cubicBezTo>
                    <a:cubicBezTo>
                      <a:pt x="11" y="630"/>
                      <a:pt x="21" y="640"/>
                      <a:pt x="21" y="651"/>
                    </a:cubicBezTo>
                    <a:cubicBezTo>
                      <a:pt x="30" y="669"/>
                      <a:pt x="39" y="694"/>
                      <a:pt x="55" y="714"/>
                    </a:cubicBezTo>
                    <a:lnTo>
                      <a:pt x="55" y="714"/>
                    </a:lnTo>
                    <a:cubicBezTo>
                      <a:pt x="54" y="714"/>
                      <a:pt x="53" y="714"/>
                      <a:pt x="53" y="714"/>
                    </a:cubicBezTo>
                    <a:cubicBezTo>
                      <a:pt x="63" y="735"/>
                      <a:pt x="74" y="745"/>
                      <a:pt x="95" y="766"/>
                    </a:cubicBezTo>
                    <a:lnTo>
                      <a:pt x="126" y="798"/>
                    </a:lnTo>
                    <a:lnTo>
                      <a:pt x="158" y="829"/>
                    </a:lnTo>
                    <a:cubicBezTo>
                      <a:pt x="168" y="840"/>
                      <a:pt x="189" y="850"/>
                      <a:pt x="200" y="850"/>
                    </a:cubicBezTo>
                    <a:lnTo>
                      <a:pt x="200" y="861"/>
                    </a:lnTo>
                    <a:cubicBezTo>
                      <a:pt x="210" y="861"/>
                      <a:pt x="221" y="861"/>
                      <a:pt x="221" y="871"/>
                    </a:cubicBezTo>
                    <a:cubicBezTo>
                      <a:pt x="242" y="871"/>
                      <a:pt x="263" y="882"/>
                      <a:pt x="273" y="882"/>
                    </a:cubicBezTo>
                    <a:cubicBezTo>
                      <a:pt x="294" y="892"/>
                      <a:pt x="305" y="892"/>
                      <a:pt x="326" y="892"/>
                    </a:cubicBezTo>
                    <a:lnTo>
                      <a:pt x="399" y="892"/>
                    </a:lnTo>
                    <a:cubicBezTo>
                      <a:pt x="410" y="892"/>
                      <a:pt x="420" y="892"/>
                      <a:pt x="431" y="882"/>
                    </a:cubicBezTo>
                    <a:cubicBezTo>
                      <a:pt x="441" y="882"/>
                      <a:pt x="452" y="882"/>
                      <a:pt x="473" y="871"/>
                    </a:cubicBezTo>
                    <a:cubicBezTo>
                      <a:pt x="483" y="871"/>
                      <a:pt x="494" y="861"/>
                      <a:pt x="504" y="861"/>
                    </a:cubicBezTo>
                    <a:cubicBezTo>
                      <a:pt x="525" y="850"/>
                      <a:pt x="536" y="840"/>
                      <a:pt x="557" y="829"/>
                    </a:cubicBezTo>
                    <a:cubicBezTo>
                      <a:pt x="567" y="819"/>
                      <a:pt x="578" y="808"/>
                      <a:pt x="599" y="798"/>
                    </a:cubicBezTo>
                    <a:cubicBezTo>
                      <a:pt x="609" y="787"/>
                      <a:pt x="620" y="766"/>
                      <a:pt x="641" y="756"/>
                    </a:cubicBezTo>
                    <a:cubicBezTo>
                      <a:pt x="651" y="735"/>
                      <a:pt x="662" y="724"/>
                      <a:pt x="672" y="703"/>
                    </a:cubicBezTo>
                    <a:lnTo>
                      <a:pt x="704" y="640"/>
                    </a:lnTo>
                    <a:cubicBezTo>
                      <a:pt x="714" y="630"/>
                      <a:pt x="725" y="598"/>
                      <a:pt x="725" y="577"/>
                    </a:cubicBezTo>
                    <a:cubicBezTo>
                      <a:pt x="735" y="556"/>
                      <a:pt x="735" y="535"/>
                      <a:pt x="746" y="514"/>
                    </a:cubicBezTo>
                    <a:lnTo>
                      <a:pt x="746" y="483"/>
                    </a:lnTo>
                    <a:lnTo>
                      <a:pt x="746" y="451"/>
                    </a:lnTo>
                    <a:lnTo>
                      <a:pt x="746" y="441"/>
                    </a:lnTo>
                    <a:lnTo>
                      <a:pt x="746" y="367"/>
                    </a:lnTo>
                    <a:cubicBezTo>
                      <a:pt x="746" y="346"/>
                      <a:pt x="735" y="325"/>
                      <a:pt x="735" y="304"/>
                    </a:cubicBezTo>
                    <a:cubicBezTo>
                      <a:pt x="725" y="283"/>
                      <a:pt x="714" y="262"/>
                      <a:pt x="704" y="231"/>
                    </a:cubicBezTo>
                    <a:cubicBezTo>
                      <a:pt x="693" y="210"/>
                      <a:pt x="683" y="189"/>
                      <a:pt x="672" y="178"/>
                    </a:cubicBezTo>
                    <a:cubicBezTo>
                      <a:pt x="672" y="168"/>
                      <a:pt x="662" y="157"/>
                      <a:pt x="662" y="147"/>
                    </a:cubicBezTo>
                    <a:cubicBezTo>
                      <a:pt x="651" y="147"/>
                      <a:pt x="651" y="136"/>
                      <a:pt x="641" y="136"/>
                    </a:cubicBezTo>
                    <a:cubicBezTo>
                      <a:pt x="630" y="126"/>
                      <a:pt x="620" y="105"/>
                      <a:pt x="609" y="94"/>
                    </a:cubicBezTo>
                    <a:lnTo>
                      <a:pt x="588" y="73"/>
                    </a:lnTo>
                    <a:lnTo>
                      <a:pt x="578" y="73"/>
                    </a:lnTo>
                    <a:lnTo>
                      <a:pt x="546" y="42"/>
                    </a:lnTo>
                    <a:lnTo>
                      <a:pt x="536" y="42"/>
                    </a:lnTo>
                    <a:cubicBezTo>
                      <a:pt x="525" y="31"/>
                      <a:pt x="515" y="31"/>
                      <a:pt x="515" y="31"/>
                    </a:cubicBezTo>
                    <a:cubicBezTo>
                      <a:pt x="504" y="31"/>
                      <a:pt x="504" y="21"/>
                      <a:pt x="494" y="21"/>
                    </a:cubicBezTo>
                    <a:lnTo>
                      <a:pt x="473" y="21"/>
                    </a:lnTo>
                    <a:cubicBezTo>
                      <a:pt x="473" y="10"/>
                      <a:pt x="462" y="10"/>
                      <a:pt x="462" y="10"/>
                    </a:cubicBezTo>
                    <a:lnTo>
                      <a:pt x="441" y="10"/>
                    </a:lnTo>
                    <a:cubicBezTo>
                      <a:pt x="431" y="10"/>
                      <a:pt x="420" y="0"/>
                      <a:pt x="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79"/>
              <p:cNvSpPr/>
              <p:nvPr/>
            </p:nvSpPr>
            <p:spPr>
              <a:xfrm>
                <a:off x="2786418" y="3594406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E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79"/>
              <p:cNvSpPr/>
              <p:nvPr/>
            </p:nvSpPr>
            <p:spPr>
              <a:xfrm>
                <a:off x="2816429" y="3566125"/>
                <a:ext cx="28506" cy="12034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" extrusionOk="0">
                    <a:moveTo>
                      <a:pt x="126" y="0"/>
                    </a:moveTo>
                    <a:cubicBezTo>
                      <a:pt x="61" y="0"/>
                      <a:pt x="11" y="20"/>
                      <a:pt x="11" y="50"/>
                    </a:cubicBezTo>
                    <a:cubicBezTo>
                      <a:pt x="0" y="92"/>
                      <a:pt x="74" y="134"/>
                      <a:pt x="179" y="155"/>
                    </a:cubicBezTo>
                    <a:cubicBezTo>
                      <a:pt x="201" y="158"/>
                      <a:pt x="224" y="159"/>
                      <a:pt x="245" y="159"/>
                    </a:cubicBezTo>
                    <a:cubicBezTo>
                      <a:pt x="313" y="159"/>
                      <a:pt x="368" y="145"/>
                      <a:pt x="368" y="113"/>
                    </a:cubicBezTo>
                    <a:cubicBezTo>
                      <a:pt x="379" y="71"/>
                      <a:pt x="305" y="29"/>
                      <a:pt x="200" y="8"/>
                    </a:cubicBezTo>
                    <a:cubicBezTo>
                      <a:pt x="174" y="3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79"/>
              <p:cNvSpPr/>
              <p:nvPr/>
            </p:nvSpPr>
            <p:spPr>
              <a:xfrm>
                <a:off x="2860656" y="3646530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51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79"/>
              <p:cNvSpPr/>
              <p:nvPr/>
            </p:nvSpPr>
            <p:spPr>
              <a:xfrm>
                <a:off x="2859828" y="3646530"/>
                <a:ext cx="903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51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79"/>
              <p:cNvSpPr/>
              <p:nvPr/>
            </p:nvSpPr>
            <p:spPr>
              <a:xfrm>
                <a:off x="2859828" y="3646530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51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79"/>
              <p:cNvSpPr/>
              <p:nvPr/>
            </p:nvSpPr>
            <p:spPr>
              <a:xfrm>
                <a:off x="2860656" y="3646530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51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79"/>
              <p:cNvSpPr/>
              <p:nvPr/>
            </p:nvSpPr>
            <p:spPr>
              <a:xfrm>
                <a:off x="2860656" y="3646530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51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79"/>
              <p:cNvSpPr/>
              <p:nvPr/>
            </p:nvSpPr>
            <p:spPr>
              <a:xfrm>
                <a:off x="2859828" y="3646530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51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79"/>
              <p:cNvSpPr/>
              <p:nvPr/>
            </p:nvSpPr>
            <p:spPr>
              <a:xfrm>
                <a:off x="2854338" y="3612533"/>
                <a:ext cx="248059" cy="226924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017" extrusionOk="0">
                    <a:moveTo>
                      <a:pt x="767" y="0"/>
                    </a:moveTo>
                    <a:cubicBezTo>
                      <a:pt x="746" y="0"/>
                      <a:pt x="715" y="0"/>
                      <a:pt x="683" y="11"/>
                    </a:cubicBezTo>
                    <a:cubicBezTo>
                      <a:pt x="578" y="21"/>
                      <a:pt x="484" y="53"/>
                      <a:pt x="389" y="105"/>
                    </a:cubicBezTo>
                    <a:cubicBezTo>
                      <a:pt x="326" y="147"/>
                      <a:pt x="263" y="189"/>
                      <a:pt x="221" y="231"/>
                    </a:cubicBezTo>
                    <a:cubicBezTo>
                      <a:pt x="200" y="263"/>
                      <a:pt x="179" y="284"/>
                      <a:pt x="158" y="315"/>
                    </a:cubicBezTo>
                    <a:lnTo>
                      <a:pt x="148" y="326"/>
                    </a:lnTo>
                    <a:lnTo>
                      <a:pt x="137" y="336"/>
                    </a:lnTo>
                    <a:lnTo>
                      <a:pt x="137" y="347"/>
                    </a:lnTo>
                    <a:cubicBezTo>
                      <a:pt x="116" y="378"/>
                      <a:pt x="95" y="410"/>
                      <a:pt x="85" y="452"/>
                    </a:cubicBezTo>
                    <a:lnTo>
                      <a:pt x="74" y="452"/>
                    </a:lnTo>
                    <a:cubicBezTo>
                      <a:pt x="74" y="462"/>
                      <a:pt x="64" y="483"/>
                      <a:pt x="64" y="494"/>
                    </a:cubicBezTo>
                    <a:cubicBezTo>
                      <a:pt x="53" y="515"/>
                      <a:pt x="53" y="536"/>
                      <a:pt x="43" y="546"/>
                    </a:cubicBezTo>
                    <a:lnTo>
                      <a:pt x="43" y="557"/>
                    </a:lnTo>
                    <a:cubicBezTo>
                      <a:pt x="32" y="599"/>
                      <a:pt x="22" y="651"/>
                      <a:pt x="22" y="693"/>
                    </a:cubicBezTo>
                    <a:cubicBezTo>
                      <a:pt x="11" y="693"/>
                      <a:pt x="11" y="704"/>
                      <a:pt x="11" y="704"/>
                    </a:cubicBezTo>
                    <a:lnTo>
                      <a:pt x="11" y="714"/>
                    </a:lnTo>
                    <a:cubicBezTo>
                      <a:pt x="11" y="735"/>
                      <a:pt x="1" y="767"/>
                      <a:pt x="1" y="798"/>
                    </a:cubicBezTo>
                    <a:lnTo>
                      <a:pt x="1" y="956"/>
                    </a:lnTo>
                    <a:cubicBezTo>
                      <a:pt x="11" y="1145"/>
                      <a:pt x="53" y="1324"/>
                      <a:pt x="116" y="1492"/>
                    </a:cubicBezTo>
                    <a:cubicBezTo>
                      <a:pt x="211" y="1754"/>
                      <a:pt x="347" y="2007"/>
                      <a:pt x="515" y="2227"/>
                    </a:cubicBezTo>
                    <a:cubicBezTo>
                      <a:pt x="662" y="2437"/>
                      <a:pt x="851" y="2616"/>
                      <a:pt x="1061" y="2773"/>
                    </a:cubicBezTo>
                    <a:cubicBezTo>
                      <a:pt x="1166" y="2847"/>
                      <a:pt x="1271" y="2910"/>
                      <a:pt x="1397" y="2962"/>
                    </a:cubicBezTo>
                    <a:cubicBezTo>
                      <a:pt x="1450" y="2983"/>
                      <a:pt x="1523" y="3004"/>
                      <a:pt x="1586" y="3015"/>
                    </a:cubicBezTo>
                    <a:cubicBezTo>
                      <a:pt x="1612" y="3015"/>
                      <a:pt x="1640" y="3017"/>
                      <a:pt x="1668" y="3017"/>
                    </a:cubicBezTo>
                    <a:cubicBezTo>
                      <a:pt x="1698" y="3017"/>
                      <a:pt x="1727" y="3014"/>
                      <a:pt x="1754" y="3004"/>
                    </a:cubicBezTo>
                    <a:cubicBezTo>
                      <a:pt x="1786" y="3004"/>
                      <a:pt x="1828" y="2994"/>
                      <a:pt x="1859" y="2973"/>
                    </a:cubicBezTo>
                    <a:cubicBezTo>
                      <a:pt x="1880" y="2962"/>
                      <a:pt x="1912" y="2941"/>
                      <a:pt x="1933" y="2931"/>
                    </a:cubicBezTo>
                    <a:lnTo>
                      <a:pt x="1996" y="2868"/>
                    </a:lnTo>
                    <a:cubicBezTo>
                      <a:pt x="2006" y="2847"/>
                      <a:pt x="2027" y="2815"/>
                      <a:pt x="2027" y="2794"/>
                    </a:cubicBezTo>
                    <a:cubicBezTo>
                      <a:pt x="2038" y="2773"/>
                      <a:pt x="2038" y="2763"/>
                      <a:pt x="2038" y="2742"/>
                    </a:cubicBezTo>
                    <a:cubicBezTo>
                      <a:pt x="2048" y="2742"/>
                      <a:pt x="2038" y="2731"/>
                      <a:pt x="2048" y="2731"/>
                    </a:cubicBezTo>
                    <a:cubicBezTo>
                      <a:pt x="2069" y="2742"/>
                      <a:pt x="2090" y="2752"/>
                      <a:pt x="2122" y="2763"/>
                    </a:cubicBezTo>
                    <a:cubicBezTo>
                      <a:pt x="2237" y="2815"/>
                      <a:pt x="2353" y="2847"/>
                      <a:pt x="2458" y="2878"/>
                    </a:cubicBezTo>
                    <a:cubicBezTo>
                      <a:pt x="2542" y="2889"/>
                      <a:pt x="2615" y="2899"/>
                      <a:pt x="2678" y="2899"/>
                    </a:cubicBezTo>
                    <a:lnTo>
                      <a:pt x="2773" y="2899"/>
                    </a:lnTo>
                    <a:cubicBezTo>
                      <a:pt x="2888" y="2878"/>
                      <a:pt x="2983" y="2836"/>
                      <a:pt x="3046" y="2763"/>
                    </a:cubicBezTo>
                    <a:cubicBezTo>
                      <a:pt x="3088" y="2721"/>
                      <a:pt x="3119" y="2668"/>
                      <a:pt x="3119" y="2626"/>
                    </a:cubicBezTo>
                    <a:cubicBezTo>
                      <a:pt x="3130" y="2584"/>
                      <a:pt x="3119" y="2532"/>
                      <a:pt x="3098" y="2490"/>
                    </a:cubicBezTo>
                    <a:cubicBezTo>
                      <a:pt x="3077" y="2427"/>
                      <a:pt x="3035" y="2374"/>
                      <a:pt x="2962" y="2301"/>
                    </a:cubicBezTo>
                    <a:lnTo>
                      <a:pt x="2962" y="2301"/>
                    </a:lnTo>
                    <a:cubicBezTo>
                      <a:pt x="2983" y="2311"/>
                      <a:pt x="3014" y="2311"/>
                      <a:pt x="3046" y="2311"/>
                    </a:cubicBezTo>
                    <a:cubicBezTo>
                      <a:pt x="3109" y="2311"/>
                      <a:pt x="3182" y="2301"/>
                      <a:pt x="3235" y="2259"/>
                    </a:cubicBezTo>
                    <a:cubicBezTo>
                      <a:pt x="3266" y="2227"/>
                      <a:pt x="3287" y="2196"/>
                      <a:pt x="3298" y="2164"/>
                    </a:cubicBezTo>
                    <a:cubicBezTo>
                      <a:pt x="3298" y="2133"/>
                      <a:pt x="3298" y="2091"/>
                      <a:pt x="3287" y="2059"/>
                    </a:cubicBezTo>
                    <a:cubicBezTo>
                      <a:pt x="3266" y="1965"/>
                      <a:pt x="3224" y="1870"/>
                      <a:pt x="3151" y="1786"/>
                    </a:cubicBezTo>
                    <a:cubicBezTo>
                      <a:pt x="3088" y="1712"/>
                      <a:pt x="3014" y="1639"/>
                      <a:pt x="2909" y="1565"/>
                    </a:cubicBezTo>
                    <a:cubicBezTo>
                      <a:pt x="2836" y="1502"/>
                      <a:pt x="2752" y="1439"/>
                      <a:pt x="2668" y="1387"/>
                    </a:cubicBezTo>
                    <a:lnTo>
                      <a:pt x="2636" y="1355"/>
                    </a:lnTo>
                    <a:cubicBezTo>
                      <a:pt x="2563" y="1303"/>
                      <a:pt x="2479" y="1240"/>
                      <a:pt x="2395" y="1177"/>
                    </a:cubicBezTo>
                    <a:cubicBezTo>
                      <a:pt x="2332" y="1114"/>
                      <a:pt x="2269" y="1040"/>
                      <a:pt x="2206" y="977"/>
                    </a:cubicBezTo>
                    <a:lnTo>
                      <a:pt x="2174" y="935"/>
                    </a:lnTo>
                    <a:cubicBezTo>
                      <a:pt x="2080" y="841"/>
                      <a:pt x="1996" y="746"/>
                      <a:pt x="1901" y="651"/>
                    </a:cubicBezTo>
                    <a:cubicBezTo>
                      <a:pt x="1786" y="536"/>
                      <a:pt x="1691" y="452"/>
                      <a:pt x="1597" y="368"/>
                    </a:cubicBezTo>
                    <a:cubicBezTo>
                      <a:pt x="1471" y="263"/>
                      <a:pt x="1366" y="189"/>
                      <a:pt x="1261" y="137"/>
                    </a:cubicBezTo>
                    <a:cubicBezTo>
                      <a:pt x="1156" y="84"/>
                      <a:pt x="1072" y="53"/>
                      <a:pt x="977" y="21"/>
                    </a:cubicBezTo>
                    <a:cubicBezTo>
                      <a:pt x="904" y="11"/>
                      <a:pt x="841" y="0"/>
                      <a:pt x="7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79"/>
              <p:cNvSpPr/>
              <p:nvPr/>
            </p:nvSpPr>
            <p:spPr>
              <a:xfrm>
                <a:off x="2885100" y="3689177"/>
                <a:ext cx="175401" cy="107482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1429" extrusionOk="0">
                    <a:moveTo>
                      <a:pt x="1555" y="0"/>
                    </a:moveTo>
                    <a:cubicBezTo>
                      <a:pt x="1545" y="11"/>
                      <a:pt x="1534" y="32"/>
                      <a:pt x="1545" y="42"/>
                    </a:cubicBezTo>
                    <a:cubicBezTo>
                      <a:pt x="1713" y="210"/>
                      <a:pt x="1912" y="326"/>
                      <a:pt x="2080" y="494"/>
                    </a:cubicBezTo>
                    <a:lnTo>
                      <a:pt x="2080" y="483"/>
                    </a:lnTo>
                    <a:cubicBezTo>
                      <a:pt x="2122" y="536"/>
                      <a:pt x="2175" y="588"/>
                      <a:pt x="2206" y="651"/>
                    </a:cubicBezTo>
                    <a:lnTo>
                      <a:pt x="2238" y="714"/>
                    </a:lnTo>
                    <a:lnTo>
                      <a:pt x="2238" y="746"/>
                    </a:lnTo>
                    <a:lnTo>
                      <a:pt x="2238" y="756"/>
                    </a:lnTo>
                    <a:lnTo>
                      <a:pt x="2227" y="767"/>
                    </a:lnTo>
                    <a:cubicBezTo>
                      <a:pt x="2217" y="767"/>
                      <a:pt x="2217" y="767"/>
                      <a:pt x="2206" y="777"/>
                    </a:cubicBezTo>
                    <a:lnTo>
                      <a:pt x="2175" y="777"/>
                    </a:lnTo>
                    <a:cubicBezTo>
                      <a:pt x="2143" y="767"/>
                      <a:pt x="2112" y="767"/>
                      <a:pt x="2080" y="756"/>
                    </a:cubicBezTo>
                    <a:cubicBezTo>
                      <a:pt x="2028" y="746"/>
                      <a:pt x="1975" y="714"/>
                      <a:pt x="1923" y="693"/>
                    </a:cubicBezTo>
                    <a:cubicBezTo>
                      <a:pt x="1912" y="683"/>
                      <a:pt x="1902" y="683"/>
                      <a:pt x="1891" y="683"/>
                    </a:cubicBezTo>
                    <a:cubicBezTo>
                      <a:pt x="1870" y="693"/>
                      <a:pt x="1860" y="704"/>
                      <a:pt x="1860" y="714"/>
                    </a:cubicBezTo>
                    <a:cubicBezTo>
                      <a:pt x="1849" y="725"/>
                      <a:pt x="1849" y="735"/>
                      <a:pt x="1860" y="746"/>
                    </a:cubicBezTo>
                    <a:cubicBezTo>
                      <a:pt x="1860" y="756"/>
                      <a:pt x="1870" y="767"/>
                      <a:pt x="1870" y="767"/>
                    </a:cubicBezTo>
                    <a:lnTo>
                      <a:pt x="1902" y="798"/>
                    </a:lnTo>
                    <a:cubicBezTo>
                      <a:pt x="1986" y="883"/>
                      <a:pt x="2059" y="967"/>
                      <a:pt x="2122" y="1061"/>
                    </a:cubicBezTo>
                    <a:lnTo>
                      <a:pt x="2154" y="1156"/>
                    </a:lnTo>
                    <a:lnTo>
                      <a:pt x="2154" y="1198"/>
                    </a:lnTo>
                    <a:lnTo>
                      <a:pt x="2154" y="1229"/>
                    </a:lnTo>
                    <a:cubicBezTo>
                      <a:pt x="2143" y="1240"/>
                      <a:pt x="2143" y="1240"/>
                      <a:pt x="2143" y="1250"/>
                    </a:cubicBezTo>
                    <a:lnTo>
                      <a:pt x="2122" y="1271"/>
                    </a:lnTo>
                    <a:cubicBezTo>
                      <a:pt x="2112" y="1282"/>
                      <a:pt x="2101" y="1292"/>
                      <a:pt x="2091" y="1292"/>
                    </a:cubicBezTo>
                    <a:cubicBezTo>
                      <a:pt x="2080" y="1303"/>
                      <a:pt x="2070" y="1303"/>
                      <a:pt x="2049" y="1303"/>
                    </a:cubicBezTo>
                    <a:cubicBezTo>
                      <a:pt x="2038" y="1313"/>
                      <a:pt x="2028" y="1313"/>
                      <a:pt x="2007" y="1313"/>
                    </a:cubicBezTo>
                    <a:cubicBezTo>
                      <a:pt x="1996" y="1303"/>
                      <a:pt x="1975" y="1303"/>
                      <a:pt x="1954" y="1303"/>
                    </a:cubicBezTo>
                    <a:cubicBezTo>
                      <a:pt x="1912" y="1282"/>
                      <a:pt x="1881" y="1271"/>
                      <a:pt x="1839" y="1250"/>
                    </a:cubicBezTo>
                    <a:cubicBezTo>
                      <a:pt x="1713" y="1177"/>
                      <a:pt x="1609" y="1073"/>
                      <a:pt x="1514" y="978"/>
                    </a:cubicBezTo>
                    <a:lnTo>
                      <a:pt x="1514" y="978"/>
                    </a:lnTo>
                    <a:lnTo>
                      <a:pt x="1398" y="861"/>
                    </a:lnTo>
                    <a:cubicBezTo>
                      <a:pt x="1398" y="851"/>
                      <a:pt x="1387" y="840"/>
                      <a:pt x="1377" y="840"/>
                    </a:cubicBezTo>
                    <a:lnTo>
                      <a:pt x="1356" y="840"/>
                    </a:lnTo>
                    <a:cubicBezTo>
                      <a:pt x="1352" y="837"/>
                      <a:pt x="1347" y="836"/>
                      <a:pt x="1342" y="836"/>
                    </a:cubicBezTo>
                    <a:cubicBezTo>
                      <a:pt x="1332" y="836"/>
                      <a:pt x="1320" y="840"/>
                      <a:pt x="1314" y="840"/>
                    </a:cubicBezTo>
                    <a:cubicBezTo>
                      <a:pt x="1303" y="851"/>
                      <a:pt x="1293" y="872"/>
                      <a:pt x="1293" y="883"/>
                    </a:cubicBezTo>
                    <a:lnTo>
                      <a:pt x="1293" y="914"/>
                    </a:lnTo>
                    <a:cubicBezTo>
                      <a:pt x="1324" y="956"/>
                      <a:pt x="1345" y="1009"/>
                      <a:pt x="1356" y="1061"/>
                    </a:cubicBezTo>
                    <a:cubicBezTo>
                      <a:pt x="1366" y="1093"/>
                      <a:pt x="1366" y="1124"/>
                      <a:pt x="1366" y="1156"/>
                    </a:cubicBezTo>
                    <a:cubicBezTo>
                      <a:pt x="1366" y="1177"/>
                      <a:pt x="1356" y="1198"/>
                      <a:pt x="1356" y="1219"/>
                    </a:cubicBezTo>
                    <a:cubicBezTo>
                      <a:pt x="1345" y="1229"/>
                      <a:pt x="1345" y="1240"/>
                      <a:pt x="1335" y="1250"/>
                    </a:cubicBezTo>
                    <a:cubicBezTo>
                      <a:pt x="1324" y="1261"/>
                      <a:pt x="1324" y="1271"/>
                      <a:pt x="1314" y="1282"/>
                    </a:cubicBezTo>
                    <a:cubicBezTo>
                      <a:pt x="1303" y="1292"/>
                      <a:pt x="1293" y="1292"/>
                      <a:pt x="1282" y="1303"/>
                    </a:cubicBezTo>
                    <a:cubicBezTo>
                      <a:pt x="1261" y="1303"/>
                      <a:pt x="1251" y="1313"/>
                      <a:pt x="1230" y="1313"/>
                    </a:cubicBezTo>
                    <a:cubicBezTo>
                      <a:pt x="1219" y="1324"/>
                      <a:pt x="1198" y="1324"/>
                      <a:pt x="1177" y="1324"/>
                    </a:cubicBezTo>
                    <a:cubicBezTo>
                      <a:pt x="1135" y="1324"/>
                      <a:pt x="1104" y="1313"/>
                      <a:pt x="1072" y="1303"/>
                    </a:cubicBezTo>
                    <a:cubicBezTo>
                      <a:pt x="1020" y="1282"/>
                      <a:pt x="967" y="1261"/>
                      <a:pt x="915" y="1229"/>
                    </a:cubicBezTo>
                    <a:cubicBezTo>
                      <a:pt x="810" y="1166"/>
                      <a:pt x="705" y="1093"/>
                      <a:pt x="621" y="998"/>
                    </a:cubicBezTo>
                    <a:cubicBezTo>
                      <a:pt x="547" y="925"/>
                      <a:pt x="484" y="861"/>
                      <a:pt x="432" y="777"/>
                    </a:cubicBezTo>
                    <a:cubicBezTo>
                      <a:pt x="379" y="704"/>
                      <a:pt x="327" y="620"/>
                      <a:pt x="274" y="536"/>
                    </a:cubicBezTo>
                    <a:cubicBezTo>
                      <a:pt x="190" y="389"/>
                      <a:pt x="127" y="242"/>
                      <a:pt x="85" y="84"/>
                    </a:cubicBezTo>
                    <a:cubicBezTo>
                      <a:pt x="77" y="69"/>
                      <a:pt x="64" y="59"/>
                      <a:pt x="49" y="59"/>
                    </a:cubicBezTo>
                    <a:cubicBezTo>
                      <a:pt x="44" y="59"/>
                      <a:pt x="38" y="60"/>
                      <a:pt x="33" y="63"/>
                    </a:cubicBezTo>
                    <a:cubicBezTo>
                      <a:pt x="12" y="74"/>
                      <a:pt x="1" y="84"/>
                      <a:pt x="12" y="105"/>
                    </a:cubicBezTo>
                    <a:cubicBezTo>
                      <a:pt x="96" y="336"/>
                      <a:pt x="190" y="567"/>
                      <a:pt x="327" y="767"/>
                    </a:cubicBezTo>
                    <a:cubicBezTo>
                      <a:pt x="400" y="872"/>
                      <a:pt x="474" y="977"/>
                      <a:pt x="558" y="1072"/>
                    </a:cubicBezTo>
                    <a:lnTo>
                      <a:pt x="694" y="1208"/>
                    </a:lnTo>
                    <a:cubicBezTo>
                      <a:pt x="747" y="1240"/>
                      <a:pt x="789" y="1282"/>
                      <a:pt x="841" y="1313"/>
                    </a:cubicBezTo>
                    <a:cubicBezTo>
                      <a:pt x="894" y="1345"/>
                      <a:pt x="946" y="1376"/>
                      <a:pt x="1009" y="1397"/>
                    </a:cubicBezTo>
                    <a:cubicBezTo>
                      <a:pt x="1051" y="1418"/>
                      <a:pt x="1104" y="1429"/>
                      <a:pt x="1156" y="1429"/>
                    </a:cubicBezTo>
                    <a:cubicBezTo>
                      <a:pt x="1198" y="1429"/>
                      <a:pt x="1240" y="1429"/>
                      <a:pt x="1293" y="1418"/>
                    </a:cubicBezTo>
                    <a:cubicBezTo>
                      <a:pt x="1324" y="1408"/>
                      <a:pt x="1356" y="1397"/>
                      <a:pt x="1387" y="1366"/>
                    </a:cubicBezTo>
                    <a:cubicBezTo>
                      <a:pt x="1408" y="1355"/>
                      <a:pt x="1419" y="1345"/>
                      <a:pt x="1429" y="1324"/>
                    </a:cubicBezTo>
                    <a:cubicBezTo>
                      <a:pt x="1440" y="1313"/>
                      <a:pt x="1450" y="1292"/>
                      <a:pt x="1461" y="1271"/>
                    </a:cubicBezTo>
                    <a:cubicBezTo>
                      <a:pt x="1482" y="1240"/>
                      <a:pt x="1492" y="1198"/>
                      <a:pt x="1492" y="1156"/>
                    </a:cubicBezTo>
                    <a:lnTo>
                      <a:pt x="1492" y="1103"/>
                    </a:lnTo>
                    <a:cubicBezTo>
                      <a:pt x="1555" y="1166"/>
                      <a:pt x="1618" y="1229"/>
                      <a:pt x="1692" y="1282"/>
                    </a:cubicBezTo>
                    <a:cubicBezTo>
                      <a:pt x="1734" y="1303"/>
                      <a:pt x="1765" y="1324"/>
                      <a:pt x="1807" y="1345"/>
                    </a:cubicBezTo>
                    <a:cubicBezTo>
                      <a:pt x="1839" y="1366"/>
                      <a:pt x="1870" y="1387"/>
                      <a:pt x="1912" y="1397"/>
                    </a:cubicBezTo>
                    <a:cubicBezTo>
                      <a:pt x="1923" y="1397"/>
                      <a:pt x="1944" y="1408"/>
                      <a:pt x="1965" y="1408"/>
                    </a:cubicBezTo>
                    <a:lnTo>
                      <a:pt x="2017" y="1408"/>
                    </a:lnTo>
                    <a:cubicBezTo>
                      <a:pt x="2026" y="1410"/>
                      <a:pt x="2035" y="1412"/>
                      <a:pt x="2044" y="1412"/>
                    </a:cubicBezTo>
                    <a:cubicBezTo>
                      <a:pt x="2067" y="1412"/>
                      <a:pt x="2089" y="1404"/>
                      <a:pt x="2112" y="1397"/>
                    </a:cubicBezTo>
                    <a:cubicBezTo>
                      <a:pt x="2185" y="1376"/>
                      <a:pt x="2248" y="1324"/>
                      <a:pt x="2269" y="1250"/>
                    </a:cubicBezTo>
                    <a:cubicBezTo>
                      <a:pt x="2280" y="1177"/>
                      <a:pt x="2269" y="1103"/>
                      <a:pt x="2238" y="1040"/>
                    </a:cubicBezTo>
                    <a:cubicBezTo>
                      <a:pt x="2196" y="977"/>
                      <a:pt x="2154" y="914"/>
                      <a:pt x="2101" y="851"/>
                    </a:cubicBezTo>
                    <a:lnTo>
                      <a:pt x="2101" y="851"/>
                    </a:lnTo>
                    <a:cubicBezTo>
                      <a:pt x="2122" y="856"/>
                      <a:pt x="2143" y="859"/>
                      <a:pt x="2164" y="859"/>
                    </a:cubicBezTo>
                    <a:cubicBezTo>
                      <a:pt x="2185" y="859"/>
                      <a:pt x="2206" y="856"/>
                      <a:pt x="2227" y="851"/>
                    </a:cubicBezTo>
                    <a:cubicBezTo>
                      <a:pt x="2269" y="851"/>
                      <a:pt x="2301" y="819"/>
                      <a:pt x="2311" y="788"/>
                    </a:cubicBezTo>
                    <a:cubicBezTo>
                      <a:pt x="2332" y="746"/>
                      <a:pt x="2322" y="693"/>
                      <a:pt x="2301" y="662"/>
                    </a:cubicBezTo>
                    <a:cubicBezTo>
                      <a:pt x="2227" y="525"/>
                      <a:pt x="2112" y="420"/>
                      <a:pt x="1986" y="326"/>
                    </a:cubicBezTo>
                    <a:cubicBezTo>
                      <a:pt x="1849" y="221"/>
                      <a:pt x="1713" y="126"/>
                      <a:pt x="1597" y="21"/>
                    </a:cubicBezTo>
                    <a:cubicBezTo>
                      <a:pt x="1597" y="21"/>
                      <a:pt x="1597" y="11"/>
                      <a:pt x="1587" y="11"/>
                    </a:cubicBezTo>
                    <a:cubicBezTo>
                      <a:pt x="1587" y="0"/>
                      <a:pt x="1576" y="0"/>
                      <a:pt x="15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79"/>
              <p:cNvSpPr/>
              <p:nvPr/>
            </p:nvSpPr>
            <p:spPr>
              <a:xfrm>
                <a:off x="2899316" y="3658339"/>
                <a:ext cx="93267" cy="70401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936" extrusionOk="0">
                    <a:moveTo>
                      <a:pt x="33" y="0"/>
                    </a:moveTo>
                    <a:cubicBezTo>
                      <a:pt x="12" y="0"/>
                      <a:pt x="1" y="21"/>
                      <a:pt x="12" y="42"/>
                    </a:cubicBezTo>
                    <a:cubicBezTo>
                      <a:pt x="33" y="105"/>
                      <a:pt x="54" y="168"/>
                      <a:pt x="85" y="232"/>
                    </a:cubicBezTo>
                    <a:cubicBezTo>
                      <a:pt x="106" y="305"/>
                      <a:pt x="138" y="379"/>
                      <a:pt x="169" y="452"/>
                    </a:cubicBezTo>
                    <a:cubicBezTo>
                      <a:pt x="211" y="526"/>
                      <a:pt x="243" y="599"/>
                      <a:pt x="295" y="673"/>
                    </a:cubicBezTo>
                    <a:cubicBezTo>
                      <a:pt x="316" y="704"/>
                      <a:pt x="337" y="736"/>
                      <a:pt x="369" y="767"/>
                    </a:cubicBezTo>
                    <a:lnTo>
                      <a:pt x="442" y="841"/>
                    </a:lnTo>
                    <a:cubicBezTo>
                      <a:pt x="463" y="851"/>
                      <a:pt x="474" y="862"/>
                      <a:pt x="495" y="872"/>
                    </a:cubicBezTo>
                    <a:cubicBezTo>
                      <a:pt x="505" y="883"/>
                      <a:pt x="526" y="893"/>
                      <a:pt x="547" y="893"/>
                    </a:cubicBezTo>
                    <a:cubicBezTo>
                      <a:pt x="568" y="904"/>
                      <a:pt x="589" y="914"/>
                      <a:pt x="610" y="914"/>
                    </a:cubicBezTo>
                    <a:cubicBezTo>
                      <a:pt x="631" y="925"/>
                      <a:pt x="642" y="925"/>
                      <a:pt x="663" y="925"/>
                    </a:cubicBezTo>
                    <a:cubicBezTo>
                      <a:pt x="684" y="935"/>
                      <a:pt x="705" y="935"/>
                      <a:pt x="726" y="935"/>
                    </a:cubicBezTo>
                    <a:cubicBezTo>
                      <a:pt x="747" y="925"/>
                      <a:pt x="757" y="925"/>
                      <a:pt x="768" y="925"/>
                    </a:cubicBezTo>
                    <a:cubicBezTo>
                      <a:pt x="789" y="914"/>
                      <a:pt x="810" y="904"/>
                      <a:pt x="820" y="904"/>
                    </a:cubicBezTo>
                    <a:lnTo>
                      <a:pt x="852" y="872"/>
                    </a:lnTo>
                    <a:cubicBezTo>
                      <a:pt x="873" y="851"/>
                      <a:pt x="883" y="820"/>
                      <a:pt x="894" y="788"/>
                    </a:cubicBezTo>
                    <a:cubicBezTo>
                      <a:pt x="894" y="757"/>
                      <a:pt x="904" y="725"/>
                      <a:pt x="894" y="694"/>
                    </a:cubicBezTo>
                    <a:lnTo>
                      <a:pt x="894" y="652"/>
                    </a:lnTo>
                    <a:cubicBezTo>
                      <a:pt x="925" y="673"/>
                      <a:pt x="946" y="694"/>
                      <a:pt x="978" y="704"/>
                    </a:cubicBezTo>
                    <a:cubicBezTo>
                      <a:pt x="999" y="715"/>
                      <a:pt x="1030" y="725"/>
                      <a:pt x="1051" y="736"/>
                    </a:cubicBezTo>
                    <a:cubicBezTo>
                      <a:pt x="1072" y="736"/>
                      <a:pt x="1088" y="740"/>
                      <a:pt x="1103" y="740"/>
                    </a:cubicBezTo>
                    <a:cubicBezTo>
                      <a:pt x="1111" y="740"/>
                      <a:pt x="1118" y="739"/>
                      <a:pt x="1125" y="736"/>
                    </a:cubicBezTo>
                    <a:cubicBezTo>
                      <a:pt x="1146" y="736"/>
                      <a:pt x="1156" y="725"/>
                      <a:pt x="1167" y="725"/>
                    </a:cubicBezTo>
                    <a:cubicBezTo>
                      <a:pt x="1177" y="715"/>
                      <a:pt x="1188" y="715"/>
                      <a:pt x="1188" y="704"/>
                    </a:cubicBezTo>
                    <a:cubicBezTo>
                      <a:pt x="1209" y="694"/>
                      <a:pt x="1219" y="683"/>
                      <a:pt x="1230" y="673"/>
                    </a:cubicBezTo>
                    <a:cubicBezTo>
                      <a:pt x="1230" y="652"/>
                      <a:pt x="1240" y="641"/>
                      <a:pt x="1240" y="631"/>
                    </a:cubicBezTo>
                    <a:cubicBezTo>
                      <a:pt x="1240" y="589"/>
                      <a:pt x="1230" y="547"/>
                      <a:pt x="1209" y="515"/>
                    </a:cubicBezTo>
                    <a:cubicBezTo>
                      <a:pt x="1188" y="473"/>
                      <a:pt x="1167" y="442"/>
                      <a:pt x="1135" y="410"/>
                    </a:cubicBezTo>
                    <a:cubicBezTo>
                      <a:pt x="1104" y="368"/>
                      <a:pt x="1072" y="326"/>
                      <a:pt x="1030" y="295"/>
                    </a:cubicBezTo>
                    <a:cubicBezTo>
                      <a:pt x="1009" y="274"/>
                      <a:pt x="988" y="242"/>
                      <a:pt x="957" y="221"/>
                    </a:cubicBezTo>
                    <a:cubicBezTo>
                      <a:pt x="957" y="211"/>
                      <a:pt x="936" y="211"/>
                      <a:pt x="925" y="211"/>
                    </a:cubicBezTo>
                    <a:cubicBezTo>
                      <a:pt x="915" y="221"/>
                      <a:pt x="904" y="242"/>
                      <a:pt x="915" y="253"/>
                    </a:cubicBezTo>
                    <a:lnTo>
                      <a:pt x="1030" y="368"/>
                    </a:lnTo>
                    <a:cubicBezTo>
                      <a:pt x="1072" y="421"/>
                      <a:pt x="1114" y="473"/>
                      <a:pt x="1146" y="526"/>
                    </a:cubicBezTo>
                    <a:lnTo>
                      <a:pt x="1177" y="589"/>
                    </a:lnTo>
                    <a:lnTo>
                      <a:pt x="1177" y="620"/>
                    </a:lnTo>
                    <a:lnTo>
                      <a:pt x="1177" y="631"/>
                    </a:lnTo>
                    <a:cubicBezTo>
                      <a:pt x="1177" y="631"/>
                      <a:pt x="1177" y="641"/>
                      <a:pt x="1167" y="641"/>
                    </a:cubicBezTo>
                    <a:lnTo>
                      <a:pt x="1167" y="652"/>
                    </a:lnTo>
                    <a:cubicBezTo>
                      <a:pt x="1156" y="652"/>
                      <a:pt x="1146" y="662"/>
                      <a:pt x="1146" y="662"/>
                    </a:cubicBezTo>
                    <a:cubicBezTo>
                      <a:pt x="1135" y="673"/>
                      <a:pt x="1125" y="673"/>
                      <a:pt x="1114" y="673"/>
                    </a:cubicBezTo>
                    <a:lnTo>
                      <a:pt x="1072" y="673"/>
                    </a:lnTo>
                    <a:cubicBezTo>
                      <a:pt x="1051" y="662"/>
                      <a:pt x="1041" y="652"/>
                      <a:pt x="1020" y="641"/>
                    </a:cubicBezTo>
                    <a:cubicBezTo>
                      <a:pt x="978" y="620"/>
                      <a:pt x="946" y="589"/>
                      <a:pt x="904" y="557"/>
                    </a:cubicBezTo>
                    <a:cubicBezTo>
                      <a:pt x="883" y="536"/>
                      <a:pt x="852" y="505"/>
                      <a:pt x="820" y="484"/>
                    </a:cubicBezTo>
                    <a:cubicBezTo>
                      <a:pt x="820" y="473"/>
                      <a:pt x="799" y="473"/>
                      <a:pt x="789" y="473"/>
                    </a:cubicBezTo>
                    <a:cubicBezTo>
                      <a:pt x="778" y="473"/>
                      <a:pt x="768" y="473"/>
                      <a:pt x="768" y="484"/>
                    </a:cubicBezTo>
                    <a:cubicBezTo>
                      <a:pt x="747" y="494"/>
                      <a:pt x="747" y="515"/>
                      <a:pt x="747" y="526"/>
                    </a:cubicBezTo>
                    <a:cubicBezTo>
                      <a:pt x="747" y="547"/>
                      <a:pt x="757" y="557"/>
                      <a:pt x="768" y="578"/>
                    </a:cubicBezTo>
                    <a:cubicBezTo>
                      <a:pt x="768" y="589"/>
                      <a:pt x="768" y="610"/>
                      <a:pt x="778" y="620"/>
                    </a:cubicBezTo>
                    <a:cubicBezTo>
                      <a:pt x="778" y="652"/>
                      <a:pt x="789" y="683"/>
                      <a:pt x="789" y="715"/>
                    </a:cubicBezTo>
                    <a:cubicBezTo>
                      <a:pt x="789" y="736"/>
                      <a:pt x="778" y="746"/>
                      <a:pt x="778" y="767"/>
                    </a:cubicBezTo>
                    <a:cubicBezTo>
                      <a:pt x="778" y="778"/>
                      <a:pt x="768" y="778"/>
                      <a:pt x="768" y="788"/>
                    </a:cubicBezTo>
                    <a:cubicBezTo>
                      <a:pt x="768" y="799"/>
                      <a:pt x="757" y="799"/>
                      <a:pt x="757" y="799"/>
                    </a:cubicBezTo>
                    <a:lnTo>
                      <a:pt x="747" y="809"/>
                    </a:lnTo>
                    <a:cubicBezTo>
                      <a:pt x="736" y="809"/>
                      <a:pt x="736" y="809"/>
                      <a:pt x="726" y="820"/>
                    </a:cubicBezTo>
                    <a:lnTo>
                      <a:pt x="705" y="820"/>
                    </a:lnTo>
                    <a:cubicBezTo>
                      <a:pt x="673" y="820"/>
                      <a:pt x="652" y="809"/>
                      <a:pt x="631" y="809"/>
                    </a:cubicBezTo>
                    <a:cubicBezTo>
                      <a:pt x="610" y="799"/>
                      <a:pt x="579" y="788"/>
                      <a:pt x="558" y="778"/>
                    </a:cubicBezTo>
                    <a:cubicBezTo>
                      <a:pt x="537" y="767"/>
                      <a:pt x="526" y="746"/>
                      <a:pt x="505" y="736"/>
                    </a:cubicBezTo>
                    <a:cubicBezTo>
                      <a:pt x="484" y="725"/>
                      <a:pt x="474" y="715"/>
                      <a:pt x="463" y="694"/>
                    </a:cubicBezTo>
                    <a:cubicBezTo>
                      <a:pt x="379" y="620"/>
                      <a:pt x="316" y="526"/>
                      <a:pt x="264" y="431"/>
                    </a:cubicBezTo>
                    <a:lnTo>
                      <a:pt x="264" y="421"/>
                    </a:lnTo>
                    <a:cubicBezTo>
                      <a:pt x="222" y="358"/>
                      <a:pt x="190" y="284"/>
                      <a:pt x="159" y="211"/>
                    </a:cubicBezTo>
                    <a:cubicBezTo>
                      <a:pt x="127" y="147"/>
                      <a:pt x="96" y="84"/>
                      <a:pt x="75" y="21"/>
                    </a:cubicBezTo>
                    <a:cubicBezTo>
                      <a:pt x="75" y="0"/>
                      <a:pt x="64" y="0"/>
                      <a:pt x="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79"/>
              <p:cNvSpPr/>
              <p:nvPr/>
            </p:nvSpPr>
            <p:spPr>
              <a:xfrm>
                <a:off x="1300020" y="3183657"/>
                <a:ext cx="1087609" cy="1167487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15522" extrusionOk="0">
                    <a:moveTo>
                      <a:pt x="10938" y="14997"/>
                    </a:moveTo>
                    <a:cubicBezTo>
                      <a:pt x="10916" y="15003"/>
                      <a:pt x="10895" y="15006"/>
                      <a:pt x="10874" y="15010"/>
                    </a:cubicBezTo>
                    <a:lnTo>
                      <a:pt x="10874" y="15010"/>
                    </a:lnTo>
                    <a:cubicBezTo>
                      <a:pt x="10896" y="15004"/>
                      <a:pt x="10916" y="14999"/>
                      <a:pt x="10938" y="14997"/>
                    </a:cubicBezTo>
                    <a:close/>
                    <a:moveTo>
                      <a:pt x="7750" y="1"/>
                    </a:moveTo>
                    <a:cubicBezTo>
                      <a:pt x="7477" y="11"/>
                      <a:pt x="7204" y="22"/>
                      <a:pt x="6931" y="43"/>
                    </a:cubicBezTo>
                    <a:cubicBezTo>
                      <a:pt x="6332" y="106"/>
                      <a:pt x="5765" y="232"/>
                      <a:pt x="5260" y="410"/>
                    </a:cubicBezTo>
                    <a:cubicBezTo>
                      <a:pt x="4987" y="515"/>
                      <a:pt x="4746" y="620"/>
                      <a:pt x="4515" y="746"/>
                    </a:cubicBezTo>
                    <a:cubicBezTo>
                      <a:pt x="4273" y="883"/>
                      <a:pt x="4063" y="1030"/>
                      <a:pt x="3885" y="1187"/>
                    </a:cubicBezTo>
                    <a:cubicBezTo>
                      <a:pt x="3685" y="1366"/>
                      <a:pt x="3528" y="1555"/>
                      <a:pt x="3402" y="1744"/>
                    </a:cubicBezTo>
                    <a:cubicBezTo>
                      <a:pt x="3307" y="1891"/>
                      <a:pt x="3223" y="2038"/>
                      <a:pt x="3171" y="2195"/>
                    </a:cubicBezTo>
                    <a:cubicBezTo>
                      <a:pt x="2751" y="2248"/>
                      <a:pt x="2362" y="2405"/>
                      <a:pt x="2058" y="2647"/>
                    </a:cubicBezTo>
                    <a:cubicBezTo>
                      <a:pt x="1743" y="2899"/>
                      <a:pt x="1501" y="3245"/>
                      <a:pt x="1375" y="3634"/>
                    </a:cubicBezTo>
                    <a:cubicBezTo>
                      <a:pt x="1281" y="3928"/>
                      <a:pt x="1239" y="4243"/>
                      <a:pt x="1249" y="4600"/>
                    </a:cubicBezTo>
                    <a:cubicBezTo>
                      <a:pt x="1260" y="4894"/>
                      <a:pt x="1312" y="5209"/>
                      <a:pt x="1396" y="5597"/>
                    </a:cubicBezTo>
                    <a:cubicBezTo>
                      <a:pt x="1438" y="5755"/>
                      <a:pt x="1470" y="5902"/>
                      <a:pt x="1512" y="6049"/>
                    </a:cubicBezTo>
                    <a:cubicBezTo>
                      <a:pt x="1638" y="6543"/>
                      <a:pt x="1774" y="7057"/>
                      <a:pt x="1785" y="7593"/>
                    </a:cubicBezTo>
                    <a:cubicBezTo>
                      <a:pt x="1785" y="7709"/>
                      <a:pt x="1774" y="7814"/>
                      <a:pt x="1764" y="7919"/>
                    </a:cubicBezTo>
                    <a:cubicBezTo>
                      <a:pt x="1743" y="8024"/>
                      <a:pt x="1732" y="8129"/>
                      <a:pt x="1701" y="8223"/>
                    </a:cubicBezTo>
                    <a:cubicBezTo>
                      <a:pt x="1638" y="8444"/>
                      <a:pt x="1543" y="8664"/>
                      <a:pt x="1407" y="8906"/>
                    </a:cubicBezTo>
                    <a:cubicBezTo>
                      <a:pt x="1302" y="9095"/>
                      <a:pt x="1176" y="9284"/>
                      <a:pt x="1060" y="9462"/>
                    </a:cubicBezTo>
                    <a:cubicBezTo>
                      <a:pt x="987" y="9567"/>
                      <a:pt x="924" y="9662"/>
                      <a:pt x="861" y="9767"/>
                    </a:cubicBezTo>
                    <a:cubicBezTo>
                      <a:pt x="745" y="9935"/>
                      <a:pt x="661" y="10082"/>
                      <a:pt x="598" y="10218"/>
                    </a:cubicBezTo>
                    <a:cubicBezTo>
                      <a:pt x="504" y="10397"/>
                      <a:pt x="420" y="10575"/>
                      <a:pt x="357" y="10743"/>
                    </a:cubicBezTo>
                    <a:cubicBezTo>
                      <a:pt x="220" y="11100"/>
                      <a:pt x="126" y="11457"/>
                      <a:pt x="73" y="11793"/>
                    </a:cubicBezTo>
                    <a:cubicBezTo>
                      <a:pt x="10" y="12161"/>
                      <a:pt x="0" y="12528"/>
                      <a:pt x="42" y="12864"/>
                    </a:cubicBezTo>
                    <a:cubicBezTo>
                      <a:pt x="84" y="13232"/>
                      <a:pt x="189" y="13578"/>
                      <a:pt x="336" y="13904"/>
                    </a:cubicBezTo>
                    <a:cubicBezTo>
                      <a:pt x="493" y="14240"/>
                      <a:pt x="682" y="14534"/>
                      <a:pt x="924" y="14807"/>
                    </a:cubicBezTo>
                    <a:cubicBezTo>
                      <a:pt x="945" y="14817"/>
                      <a:pt x="966" y="14828"/>
                      <a:pt x="987" y="14828"/>
                    </a:cubicBezTo>
                    <a:cubicBezTo>
                      <a:pt x="1008" y="14828"/>
                      <a:pt x="1018" y="14828"/>
                      <a:pt x="1029" y="14817"/>
                    </a:cubicBezTo>
                    <a:cubicBezTo>
                      <a:pt x="1449" y="14996"/>
                      <a:pt x="1911" y="15132"/>
                      <a:pt x="2509" y="15248"/>
                    </a:cubicBezTo>
                    <a:cubicBezTo>
                      <a:pt x="3055" y="15353"/>
                      <a:pt x="3643" y="15426"/>
                      <a:pt x="4242" y="15468"/>
                    </a:cubicBezTo>
                    <a:cubicBezTo>
                      <a:pt x="4704" y="15500"/>
                      <a:pt x="5176" y="15521"/>
                      <a:pt x="5702" y="15521"/>
                    </a:cubicBezTo>
                    <a:cubicBezTo>
                      <a:pt x="5954" y="15521"/>
                      <a:pt x="6237" y="15510"/>
                      <a:pt x="6521" y="15510"/>
                    </a:cubicBezTo>
                    <a:cubicBezTo>
                      <a:pt x="7288" y="15489"/>
                      <a:pt x="8065" y="15437"/>
                      <a:pt x="8716" y="15395"/>
                    </a:cubicBezTo>
                    <a:cubicBezTo>
                      <a:pt x="9377" y="15353"/>
                      <a:pt x="10091" y="15290"/>
                      <a:pt x="10805" y="15174"/>
                    </a:cubicBezTo>
                    <a:cubicBezTo>
                      <a:pt x="11540" y="15059"/>
                      <a:pt x="12160" y="14901"/>
                      <a:pt x="12706" y="14691"/>
                    </a:cubicBezTo>
                    <a:cubicBezTo>
                      <a:pt x="12716" y="14702"/>
                      <a:pt x="12737" y="14712"/>
                      <a:pt x="12758" y="14712"/>
                    </a:cubicBezTo>
                    <a:cubicBezTo>
                      <a:pt x="12779" y="14712"/>
                      <a:pt x="12790" y="14702"/>
                      <a:pt x="12811" y="14691"/>
                    </a:cubicBezTo>
                    <a:cubicBezTo>
                      <a:pt x="12895" y="14628"/>
                      <a:pt x="12979" y="14565"/>
                      <a:pt x="13052" y="14492"/>
                    </a:cubicBezTo>
                    <a:cubicBezTo>
                      <a:pt x="13168" y="14366"/>
                      <a:pt x="13273" y="14240"/>
                      <a:pt x="13346" y="14103"/>
                    </a:cubicBezTo>
                    <a:cubicBezTo>
                      <a:pt x="13441" y="13946"/>
                      <a:pt x="13514" y="13799"/>
                      <a:pt x="13567" y="13641"/>
                    </a:cubicBezTo>
                    <a:cubicBezTo>
                      <a:pt x="13672" y="13316"/>
                      <a:pt x="13724" y="12969"/>
                      <a:pt x="13724" y="12633"/>
                    </a:cubicBezTo>
                    <a:cubicBezTo>
                      <a:pt x="13714" y="12266"/>
                      <a:pt x="13640" y="11940"/>
                      <a:pt x="13525" y="11667"/>
                    </a:cubicBezTo>
                    <a:cubicBezTo>
                      <a:pt x="13462" y="11531"/>
                      <a:pt x="13388" y="11405"/>
                      <a:pt x="13315" y="11279"/>
                    </a:cubicBezTo>
                    <a:cubicBezTo>
                      <a:pt x="13199" y="11090"/>
                      <a:pt x="13094" y="10901"/>
                      <a:pt x="13021" y="10701"/>
                    </a:cubicBezTo>
                    <a:cubicBezTo>
                      <a:pt x="13000" y="10607"/>
                      <a:pt x="12979" y="10512"/>
                      <a:pt x="12968" y="10428"/>
                    </a:cubicBezTo>
                    <a:cubicBezTo>
                      <a:pt x="12968" y="10344"/>
                      <a:pt x="12968" y="10271"/>
                      <a:pt x="12989" y="10187"/>
                    </a:cubicBezTo>
                    <a:cubicBezTo>
                      <a:pt x="13010" y="10113"/>
                      <a:pt x="13031" y="10050"/>
                      <a:pt x="13063" y="9977"/>
                    </a:cubicBezTo>
                    <a:cubicBezTo>
                      <a:pt x="13105" y="9903"/>
                      <a:pt x="13157" y="9830"/>
                      <a:pt x="13220" y="9756"/>
                    </a:cubicBezTo>
                    <a:cubicBezTo>
                      <a:pt x="13304" y="9672"/>
                      <a:pt x="13399" y="9588"/>
                      <a:pt x="13493" y="9515"/>
                    </a:cubicBezTo>
                    <a:cubicBezTo>
                      <a:pt x="13556" y="9452"/>
                      <a:pt x="13630" y="9389"/>
                      <a:pt x="13693" y="9326"/>
                    </a:cubicBezTo>
                    <a:cubicBezTo>
                      <a:pt x="13871" y="9158"/>
                      <a:pt x="14018" y="8969"/>
                      <a:pt x="14134" y="8759"/>
                    </a:cubicBezTo>
                    <a:cubicBezTo>
                      <a:pt x="14239" y="8570"/>
                      <a:pt x="14312" y="8391"/>
                      <a:pt x="14365" y="8213"/>
                    </a:cubicBezTo>
                    <a:cubicBezTo>
                      <a:pt x="14417" y="8003"/>
                      <a:pt x="14449" y="7814"/>
                      <a:pt x="14449" y="7635"/>
                    </a:cubicBezTo>
                    <a:cubicBezTo>
                      <a:pt x="14459" y="7435"/>
                      <a:pt x="14428" y="7236"/>
                      <a:pt x="14386" y="7036"/>
                    </a:cubicBezTo>
                    <a:cubicBezTo>
                      <a:pt x="14333" y="6847"/>
                      <a:pt x="14270" y="6658"/>
                      <a:pt x="14186" y="6490"/>
                    </a:cubicBezTo>
                    <a:cubicBezTo>
                      <a:pt x="14039" y="6175"/>
                      <a:pt x="13840" y="5870"/>
                      <a:pt x="13546" y="5524"/>
                    </a:cubicBezTo>
                    <a:cubicBezTo>
                      <a:pt x="13483" y="5440"/>
                      <a:pt x="13420" y="5366"/>
                      <a:pt x="13346" y="5282"/>
                    </a:cubicBezTo>
                    <a:lnTo>
                      <a:pt x="13294" y="5219"/>
                    </a:lnTo>
                    <a:cubicBezTo>
                      <a:pt x="13252" y="5177"/>
                      <a:pt x="13210" y="5125"/>
                      <a:pt x="13168" y="5083"/>
                    </a:cubicBezTo>
                    <a:cubicBezTo>
                      <a:pt x="13073" y="4967"/>
                      <a:pt x="12979" y="4831"/>
                      <a:pt x="12884" y="4694"/>
                    </a:cubicBezTo>
                    <a:lnTo>
                      <a:pt x="12884" y="4694"/>
                    </a:lnTo>
                    <a:lnTo>
                      <a:pt x="12895" y="4705"/>
                    </a:lnTo>
                    <a:cubicBezTo>
                      <a:pt x="12748" y="4474"/>
                      <a:pt x="12611" y="4222"/>
                      <a:pt x="12485" y="3928"/>
                    </a:cubicBezTo>
                    <a:cubicBezTo>
                      <a:pt x="12370" y="3655"/>
                      <a:pt x="12275" y="3371"/>
                      <a:pt x="12181" y="3130"/>
                    </a:cubicBezTo>
                    <a:cubicBezTo>
                      <a:pt x="11992" y="2605"/>
                      <a:pt x="11803" y="2059"/>
                      <a:pt x="11488" y="1586"/>
                    </a:cubicBezTo>
                    <a:cubicBezTo>
                      <a:pt x="11309" y="1324"/>
                      <a:pt x="11110" y="1093"/>
                      <a:pt x="10879" y="904"/>
                    </a:cubicBezTo>
                    <a:cubicBezTo>
                      <a:pt x="10637" y="694"/>
                      <a:pt x="10343" y="526"/>
                      <a:pt x="10028" y="389"/>
                    </a:cubicBezTo>
                    <a:cubicBezTo>
                      <a:pt x="9829" y="316"/>
                      <a:pt x="9619" y="242"/>
                      <a:pt x="9377" y="190"/>
                    </a:cubicBezTo>
                    <a:cubicBezTo>
                      <a:pt x="9136" y="127"/>
                      <a:pt x="8884" y="85"/>
                      <a:pt x="8621" y="53"/>
                    </a:cubicBezTo>
                    <a:cubicBezTo>
                      <a:pt x="8338" y="22"/>
                      <a:pt x="8044" y="1"/>
                      <a:pt x="77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79"/>
              <p:cNvSpPr/>
              <p:nvPr/>
            </p:nvSpPr>
            <p:spPr>
              <a:xfrm>
                <a:off x="1403441" y="3270606"/>
                <a:ext cx="884679" cy="1080539"/>
              </a:xfrm>
              <a:custGeom>
                <a:avLst/>
                <a:gdLst/>
                <a:ahLst/>
                <a:cxnLst/>
                <a:rect l="l" t="t" r="r" b="b"/>
                <a:pathLst>
                  <a:path w="11762" h="14366" extrusionOk="0">
                    <a:moveTo>
                      <a:pt x="8034" y="0"/>
                    </a:moveTo>
                    <a:cubicBezTo>
                      <a:pt x="8034" y="10"/>
                      <a:pt x="8023" y="10"/>
                      <a:pt x="8013" y="21"/>
                    </a:cubicBezTo>
                    <a:cubicBezTo>
                      <a:pt x="7981" y="21"/>
                      <a:pt x="7939" y="31"/>
                      <a:pt x="7897" y="42"/>
                    </a:cubicBezTo>
                    <a:cubicBezTo>
                      <a:pt x="7866" y="52"/>
                      <a:pt x="7824" y="73"/>
                      <a:pt x="7792" y="84"/>
                    </a:cubicBezTo>
                    <a:cubicBezTo>
                      <a:pt x="7708" y="115"/>
                      <a:pt x="7624" y="147"/>
                      <a:pt x="7551" y="189"/>
                    </a:cubicBezTo>
                    <a:cubicBezTo>
                      <a:pt x="7509" y="210"/>
                      <a:pt x="7467" y="241"/>
                      <a:pt x="7414" y="262"/>
                    </a:cubicBezTo>
                    <a:lnTo>
                      <a:pt x="7288" y="357"/>
                    </a:lnTo>
                    <a:cubicBezTo>
                      <a:pt x="7204" y="420"/>
                      <a:pt x="7120" y="483"/>
                      <a:pt x="7036" y="556"/>
                    </a:cubicBezTo>
                    <a:cubicBezTo>
                      <a:pt x="6973" y="619"/>
                      <a:pt x="6910" y="682"/>
                      <a:pt x="6847" y="756"/>
                    </a:cubicBezTo>
                    <a:cubicBezTo>
                      <a:pt x="6774" y="829"/>
                      <a:pt x="6711" y="903"/>
                      <a:pt x="6637" y="987"/>
                    </a:cubicBezTo>
                    <a:cubicBezTo>
                      <a:pt x="6511" y="1134"/>
                      <a:pt x="6396" y="1291"/>
                      <a:pt x="6280" y="1449"/>
                    </a:cubicBezTo>
                    <a:lnTo>
                      <a:pt x="5902" y="1953"/>
                    </a:lnTo>
                    <a:cubicBezTo>
                      <a:pt x="5776" y="2121"/>
                      <a:pt x="5650" y="2278"/>
                      <a:pt x="5524" y="2446"/>
                    </a:cubicBezTo>
                    <a:cubicBezTo>
                      <a:pt x="5398" y="2604"/>
                      <a:pt x="5272" y="2761"/>
                      <a:pt x="5136" y="2908"/>
                    </a:cubicBezTo>
                    <a:cubicBezTo>
                      <a:pt x="5009" y="3055"/>
                      <a:pt x="4873" y="3202"/>
                      <a:pt x="4726" y="3339"/>
                    </a:cubicBezTo>
                    <a:cubicBezTo>
                      <a:pt x="4579" y="3475"/>
                      <a:pt x="4432" y="3601"/>
                      <a:pt x="4274" y="3717"/>
                    </a:cubicBezTo>
                    <a:cubicBezTo>
                      <a:pt x="4096" y="3843"/>
                      <a:pt x="3917" y="3948"/>
                      <a:pt x="3738" y="4053"/>
                    </a:cubicBezTo>
                    <a:cubicBezTo>
                      <a:pt x="3686" y="4074"/>
                      <a:pt x="3623" y="4105"/>
                      <a:pt x="3570" y="4126"/>
                    </a:cubicBezTo>
                    <a:cubicBezTo>
                      <a:pt x="3507" y="4168"/>
                      <a:pt x="3444" y="4200"/>
                      <a:pt x="3381" y="4242"/>
                    </a:cubicBezTo>
                    <a:cubicBezTo>
                      <a:pt x="3308" y="4284"/>
                      <a:pt x="3234" y="4326"/>
                      <a:pt x="3171" y="4378"/>
                    </a:cubicBezTo>
                    <a:cubicBezTo>
                      <a:pt x="3056" y="4462"/>
                      <a:pt x="2940" y="4546"/>
                      <a:pt x="2835" y="4651"/>
                    </a:cubicBezTo>
                    <a:cubicBezTo>
                      <a:pt x="2741" y="4735"/>
                      <a:pt x="2667" y="4819"/>
                      <a:pt x="2583" y="4914"/>
                    </a:cubicBezTo>
                    <a:cubicBezTo>
                      <a:pt x="2510" y="5008"/>
                      <a:pt x="2436" y="5113"/>
                      <a:pt x="2373" y="5218"/>
                    </a:cubicBezTo>
                    <a:lnTo>
                      <a:pt x="2373" y="5208"/>
                    </a:lnTo>
                    <a:cubicBezTo>
                      <a:pt x="2300" y="5323"/>
                      <a:pt x="2247" y="5439"/>
                      <a:pt x="2184" y="5555"/>
                    </a:cubicBezTo>
                    <a:cubicBezTo>
                      <a:pt x="2132" y="5681"/>
                      <a:pt x="2090" y="5807"/>
                      <a:pt x="2048" y="5943"/>
                    </a:cubicBezTo>
                    <a:lnTo>
                      <a:pt x="2048" y="5933"/>
                    </a:lnTo>
                    <a:cubicBezTo>
                      <a:pt x="2016" y="6027"/>
                      <a:pt x="1995" y="6111"/>
                      <a:pt x="1974" y="6206"/>
                    </a:cubicBezTo>
                    <a:cubicBezTo>
                      <a:pt x="1953" y="6300"/>
                      <a:pt x="1932" y="6395"/>
                      <a:pt x="1922" y="6490"/>
                    </a:cubicBezTo>
                    <a:cubicBezTo>
                      <a:pt x="1890" y="6689"/>
                      <a:pt x="1869" y="6899"/>
                      <a:pt x="1859" y="7099"/>
                    </a:cubicBezTo>
                    <a:lnTo>
                      <a:pt x="1859" y="7298"/>
                    </a:lnTo>
                    <a:lnTo>
                      <a:pt x="1859" y="7424"/>
                    </a:lnTo>
                    <a:cubicBezTo>
                      <a:pt x="1859" y="7477"/>
                      <a:pt x="1859" y="7519"/>
                      <a:pt x="1848" y="7561"/>
                    </a:cubicBezTo>
                    <a:cubicBezTo>
                      <a:pt x="1848" y="7750"/>
                      <a:pt x="1827" y="7928"/>
                      <a:pt x="1806" y="8107"/>
                    </a:cubicBezTo>
                    <a:cubicBezTo>
                      <a:pt x="1764" y="8474"/>
                      <a:pt x="1680" y="8831"/>
                      <a:pt x="1544" y="9178"/>
                    </a:cubicBezTo>
                    <a:cubicBezTo>
                      <a:pt x="1481" y="9356"/>
                      <a:pt x="1407" y="9524"/>
                      <a:pt x="1323" y="9682"/>
                    </a:cubicBezTo>
                    <a:cubicBezTo>
                      <a:pt x="1239" y="9829"/>
                      <a:pt x="1145" y="9976"/>
                      <a:pt x="1050" y="10112"/>
                    </a:cubicBezTo>
                    <a:cubicBezTo>
                      <a:pt x="945" y="10259"/>
                      <a:pt x="840" y="10396"/>
                      <a:pt x="735" y="10532"/>
                    </a:cubicBezTo>
                    <a:cubicBezTo>
                      <a:pt x="630" y="10679"/>
                      <a:pt x="525" y="10816"/>
                      <a:pt x="441" y="10963"/>
                    </a:cubicBezTo>
                    <a:lnTo>
                      <a:pt x="431" y="10963"/>
                    </a:lnTo>
                    <a:cubicBezTo>
                      <a:pt x="410" y="11005"/>
                      <a:pt x="378" y="11057"/>
                      <a:pt x="357" y="11099"/>
                    </a:cubicBezTo>
                    <a:cubicBezTo>
                      <a:pt x="326" y="11152"/>
                      <a:pt x="294" y="11204"/>
                      <a:pt x="273" y="11267"/>
                    </a:cubicBezTo>
                    <a:cubicBezTo>
                      <a:pt x="210" y="11393"/>
                      <a:pt x="158" y="11519"/>
                      <a:pt x="116" y="11656"/>
                    </a:cubicBezTo>
                    <a:lnTo>
                      <a:pt x="116" y="11645"/>
                    </a:lnTo>
                    <a:cubicBezTo>
                      <a:pt x="105" y="11698"/>
                      <a:pt x="84" y="11761"/>
                      <a:pt x="74" y="11813"/>
                    </a:cubicBezTo>
                    <a:cubicBezTo>
                      <a:pt x="63" y="11866"/>
                      <a:pt x="53" y="11918"/>
                      <a:pt x="42" y="11981"/>
                    </a:cubicBezTo>
                    <a:cubicBezTo>
                      <a:pt x="21" y="12097"/>
                      <a:pt x="11" y="12212"/>
                      <a:pt x="0" y="12328"/>
                    </a:cubicBezTo>
                    <a:lnTo>
                      <a:pt x="0" y="12517"/>
                    </a:lnTo>
                    <a:cubicBezTo>
                      <a:pt x="11" y="12580"/>
                      <a:pt x="11" y="12643"/>
                      <a:pt x="21" y="12706"/>
                    </a:cubicBezTo>
                    <a:cubicBezTo>
                      <a:pt x="32" y="12842"/>
                      <a:pt x="53" y="12979"/>
                      <a:pt x="84" y="13115"/>
                    </a:cubicBezTo>
                    <a:cubicBezTo>
                      <a:pt x="95" y="13189"/>
                      <a:pt x="116" y="13273"/>
                      <a:pt x="147" y="13357"/>
                    </a:cubicBezTo>
                    <a:cubicBezTo>
                      <a:pt x="168" y="13441"/>
                      <a:pt x="189" y="13525"/>
                      <a:pt x="221" y="13609"/>
                    </a:cubicBezTo>
                    <a:cubicBezTo>
                      <a:pt x="252" y="13703"/>
                      <a:pt x="284" y="13808"/>
                      <a:pt x="326" y="13903"/>
                    </a:cubicBezTo>
                    <a:cubicBezTo>
                      <a:pt x="567" y="13976"/>
                      <a:pt x="840" y="14039"/>
                      <a:pt x="1134" y="14092"/>
                    </a:cubicBezTo>
                    <a:cubicBezTo>
                      <a:pt x="1680" y="14197"/>
                      <a:pt x="2258" y="14270"/>
                      <a:pt x="2867" y="14312"/>
                    </a:cubicBezTo>
                    <a:cubicBezTo>
                      <a:pt x="3329" y="14354"/>
                      <a:pt x="3801" y="14365"/>
                      <a:pt x="4327" y="14365"/>
                    </a:cubicBezTo>
                    <a:cubicBezTo>
                      <a:pt x="4579" y="14365"/>
                      <a:pt x="4852" y="14365"/>
                      <a:pt x="5146" y="14354"/>
                    </a:cubicBezTo>
                    <a:cubicBezTo>
                      <a:pt x="5902" y="14333"/>
                      <a:pt x="6648" y="14281"/>
                      <a:pt x="7341" y="14239"/>
                    </a:cubicBezTo>
                    <a:cubicBezTo>
                      <a:pt x="8002" y="14197"/>
                      <a:pt x="8716" y="14134"/>
                      <a:pt x="9430" y="14018"/>
                    </a:cubicBezTo>
                    <a:cubicBezTo>
                      <a:pt x="9903" y="13945"/>
                      <a:pt x="10344" y="13850"/>
                      <a:pt x="10732" y="13735"/>
                    </a:cubicBezTo>
                    <a:cubicBezTo>
                      <a:pt x="10774" y="13651"/>
                      <a:pt x="10806" y="13577"/>
                      <a:pt x="10837" y="13493"/>
                    </a:cubicBezTo>
                    <a:cubicBezTo>
                      <a:pt x="10995" y="13126"/>
                      <a:pt x="11110" y="12748"/>
                      <a:pt x="11163" y="12349"/>
                    </a:cubicBezTo>
                    <a:cubicBezTo>
                      <a:pt x="11184" y="12233"/>
                      <a:pt x="11194" y="12107"/>
                      <a:pt x="11194" y="11992"/>
                    </a:cubicBezTo>
                    <a:cubicBezTo>
                      <a:pt x="11194" y="11876"/>
                      <a:pt x="11194" y="11761"/>
                      <a:pt x="11173" y="11645"/>
                    </a:cubicBezTo>
                    <a:lnTo>
                      <a:pt x="11173" y="11656"/>
                    </a:lnTo>
                    <a:cubicBezTo>
                      <a:pt x="11142" y="11383"/>
                      <a:pt x="11058" y="11131"/>
                      <a:pt x="10953" y="10889"/>
                    </a:cubicBezTo>
                    <a:lnTo>
                      <a:pt x="10953" y="10900"/>
                    </a:lnTo>
                    <a:cubicBezTo>
                      <a:pt x="10816" y="10564"/>
                      <a:pt x="10648" y="10249"/>
                      <a:pt x="10522" y="9913"/>
                    </a:cubicBezTo>
                    <a:cubicBezTo>
                      <a:pt x="10491" y="9829"/>
                      <a:pt x="10470" y="9745"/>
                      <a:pt x="10438" y="9661"/>
                    </a:cubicBezTo>
                    <a:cubicBezTo>
                      <a:pt x="10417" y="9566"/>
                      <a:pt x="10396" y="9482"/>
                      <a:pt x="10386" y="9388"/>
                    </a:cubicBezTo>
                    <a:cubicBezTo>
                      <a:pt x="10354" y="9209"/>
                      <a:pt x="10354" y="9031"/>
                      <a:pt x="10375" y="8852"/>
                    </a:cubicBezTo>
                    <a:cubicBezTo>
                      <a:pt x="10386" y="8768"/>
                      <a:pt x="10396" y="8695"/>
                      <a:pt x="10417" y="8621"/>
                    </a:cubicBezTo>
                    <a:cubicBezTo>
                      <a:pt x="10438" y="8558"/>
                      <a:pt x="10459" y="8495"/>
                      <a:pt x="10491" y="8432"/>
                    </a:cubicBezTo>
                    <a:cubicBezTo>
                      <a:pt x="10543" y="8317"/>
                      <a:pt x="10617" y="8201"/>
                      <a:pt x="10701" y="8107"/>
                    </a:cubicBezTo>
                    <a:cubicBezTo>
                      <a:pt x="10743" y="8054"/>
                      <a:pt x="10795" y="8002"/>
                      <a:pt x="10848" y="7949"/>
                    </a:cubicBezTo>
                    <a:cubicBezTo>
                      <a:pt x="10900" y="7897"/>
                      <a:pt x="10953" y="7844"/>
                      <a:pt x="11016" y="7792"/>
                    </a:cubicBezTo>
                    <a:cubicBezTo>
                      <a:pt x="11079" y="7729"/>
                      <a:pt x="11142" y="7676"/>
                      <a:pt x="11194" y="7613"/>
                    </a:cubicBezTo>
                    <a:lnTo>
                      <a:pt x="11320" y="7487"/>
                    </a:lnTo>
                    <a:cubicBezTo>
                      <a:pt x="11352" y="7445"/>
                      <a:pt x="11394" y="7403"/>
                      <a:pt x="11425" y="7361"/>
                    </a:cubicBezTo>
                    <a:cubicBezTo>
                      <a:pt x="11446" y="7330"/>
                      <a:pt x="11467" y="7309"/>
                      <a:pt x="11488" y="7277"/>
                    </a:cubicBezTo>
                    <a:cubicBezTo>
                      <a:pt x="11509" y="7246"/>
                      <a:pt x="11530" y="7214"/>
                      <a:pt x="11551" y="7172"/>
                    </a:cubicBezTo>
                    <a:cubicBezTo>
                      <a:pt x="11593" y="7109"/>
                      <a:pt x="11625" y="7046"/>
                      <a:pt x="11646" y="6983"/>
                    </a:cubicBezTo>
                    <a:lnTo>
                      <a:pt x="11646" y="6994"/>
                    </a:lnTo>
                    <a:cubicBezTo>
                      <a:pt x="11656" y="6962"/>
                      <a:pt x="11667" y="6931"/>
                      <a:pt x="11677" y="6910"/>
                    </a:cubicBezTo>
                    <a:cubicBezTo>
                      <a:pt x="11688" y="6878"/>
                      <a:pt x="11698" y="6847"/>
                      <a:pt x="11709" y="6826"/>
                    </a:cubicBezTo>
                    <a:cubicBezTo>
                      <a:pt x="11730" y="6763"/>
                      <a:pt x="11740" y="6700"/>
                      <a:pt x="11751" y="6637"/>
                    </a:cubicBezTo>
                    <a:cubicBezTo>
                      <a:pt x="11751" y="6574"/>
                      <a:pt x="11761" y="6521"/>
                      <a:pt x="11761" y="6458"/>
                    </a:cubicBezTo>
                    <a:cubicBezTo>
                      <a:pt x="11761" y="6384"/>
                      <a:pt x="11751" y="6321"/>
                      <a:pt x="11751" y="6248"/>
                    </a:cubicBezTo>
                    <a:lnTo>
                      <a:pt x="11751" y="6258"/>
                    </a:lnTo>
                    <a:cubicBezTo>
                      <a:pt x="11740" y="6206"/>
                      <a:pt x="11730" y="6153"/>
                      <a:pt x="11719" y="6111"/>
                    </a:cubicBezTo>
                    <a:cubicBezTo>
                      <a:pt x="11709" y="6059"/>
                      <a:pt x="11698" y="6017"/>
                      <a:pt x="11688" y="5964"/>
                    </a:cubicBezTo>
                    <a:cubicBezTo>
                      <a:pt x="11656" y="5870"/>
                      <a:pt x="11614" y="5775"/>
                      <a:pt x="11583" y="5681"/>
                    </a:cubicBezTo>
                    <a:cubicBezTo>
                      <a:pt x="11446" y="5376"/>
                      <a:pt x="11278" y="5082"/>
                      <a:pt x="11100" y="4798"/>
                    </a:cubicBezTo>
                    <a:cubicBezTo>
                      <a:pt x="10921" y="4504"/>
                      <a:pt x="10732" y="4210"/>
                      <a:pt x="10585" y="3885"/>
                    </a:cubicBezTo>
                    <a:cubicBezTo>
                      <a:pt x="10512" y="3727"/>
                      <a:pt x="10449" y="3570"/>
                      <a:pt x="10386" y="3402"/>
                    </a:cubicBezTo>
                    <a:cubicBezTo>
                      <a:pt x="10323" y="3202"/>
                      <a:pt x="10260" y="3013"/>
                      <a:pt x="10207" y="2814"/>
                    </a:cubicBezTo>
                    <a:cubicBezTo>
                      <a:pt x="10155" y="2614"/>
                      <a:pt x="10092" y="2425"/>
                      <a:pt x="10039" y="2226"/>
                    </a:cubicBezTo>
                    <a:cubicBezTo>
                      <a:pt x="9976" y="2037"/>
                      <a:pt x="9903" y="1837"/>
                      <a:pt x="9829" y="1648"/>
                    </a:cubicBezTo>
                    <a:lnTo>
                      <a:pt x="9829" y="1659"/>
                    </a:lnTo>
                    <a:cubicBezTo>
                      <a:pt x="9798" y="1596"/>
                      <a:pt x="9777" y="1522"/>
                      <a:pt x="9735" y="1459"/>
                    </a:cubicBezTo>
                    <a:cubicBezTo>
                      <a:pt x="9703" y="1386"/>
                      <a:pt x="9661" y="1302"/>
                      <a:pt x="9619" y="1239"/>
                    </a:cubicBezTo>
                    <a:cubicBezTo>
                      <a:pt x="9546" y="1113"/>
                      <a:pt x="9472" y="997"/>
                      <a:pt x="9388" y="882"/>
                    </a:cubicBezTo>
                    <a:cubicBezTo>
                      <a:pt x="9357" y="840"/>
                      <a:pt x="9315" y="798"/>
                      <a:pt x="9283" y="756"/>
                    </a:cubicBezTo>
                    <a:cubicBezTo>
                      <a:pt x="9252" y="714"/>
                      <a:pt x="9210" y="672"/>
                      <a:pt x="9168" y="630"/>
                    </a:cubicBezTo>
                    <a:cubicBezTo>
                      <a:pt x="9094" y="556"/>
                      <a:pt x="9021" y="493"/>
                      <a:pt x="8937" y="420"/>
                    </a:cubicBezTo>
                    <a:cubicBezTo>
                      <a:pt x="8895" y="399"/>
                      <a:pt x="8863" y="367"/>
                      <a:pt x="8832" y="346"/>
                    </a:cubicBezTo>
                    <a:cubicBezTo>
                      <a:pt x="8779" y="315"/>
                      <a:pt x="8737" y="283"/>
                      <a:pt x="8695" y="262"/>
                    </a:cubicBezTo>
                    <a:cubicBezTo>
                      <a:pt x="8611" y="210"/>
                      <a:pt x="8517" y="168"/>
                      <a:pt x="8433" y="126"/>
                    </a:cubicBezTo>
                    <a:cubicBezTo>
                      <a:pt x="8370" y="105"/>
                      <a:pt x="8317" y="84"/>
                      <a:pt x="8254" y="63"/>
                    </a:cubicBezTo>
                    <a:cubicBezTo>
                      <a:pt x="8181" y="42"/>
                      <a:pt x="8107" y="21"/>
                      <a:pt x="8044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79"/>
              <p:cNvSpPr/>
              <p:nvPr/>
            </p:nvSpPr>
            <p:spPr>
              <a:xfrm>
                <a:off x="1616675" y="3620430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512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79"/>
              <p:cNvSpPr/>
              <p:nvPr/>
            </p:nvSpPr>
            <p:spPr>
              <a:xfrm>
                <a:off x="2262772" y="3824188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12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79"/>
              <p:cNvSpPr/>
              <p:nvPr/>
            </p:nvSpPr>
            <p:spPr>
              <a:xfrm>
                <a:off x="2262772" y="3824188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12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79"/>
              <p:cNvSpPr/>
              <p:nvPr/>
            </p:nvSpPr>
            <p:spPr>
              <a:xfrm>
                <a:off x="2262772" y="3824188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12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79"/>
              <p:cNvSpPr/>
              <p:nvPr/>
            </p:nvSpPr>
            <p:spPr>
              <a:xfrm>
                <a:off x="2262772" y="3824188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512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79"/>
              <p:cNvSpPr/>
              <p:nvPr/>
            </p:nvSpPr>
            <p:spPr>
              <a:xfrm>
                <a:off x="2262772" y="3824188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512C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79"/>
              <p:cNvSpPr/>
              <p:nvPr/>
            </p:nvSpPr>
            <p:spPr>
              <a:xfrm>
                <a:off x="1495880" y="3829754"/>
                <a:ext cx="620825" cy="403679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5367" extrusionOk="0">
                    <a:moveTo>
                      <a:pt x="5258" y="5128"/>
                    </a:moveTo>
                    <a:cubicBezTo>
                      <a:pt x="5248" y="5135"/>
                      <a:pt x="5239" y="5135"/>
                      <a:pt x="5230" y="5135"/>
                    </a:cubicBezTo>
                    <a:cubicBezTo>
                      <a:pt x="5236" y="5135"/>
                      <a:pt x="5248" y="5131"/>
                      <a:pt x="5258" y="5128"/>
                    </a:cubicBezTo>
                    <a:close/>
                    <a:moveTo>
                      <a:pt x="3087" y="1"/>
                    </a:moveTo>
                    <a:cubicBezTo>
                      <a:pt x="2961" y="22"/>
                      <a:pt x="2867" y="53"/>
                      <a:pt x="2783" y="95"/>
                    </a:cubicBezTo>
                    <a:cubicBezTo>
                      <a:pt x="2699" y="148"/>
                      <a:pt x="2625" y="232"/>
                      <a:pt x="2593" y="326"/>
                    </a:cubicBezTo>
                    <a:cubicBezTo>
                      <a:pt x="2583" y="358"/>
                      <a:pt x="2572" y="379"/>
                      <a:pt x="2572" y="410"/>
                    </a:cubicBezTo>
                    <a:cubicBezTo>
                      <a:pt x="2541" y="316"/>
                      <a:pt x="2520" y="232"/>
                      <a:pt x="2488" y="137"/>
                    </a:cubicBezTo>
                    <a:cubicBezTo>
                      <a:pt x="2488" y="106"/>
                      <a:pt x="2457" y="85"/>
                      <a:pt x="2415" y="85"/>
                    </a:cubicBezTo>
                    <a:cubicBezTo>
                      <a:pt x="2415" y="85"/>
                      <a:pt x="2404" y="95"/>
                      <a:pt x="2394" y="95"/>
                    </a:cubicBezTo>
                    <a:cubicBezTo>
                      <a:pt x="2352" y="106"/>
                      <a:pt x="2331" y="148"/>
                      <a:pt x="2341" y="190"/>
                    </a:cubicBezTo>
                    <a:cubicBezTo>
                      <a:pt x="2404" y="389"/>
                      <a:pt x="2478" y="652"/>
                      <a:pt x="2530" y="925"/>
                    </a:cubicBezTo>
                    <a:cubicBezTo>
                      <a:pt x="2593" y="1240"/>
                      <a:pt x="2614" y="1492"/>
                      <a:pt x="2593" y="1723"/>
                    </a:cubicBezTo>
                    <a:lnTo>
                      <a:pt x="2593" y="1733"/>
                    </a:lnTo>
                    <a:lnTo>
                      <a:pt x="2593" y="1744"/>
                    </a:lnTo>
                    <a:cubicBezTo>
                      <a:pt x="2583" y="1880"/>
                      <a:pt x="2551" y="2017"/>
                      <a:pt x="2509" y="2132"/>
                    </a:cubicBezTo>
                    <a:cubicBezTo>
                      <a:pt x="2478" y="2237"/>
                      <a:pt x="2425" y="2332"/>
                      <a:pt x="2373" y="2416"/>
                    </a:cubicBezTo>
                    <a:cubicBezTo>
                      <a:pt x="2310" y="2500"/>
                      <a:pt x="2247" y="2573"/>
                      <a:pt x="2173" y="2636"/>
                    </a:cubicBezTo>
                    <a:cubicBezTo>
                      <a:pt x="2068" y="2731"/>
                      <a:pt x="1953" y="2804"/>
                      <a:pt x="1827" y="2878"/>
                    </a:cubicBezTo>
                    <a:lnTo>
                      <a:pt x="1816" y="2878"/>
                    </a:lnTo>
                    <a:cubicBezTo>
                      <a:pt x="1564" y="2993"/>
                      <a:pt x="1302" y="3067"/>
                      <a:pt x="1039" y="3130"/>
                    </a:cubicBezTo>
                    <a:lnTo>
                      <a:pt x="945" y="3161"/>
                    </a:lnTo>
                    <a:cubicBezTo>
                      <a:pt x="787" y="3203"/>
                      <a:pt x="630" y="3245"/>
                      <a:pt x="472" y="3308"/>
                    </a:cubicBezTo>
                    <a:cubicBezTo>
                      <a:pt x="315" y="3361"/>
                      <a:pt x="178" y="3434"/>
                      <a:pt x="52" y="3508"/>
                    </a:cubicBezTo>
                    <a:cubicBezTo>
                      <a:pt x="31" y="3518"/>
                      <a:pt x="21" y="3550"/>
                      <a:pt x="21" y="3571"/>
                    </a:cubicBezTo>
                    <a:cubicBezTo>
                      <a:pt x="10" y="3581"/>
                      <a:pt x="10" y="3592"/>
                      <a:pt x="10" y="3592"/>
                    </a:cubicBezTo>
                    <a:cubicBezTo>
                      <a:pt x="0" y="3613"/>
                      <a:pt x="0" y="3634"/>
                      <a:pt x="21" y="3655"/>
                    </a:cubicBezTo>
                    <a:cubicBezTo>
                      <a:pt x="136" y="3812"/>
                      <a:pt x="273" y="3949"/>
                      <a:pt x="462" y="4117"/>
                    </a:cubicBezTo>
                    <a:cubicBezTo>
                      <a:pt x="619" y="4243"/>
                      <a:pt x="777" y="4358"/>
                      <a:pt x="945" y="4463"/>
                    </a:cubicBezTo>
                    <a:cubicBezTo>
                      <a:pt x="1386" y="4736"/>
                      <a:pt x="1911" y="4967"/>
                      <a:pt x="2488" y="5125"/>
                    </a:cubicBezTo>
                    <a:cubicBezTo>
                      <a:pt x="2751" y="5188"/>
                      <a:pt x="3024" y="5251"/>
                      <a:pt x="3308" y="5293"/>
                    </a:cubicBezTo>
                    <a:cubicBezTo>
                      <a:pt x="3518" y="5324"/>
                      <a:pt x="3717" y="5345"/>
                      <a:pt x="3907" y="5356"/>
                    </a:cubicBezTo>
                    <a:cubicBezTo>
                      <a:pt x="4022" y="5366"/>
                      <a:pt x="4127" y="5366"/>
                      <a:pt x="4243" y="5366"/>
                    </a:cubicBezTo>
                    <a:cubicBezTo>
                      <a:pt x="4547" y="5366"/>
                      <a:pt x="4852" y="5345"/>
                      <a:pt x="5146" y="5303"/>
                    </a:cubicBezTo>
                    <a:cubicBezTo>
                      <a:pt x="5608" y="5240"/>
                      <a:pt x="6038" y="5135"/>
                      <a:pt x="6416" y="4988"/>
                    </a:cubicBezTo>
                    <a:cubicBezTo>
                      <a:pt x="6847" y="4831"/>
                      <a:pt x="7214" y="4621"/>
                      <a:pt x="7508" y="4379"/>
                    </a:cubicBezTo>
                    <a:cubicBezTo>
                      <a:pt x="7676" y="4243"/>
                      <a:pt x="7813" y="4096"/>
                      <a:pt x="7928" y="3938"/>
                    </a:cubicBezTo>
                    <a:cubicBezTo>
                      <a:pt x="8065" y="3781"/>
                      <a:pt x="8170" y="3602"/>
                      <a:pt x="8243" y="3413"/>
                    </a:cubicBezTo>
                    <a:cubicBezTo>
                      <a:pt x="8254" y="3403"/>
                      <a:pt x="8254" y="3382"/>
                      <a:pt x="8254" y="3361"/>
                    </a:cubicBezTo>
                    <a:cubicBezTo>
                      <a:pt x="8243" y="3350"/>
                      <a:pt x="8243" y="3340"/>
                      <a:pt x="8233" y="3329"/>
                    </a:cubicBezTo>
                    <a:cubicBezTo>
                      <a:pt x="8222" y="3308"/>
                      <a:pt x="8222" y="3298"/>
                      <a:pt x="8212" y="3287"/>
                    </a:cubicBezTo>
                    <a:cubicBezTo>
                      <a:pt x="8128" y="3224"/>
                      <a:pt x="8044" y="3161"/>
                      <a:pt x="7970" y="3109"/>
                    </a:cubicBezTo>
                    <a:cubicBezTo>
                      <a:pt x="7876" y="3056"/>
                      <a:pt x="7802" y="3014"/>
                      <a:pt x="7729" y="2983"/>
                    </a:cubicBezTo>
                    <a:cubicBezTo>
                      <a:pt x="7582" y="2920"/>
                      <a:pt x="7414" y="2867"/>
                      <a:pt x="7214" y="2846"/>
                    </a:cubicBezTo>
                    <a:cubicBezTo>
                      <a:pt x="7109" y="2825"/>
                      <a:pt x="6994" y="2825"/>
                      <a:pt x="6889" y="2815"/>
                    </a:cubicBezTo>
                    <a:cubicBezTo>
                      <a:pt x="6658" y="2794"/>
                      <a:pt x="6406" y="2773"/>
                      <a:pt x="6175" y="2689"/>
                    </a:cubicBezTo>
                    <a:cubicBezTo>
                      <a:pt x="6091" y="2668"/>
                      <a:pt x="6028" y="2636"/>
                      <a:pt x="5975" y="2594"/>
                    </a:cubicBezTo>
                    <a:cubicBezTo>
                      <a:pt x="5933" y="2563"/>
                      <a:pt x="5881" y="2521"/>
                      <a:pt x="5839" y="2479"/>
                    </a:cubicBezTo>
                    <a:cubicBezTo>
                      <a:pt x="5786" y="2405"/>
                      <a:pt x="5734" y="2332"/>
                      <a:pt x="5692" y="2248"/>
                    </a:cubicBezTo>
                    <a:cubicBezTo>
                      <a:pt x="5660" y="2174"/>
                      <a:pt x="5618" y="2080"/>
                      <a:pt x="5597" y="1985"/>
                    </a:cubicBezTo>
                    <a:cubicBezTo>
                      <a:pt x="5576" y="1943"/>
                      <a:pt x="5566" y="1912"/>
                      <a:pt x="5555" y="1870"/>
                    </a:cubicBezTo>
                    <a:cubicBezTo>
                      <a:pt x="5545" y="1796"/>
                      <a:pt x="5534" y="1712"/>
                      <a:pt x="5524" y="1639"/>
                    </a:cubicBezTo>
                    <a:lnTo>
                      <a:pt x="5524" y="1628"/>
                    </a:lnTo>
                    <a:cubicBezTo>
                      <a:pt x="5513" y="1534"/>
                      <a:pt x="5513" y="1439"/>
                      <a:pt x="5513" y="1355"/>
                    </a:cubicBezTo>
                    <a:cubicBezTo>
                      <a:pt x="5513" y="1313"/>
                      <a:pt x="5471" y="1282"/>
                      <a:pt x="5429" y="1282"/>
                    </a:cubicBezTo>
                    <a:cubicBezTo>
                      <a:pt x="5387" y="1282"/>
                      <a:pt x="5356" y="1313"/>
                      <a:pt x="5356" y="1366"/>
                    </a:cubicBezTo>
                    <a:lnTo>
                      <a:pt x="5356" y="1418"/>
                    </a:lnTo>
                    <a:cubicBezTo>
                      <a:pt x="5303" y="1334"/>
                      <a:pt x="5230" y="1250"/>
                      <a:pt x="5156" y="1156"/>
                    </a:cubicBezTo>
                    <a:cubicBezTo>
                      <a:pt x="4957" y="925"/>
                      <a:pt x="4757" y="736"/>
                      <a:pt x="4547" y="568"/>
                    </a:cubicBezTo>
                    <a:cubicBezTo>
                      <a:pt x="4348" y="410"/>
                      <a:pt x="4159" y="284"/>
                      <a:pt x="3970" y="200"/>
                    </a:cubicBezTo>
                    <a:cubicBezTo>
                      <a:pt x="3759" y="85"/>
                      <a:pt x="3560" y="32"/>
                      <a:pt x="3381" y="11"/>
                    </a:cubicBezTo>
                    <a:cubicBezTo>
                      <a:pt x="3318" y="1"/>
                      <a:pt x="3266" y="1"/>
                      <a:pt x="3224" y="1"/>
                    </a:cubicBezTo>
                    <a:close/>
                  </a:path>
                </a:pathLst>
              </a:custGeom>
              <a:solidFill>
                <a:srgbClr val="FF8A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79"/>
              <p:cNvSpPr/>
              <p:nvPr/>
            </p:nvSpPr>
            <p:spPr>
              <a:xfrm>
                <a:off x="1676697" y="3828926"/>
                <a:ext cx="248886" cy="172092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2288" extrusionOk="0">
                    <a:moveTo>
                      <a:pt x="820" y="1"/>
                    </a:moveTo>
                    <a:cubicBezTo>
                      <a:pt x="767" y="1"/>
                      <a:pt x="725" y="12"/>
                      <a:pt x="683" y="12"/>
                    </a:cubicBezTo>
                    <a:cubicBezTo>
                      <a:pt x="557" y="33"/>
                      <a:pt x="463" y="64"/>
                      <a:pt x="379" y="106"/>
                    </a:cubicBezTo>
                    <a:cubicBezTo>
                      <a:pt x="295" y="159"/>
                      <a:pt x="221" y="243"/>
                      <a:pt x="189" y="337"/>
                    </a:cubicBezTo>
                    <a:cubicBezTo>
                      <a:pt x="168" y="369"/>
                      <a:pt x="168" y="390"/>
                      <a:pt x="168" y="421"/>
                    </a:cubicBezTo>
                    <a:cubicBezTo>
                      <a:pt x="137" y="327"/>
                      <a:pt x="116" y="243"/>
                      <a:pt x="95" y="148"/>
                    </a:cubicBezTo>
                    <a:cubicBezTo>
                      <a:pt x="84" y="117"/>
                      <a:pt x="53" y="96"/>
                      <a:pt x="11" y="96"/>
                    </a:cubicBezTo>
                    <a:lnTo>
                      <a:pt x="0" y="96"/>
                    </a:lnTo>
                    <a:cubicBezTo>
                      <a:pt x="0" y="106"/>
                      <a:pt x="0" y="117"/>
                      <a:pt x="11" y="117"/>
                    </a:cubicBezTo>
                    <a:cubicBezTo>
                      <a:pt x="21" y="201"/>
                      <a:pt x="53" y="285"/>
                      <a:pt x="74" y="369"/>
                    </a:cubicBezTo>
                    <a:cubicBezTo>
                      <a:pt x="105" y="453"/>
                      <a:pt x="147" y="537"/>
                      <a:pt x="189" y="621"/>
                    </a:cubicBezTo>
                    <a:cubicBezTo>
                      <a:pt x="231" y="705"/>
                      <a:pt x="284" y="789"/>
                      <a:pt x="347" y="873"/>
                    </a:cubicBezTo>
                    <a:cubicBezTo>
                      <a:pt x="410" y="967"/>
                      <a:pt x="473" y="1051"/>
                      <a:pt x="547" y="1125"/>
                    </a:cubicBezTo>
                    <a:cubicBezTo>
                      <a:pt x="736" y="1335"/>
                      <a:pt x="956" y="1513"/>
                      <a:pt x="1187" y="1671"/>
                    </a:cubicBezTo>
                    <a:cubicBezTo>
                      <a:pt x="1471" y="1849"/>
                      <a:pt x="1776" y="1996"/>
                      <a:pt x="2091" y="2101"/>
                    </a:cubicBezTo>
                    <a:cubicBezTo>
                      <a:pt x="2385" y="2206"/>
                      <a:pt x="2689" y="2269"/>
                      <a:pt x="2994" y="2280"/>
                    </a:cubicBezTo>
                    <a:cubicBezTo>
                      <a:pt x="3046" y="2285"/>
                      <a:pt x="3099" y="2287"/>
                      <a:pt x="3151" y="2287"/>
                    </a:cubicBezTo>
                    <a:cubicBezTo>
                      <a:pt x="3204" y="2287"/>
                      <a:pt x="3256" y="2285"/>
                      <a:pt x="3309" y="2280"/>
                    </a:cubicBezTo>
                    <a:cubicBezTo>
                      <a:pt x="3298" y="2280"/>
                      <a:pt x="3298" y="2269"/>
                      <a:pt x="3288" y="2259"/>
                    </a:cubicBezTo>
                    <a:cubicBezTo>
                      <a:pt x="3256" y="2185"/>
                      <a:pt x="3225" y="2101"/>
                      <a:pt x="3204" y="2017"/>
                    </a:cubicBezTo>
                    <a:cubicBezTo>
                      <a:pt x="3193" y="2007"/>
                      <a:pt x="3193" y="2007"/>
                      <a:pt x="3193" y="1996"/>
                    </a:cubicBezTo>
                    <a:cubicBezTo>
                      <a:pt x="3172" y="1965"/>
                      <a:pt x="3162" y="1923"/>
                      <a:pt x="3151" y="1881"/>
                    </a:cubicBezTo>
                    <a:cubicBezTo>
                      <a:pt x="3130" y="1807"/>
                      <a:pt x="3120" y="1723"/>
                      <a:pt x="3120" y="1650"/>
                    </a:cubicBezTo>
                    <a:lnTo>
                      <a:pt x="3120" y="1629"/>
                    </a:lnTo>
                    <a:cubicBezTo>
                      <a:pt x="3120" y="1545"/>
                      <a:pt x="3109" y="1461"/>
                      <a:pt x="3109" y="1366"/>
                    </a:cubicBezTo>
                    <a:cubicBezTo>
                      <a:pt x="3109" y="1324"/>
                      <a:pt x="3067" y="1293"/>
                      <a:pt x="3025" y="1293"/>
                    </a:cubicBezTo>
                    <a:cubicBezTo>
                      <a:pt x="2983" y="1293"/>
                      <a:pt x="2952" y="1324"/>
                      <a:pt x="2952" y="1377"/>
                    </a:cubicBezTo>
                    <a:lnTo>
                      <a:pt x="2952" y="1429"/>
                    </a:lnTo>
                    <a:cubicBezTo>
                      <a:pt x="2899" y="1345"/>
                      <a:pt x="2836" y="1261"/>
                      <a:pt x="2752" y="1167"/>
                    </a:cubicBezTo>
                    <a:cubicBezTo>
                      <a:pt x="2553" y="936"/>
                      <a:pt x="2353" y="736"/>
                      <a:pt x="2143" y="579"/>
                    </a:cubicBezTo>
                    <a:cubicBezTo>
                      <a:pt x="1944" y="421"/>
                      <a:pt x="1755" y="295"/>
                      <a:pt x="1566" y="201"/>
                    </a:cubicBezTo>
                    <a:cubicBezTo>
                      <a:pt x="1355" y="96"/>
                      <a:pt x="1156" y="33"/>
                      <a:pt x="977" y="12"/>
                    </a:cubicBezTo>
                    <a:cubicBezTo>
                      <a:pt x="914" y="12"/>
                      <a:pt x="862" y="1"/>
                      <a:pt x="820" y="1"/>
                    </a:cubicBez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79"/>
              <p:cNvSpPr/>
              <p:nvPr/>
            </p:nvSpPr>
            <p:spPr>
              <a:xfrm>
                <a:off x="1677524" y="3837651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79"/>
              <p:cNvSpPr/>
              <p:nvPr/>
            </p:nvSpPr>
            <p:spPr>
              <a:xfrm>
                <a:off x="1717764" y="3913468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79"/>
              <p:cNvSpPr/>
              <p:nvPr/>
            </p:nvSpPr>
            <p:spPr>
              <a:xfrm>
                <a:off x="1901815" y="4000341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79"/>
              <p:cNvSpPr/>
              <p:nvPr/>
            </p:nvSpPr>
            <p:spPr>
              <a:xfrm>
                <a:off x="1491142" y="3274517"/>
                <a:ext cx="665803" cy="689571"/>
              </a:xfrm>
              <a:custGeom>
                <a:avLst/>
                <a:gdLst/>
                <a:ahLst/>
                <a:cxnLst/>
                <a:rect l="l" t="t" r="r" b="b"/>
                <a:pathLst>
                  <a:path w="8852" h="9168" extrusionOk="0">
                    <a:moveTo>
                      <a:pt x="6584" y="0"/>
                    </a:moveTo>
                    <a:cubicBezTo>
                      <a:pt x="6563" y="11"/>
                      <a:pt x="6553" y="21"/>
                      <a:pt x="6542" y="53"/>
                    </a:cubicBezTo>
                    <a:cubicBezTo>
                      <a:pt x="6532" y="42"/>
                      <a:pt x="6521" y="42"/>
                      <a:pt x="6521" y="42"/>
                    </a:cubicBezTo>
                    <a:lnTo>
                      <a:pt x="6511" y="42"/>
                    </a:lnTo>
                    <a:cubicBezTo>
                      <a:pt x="6490" y="53"/>
                      <a:pt x="6469" y="63"/>
                      <a:pt x="6458" y="74"/>
                    </a:cubicBezTo>
                    <a:cubicBezTo>
                      <a:pt x="6353" y="179"/>
                      <a:pt x="6259" y="284"/>
                      <a:pt x="6154" y="389"/>
                    </a:cubicBezTo>
                    <a:cubicBezTo>
                      <a:pt x="5849" y="725"/>
                      <a:pt x="5545" y="1071"/>
                      <a:pt x="5240" y="1407"/>
                    </a:cubicBezTo>
                    <a:cubicBezTo>
                      <a:pt x="4841" y="1859"/>
                      <a:pt x="4421" y="2331"/>
                      <a:pt x="3991" y="2772"/>
                    </a:cubicBezTo>
                    <a:cubicBezTo>
                      <a:pt x="3255" y="3528"/>
                      <a:pt x="2604" y="4064"/>
                      <a:pt x="1942" y="4463"/>
                    </a:cubicBezTo>
                    <a:lnTo>
                      <a:pt x="1953" y="4452"/>
                    </a:lnTo>
                    <a:lnTo>
                      <a:pt x="1953" y="4452"/>
                    </a:lnTo>
                    <a:cubicBezTo>
                      <a:pt x="1806" y="4547"/>
                      <a:pt x="1648" y="4631"/>
                      <a:pt x="1491" y="4704"/>
                    </a:cubicBezTo>
                    <a:cubicBezTo>
                      <a:pt x="1491" y="4704"/>
                      <a:pt x="1480" y="4694"/>
                      <a:pt x="1459" y="4694"/>
                    </a:cubicBezTo>
                    <a:cubicBezTo>
                      <a:pt x="1365" y="4673"/>
                      <a:pt x="1270" y="4662"/>
                      <a:pt x="1176" y="4662"/>
                    </a:cubicBezTo>
                    <a:lnTo>
                      <a:pt x="1081" y="4662"/>
                    </a:lnTo>
                    <a:cubicBezTo>
                      <a:pt x="945" y="4673"/>
                      <a:pt x="829" y="4704"/>
                      <a:pt x="724" y="4757"/>
                    </a:cubicBezTo>
                    <a:cubicBezTo>
                      <a:pt x="525" y="4841"/>
                      <a:pt x="367" y="4977"/>
                      <a:pt x="252" y="5135"/>
                    </a:cubicBezTo>
                    <a:cubicBezTo>
                      <a:pt x="147" y="5292"/>
                      <a:pt x="73" y="5482"/>
                      <a:pt x="31" y="5671"/>
                    </a:cubicBezTo>
                    <a:cubicBezTo>
                      <a:pt x="0" y="5870"/>
                      <a:pt x="0" y="6080"/>
                      <a:pt x="42" y="6280"/>
                    </a:cubicBezTo>
                    <a:cubicBezTo>
                      <a:pt x="84" y="6511"/>
                      <a:pt x="178" y="6721"/>
                      <a:pt x="304" y="6879"/>
                    </a:cubicBezTo>
                    <a:cubicBezTo>
                      <a:pt x="430" y="7036"/>
                      <a:pt x="598" y="7173"/>
                      <a:pt x="787" y="7257"/>
                    </a:cubicBezTo>
                    <a:cubicBezTo>
                      <a:pt x="1008" y="7372"/>
                      <a:pt x="1270" y="7425"/>
                      <a:pt x="1554" y="7425"/>
                    </a:cubicBezTo>
                    <a:cubicBezTo>
                      <a:pt x="1701" y="7425"/>
                      <a:pt x="1858" y="7404"/>
                      <a:pt x="2005" y="7383"/>
                    </a:cubicBezTo>
                    <a:cubicBezTo>
                      <a:pt x="2121" y="7582"/>
                      <a:pt x="2257" y="7771"/>
                      <a:pt x="2404" y="7939"/>
                    </a:cubicBezTo>
                    <a:cubicBezTo>
                      <a:pt x="2572" y="8139"/>
                      <a:pt x="2741" y="8296"/>
                      <a:pt x="2909" y="8422"/>
                    </a:cubicBezTo>
                    <a:cubicBezTo>
                      <a:pt x="3014" y="8506"/>
                      <a:pt x="3108" y="8569"/>
                      <a:pt x="3203" y="8622"/>
                    </a:cubicBezTo>
                    <a:cubicBezTo>
                      <a:pt x="3297" y="8674"/>
                      <a:pt x="3392" y="8727"/>
                      <a:pt x="3497" y="8769"/>
                    </a:cubicBezTo>
                    <a:cubicBezTo>
                      <a:pt x="3675" y="8863"/>
                      <a:pt x="3875" y="8937"/>
                      <a:pt x="4064" y="8989"/>
                    </a:cubicBezTo>
                    <a:cubicBezTo>
                      <a:pt x="4463" y="9105"/>
                      <a:pt x="4883" y="9168"/>
                      <a:pt x="5293" y="9168"/>
                    </a:cubicBezTo>
                    <a:lnTo>
                      <a:pt x="5545" y="9168"/>
                    </a:lnTo>
                    <a:cubicBezTo>
                      <a:pt x="6059" y="9136"/>
                      <a:pt x="6542" y="9021"/>
                      <a:pt x="6973" y="8821"/>
                    </a:cubicBezTo>
                    <a:cubicBezTo>
                      <a:pt x="7214" y="8706"/>
                      <a:pt x="7424" y="8590"/>
                      <a:pt x="7624" y="8443"/>
                    </a:cubicBezTo>
                    <a:cubicBezTo>
                      <a:pt x="7844" y="8275"/>
                      <a:pt x="8044" y="8097"/>
                      <a:pt x="8212" y="7908"/>
                    </a:cubicBezTo>
                    <a:cubicBezTo>
                      <a:pt x="8390" y="7687"/>
                      <a:pt x="8537" y="7467"/>
                      <a:pt x="8632" y="7236"/>
                    </a:cubicBezTo>
                    <a:cubicBezTo>
                      <a:pt x="8726" y="7005"/>
                      <a:pt x="8789" y="6774"/>
                      <a:pt x="8821" y="6532"/>
                    </a:cubicBezTo>
                    <a:cubicBezTo>
                      <a:pt x="8852" y="6290"/>
                      <a:pt x="8852" y="6049"/>
                      <a:pt x="8831" y="5797"/>
                    </a:cubicBezTo>
                    <a:cubicBezTo>
                      <a:pt x="8810" y="5566"/>
                      <a:pt x="8768" y="5314"/>
                      <a:pt x="8705" y="5040"/>
                    </a:cubicBezTo>
                    <a:cubicBezTo>
                      <a:pt x="8642" y="4757"/>
                      <a:pt x="8558" y="4484"/>
                      <a:pt x="8506" y="4274"/>
                    </a:cubicBezTo>
                    <a:lnTo>
                      <a:pt x="8474" y="4169"/>
                    </a:lnTo>
                    <a:cubicBezTo>
                      <a:pt x="8453" y="4085"/>
                      <a:pt x="8422" y="4001"/>
                      <a:pt x="8401" y="3927"/>
                    </a:cubicBezTo>
                    <a:cubicBezTo>
                      <a:pt x="8380" y="3843"/>
                      <a:pt x="8359" y="3749"/>
                      <a:pt x="8338" y="3654"/>
                    </a:cubicBezTo>
                    <a:cubicBezTo>
                      <a:pt x="8285" y="3381"/>
                      <a:pt x="8243" y="3098"/>
                      <a:pt x="8212" y="2825"/>
                    </a:cubicBezTo>
                    <a:cubicBezTo>
                      <a:pt x="8170" y="2520"/>
                      <a:pt x="8128" y="2195"/>
                      <a:pt x="8065" y="1890"/>
                    </a:cubicBezTo>
                    <a:cubicBezTo>
                      <a:pt x="7960" y="1428"/>
                      <a:pt x="7823" y="1071"/>
                      <a:pt x="7634" y="788"/>
                    </a:cubicBezTo>
                    <a:cubicBezTo>
                      <a:pt x="7508" y="609"/>
                      <a:pt x="7372" y="462"/>
                      <a:pt x="7225" y="347"/>
                    </a:cubicBezTo>
                    <a:cubicBezTo>
                      <a:pt x="7057" y="210"/>
                      <a:pt x="6857" y="95"/>
                      <a:pt x="6647" y="0"/>
                    </a:cubicBezTo>
                    <a:close/>
                  </a:path>
                </a:pathLst>
              </a:custGeom>
              <a:solidFill>
                <a:srgbClr val="FF8A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79"/>
              <p:cNvSpPr/>
              <p:nvPr/>
            </p:nvSpPr>
            <p:spPr>
              <a:xfrm>
                <a:off x="1580347" y="3683611"/>
                <a:ext cx="52199" cy="10831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440" extrusionOk="0">
                    <a:moveTo>
                      <a:pt x="147" y="1"/>
                    </a:moveTo>
                    <a:cubicBezTo>
                      <a:pt x="116" y="1"/>
                      <a:pt x="95" y="22"/>
                      <a:pt x="84" y="53"/>
                    </a:cubicBezTo>
                    <a:cubicBezTo>
                      <a:pt x="0" y="305"/>
                      <a:pt x="32" y="589"/>
                      <a:pt x="137" y="830"/>
                    </a:cubicBezTo>
                    <a:cubicBezTo>
                      <a:pt x="242" y="1072"/>
                      <a:pt x="410" y="1261"/>
                      <a:pt x="620" y="1429"/>
                    </a:cubicBezTo>
                    <a:cubicBezTo>
                      <a:pt x="620" y="1429"/>
                      <a:pt x="630" y="1440"/>
                      <a:pt x="641" y="1440"/>
                    </a:cubicBezTo>
                    <a:cubicBezTo>
                      <a:pt x="651" y="1440"/>
                      <a:pt x="662" y="1429"/>
                      <a:pt x="672" y="1429"/>
                    </a:cubicBezTo>
                    <a:cubicBezTo>
                      <a:pt x="683" y="1408"/>
                      <a:pt x="693" y="1377"/>
                      <a:pt x="672" y="1366"/>
                    </a:cubicBezTo>
                    <a:cubicBezTo>
                      <a:pt x="630" y="1335"/>
                      <a:pt x="588" y="1303"/>
                      <a:pt x="557" y="1261"/>
                    </a:cubicBezTo>
                    <a:cubicBezTo>
                      <a:pt x="525" y="1230"/>
                      <a:pt x="494" y="1188"/>
                      <a:pt x="462" y="1156"/>
                    </a:cubicBezTo>
                    <a:lnTo>
                      <a:pt x="462" y="1156"/>
                    </a:lnTo>
                    <a:lnTo>
                      <a:pt x="473" y="1167"/>
                    </a:lnTo>
                    <a:cubicBezTo>
                      <a:pt x="431" y="1114"/>
                      <a:pt x="399" y="1062"/>
                      <a:pt x="368" y="1009"/>
                    </a:cubicBezTo>
                    <a:cubicBezTo>
                      <a:pt x="336" y="957"/>
                      <a:pt x="315" y="914"/>
                      <a:pt x="294" y="862"/>
                    </a:cubicBezTo>
                    <a:cubicBezTo>
                      <a:pt x="242" y="757"/>
                      <a:pt x="210" y="641"/>
                      <a:pt x="200" y="515"/>
                    </a:cubicBezTo>
                    <a:cubicBezTo>
                      <a:pt x="179" y="410"/>
                      <a:pt x="179" y="305"/>
                      <a:pt x="200" y="200"/>
                    </a:cubicBezTo>
                    <a:cubicBezTo>
                      <a:pt x="200" y="169"/>
                      <a:pt x="210" y="127"/>
                      <a:pt x="221" y="85"/>
                    </a:cubicBezTo>
                    <a:cubicBezTo>
                      <a:pt x="231" y="53"/>
                      <a:pt x="210" y="11"/>
                      <a:pt x="168" y="1"/>
                    </a:cubicBez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79"/>
              <p:cNvSpPr/>
              <p:nvPr/>
            </p:nvSpPr>
            <p:spPr>
              <a:xfrm>
                <a:off x="1515586" y="3675713"/>
                <a:ext cx="81458" cy="4197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58" extrusionOk="0">
                    <a:moveTo>
                      <a:pt x="725" y="1"/>
                    </a:moveTo>
                    <a:cubicBezTo>
                      <a:pt x="672" y="1"/>
                      <a:pt x="620" y="11"/>
                      <a:pt x="557" y="22"/>
                    </a:cubicBezTo>
                    <a:cubicBezTo>
                      <a:pt x="504" y="43"/>
                      <a:pt x="452" y="53"/>
                      <a:pt x="399" y="74"/>
                    </a:cubicBezTo>
                    <a:cubicBezTo>
                      <a:pt x="305" y="127"/>
                      <a:pt x="210" y="190"/>
                      <a:pt x="147" y="263"/>
                    </a:cubicBezTo>
                    <a:cubicBezTo>
                      <a:pt x="105" y="305"/>
                      <a:pt x="74" y="347"/>
                      <a:pt x="53" y="400"/>
                    </a:cubicBezTo>
                    <a:cubicBezTo>
                      <a:pt x="32" y="442"/>
                      <a:pt x="11" y="484"/>
                      <a:pt x="0" y="526"/>
                    </a:cubicBezTo>
                    <a:cubicBezTo>
                      <a:pt x="0" y="547"/>
                      <a:pt x="11" y="557"/>
                      <a:pt x="21" y="557"/>
                    </a:cubicBezTo>
                    <a:cubicBezTo>
                      <a:pt x="42" y="557"/>
                      <a:pt x="53" y="547"/>
                      <a:pt x="53" y="536"/>
                    </a:cubicBezTo>
                    <a:cubicBezTo>
                      <a:pt x="53" y="526"/>
                      <a:pt x="53" y="526"/>
                      <a:pt x="63" y="515"/>
                    </a:cubicBezTo>
                    <a:cubicBezTo>
                      <a:pt x="74" y="484"/>
                      <a:pt x="84" y="463"/>
                      <a:pt x="95" y="431"/>
                    </a:cubicBezTo>
                    <a:cubicBezTo>
                      <a:pt x="114" y="403"/>
                      <a:pt x="141" y="374"/>
                      <a:pt x="170" y="346"/>
                    </a:cubicBezTo>
                    <a:lnTo>
                      <a:pt x="170" y="346"/>
                    </a:lnTo>
                    <a:cubicBezTo>
                      <a:pt x="202" y="314"/>
                      <a:pt x="243" y="284"/>
                      <a:pt x="284" y="263"/>
                    </a:cubicBezTo>
                    <a:cubicBezTo>
                      <a:pt x="347" y="221"/>
                      <a:pt x="420" y="200"/>
                      <a:pt x="494" y="179"/>
                    </a:cubicBezTo>
                    <a:cubicBezTo>
                      <a:pt x="567" y="169"/>
                      <a:pt x="630" y="158"/>
                      <a:pt x="704" y="158"/>
                    </a:cubicBezTo>
                    <a:cubicBezTo>
                      <a:pt x="777" y="158"/>
                      <a:pt x="840" y="169"/>
                      <a:pt x="903" y="190"/>
                    </a:cubicBezTo>
                    <a:cubicBezTo>
                      <a:pt x="924" y="200"/>
                      <a:pt x="945" y="200"/>
                      <a:pt x="966" y="211"/>
                    </a:cubicBezTo>
                    <a:cubicBezTo>
                      <a:pt x="977" y="216"/>
                      <a:pt x="987" y="219"/>
                      <a:pt x="998" y="219"/>
                    </a:cubicBezTo>
                    <a:cubicBezTo>
                      <a:pt x="1008" y="219"/>
                      <a:pt x="1019" y="216"/>
                      <a:pt x="1029" y="211"/>
                    </a:cubicBezTo>
                    <a:cubicBezTo>
                      <a:pt x="1040" y="200"/>
                      <a:pt x="1061" y="190"/>
                      <a:pt x="1071" y="169"/>
                    </a:cubicBezTo>
                    <a:cubicBezTo>
                      <a:pt x="1082" y="148"/>
                      <a:pt x="1071" y="106"/>
                      <a:pt x="1050" y="85"/>
                    </a:cubicBezTo>
                    <a:cubicBezTo>
                      <a:pt x="1019" y="64"/>
                      <a:pt x="998" y="53"/>
                      <a:pt x="977" y="43"/>
                    </a:cubicBezTo>
                    <a:cubicBezTo>
                      <a:pt x="945" y="32"/>
                      <a:pt x="914" y="22"/>
                      <a:pt x="893" y="11"/>
                    </a:cubicBezTo>
                    <a:cubicBezTo>
                      <a:pt x="840" y="11"/>
                      <a:pt x="798" y="1"/>
                      <a:pt x="756" y="1"/>
                    </a:cubicBez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79"/>
              <p:cNvSpPr/>
              <p:nvPr/>
            </p:nvSpPr>
            <p:spPr>
              <a:xfrm>
                <a:off x="2951440" y="3819449"/>
                <a:ext cx="178560" cy="298604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3970" extrusionOk="0">
                    <a:moveTo>
                      <a:pt x="799" y="1"/>
                    </a:moveTo>
                    <a:cubicBezTo>
                      <a:pt x="789" y="1"/>
                      <a:pt x="768" y="12"/>
                      <a:pt x="757" y="22"/>
                    </a:cubicBezTo>
                    <a:cubicBezTo>
                      <a:pt x="736" y="33"/>
                      <a:pt x="726" y="54"/>
                      <a:pt x="726" y="75"/>
                    </a:cubicBezTo>
                    <a:cubicBezTo>
                      <a:pt x="715" y="96"/>
                      <a:pt x="726" y="117"/>
                      <a:pt x="736" y="127"/>
                    </a:cubicBezTo>
                    <a:cubicBezTo>
                      <a:pt x="789" y="180"/>
                      <a:pt x="831" y="232"/>
                      <a:pt x="883" y="285"/>
                    </a:cubicBezTo>
                    <a:cubicBezTo>
                      <a:pt x="810" y="285"/>
                      <a:pt x="747" y="306"/>
                      <a:pt x="684" y="327"/>
                    </a:cubicBezTo>
                    <a:cubicBezTo>
                      <a:pt x="621" y="337"/>
                      <a:pt x="568" y="369"/>
                      <a:pt x="526" y="390"/>
                    </a:cubicBezTo>
                    <a:cubicBezTo>
                      <a:pt x="484" y="411"/>
                      <a:pt x="432" y="442"/>
                      <a:pt x="390" y="474"/>
                    </a:cubicBezTo>
                    <a:cubicBezTo>
                      <a:pt x="295" y="547"/>
                      <a:pt x="222" y="642"/>
                      <a:pt x="180" y="726"/>
                    </a:cubicBezTo>
                    <a:cubicBezTo>
                      <a:pt x="148" y="810"/>
                      <a:pt x="117" y="904"/>
                      <a:pt x="117" y="1009"/>
                    </a:cubicBezTo>
                    <a:cubicBezTo>
                      <a:pt x="96" y="1156"/>
                      <a:pt x="117" y="1324"/>
                      <a:pt x="159" y="1513"/>
                    </a:cubicBezTo>
                    <a:cubicBezTo>
                      <a:pt x="148" y="1503"/>
                      <a:pt x="148" y="1492"/>
                      <a:pt x="138" y="1482"/>
                    </a:cubicBezTo>
                    <a:cubicBezTo>
                      <a:pt x="127" y="1461"/>
                      <a:pt x="106" y="1450"/>
                      <a:pt x="85" y="1450"/>
                    </a:cubicBezTo>
                    <a:lnTo>
                      <a:pt x="75" y="1450"/>
                    </a:lnTo>
                    <a:cubicBezTo>
                      <a:pt x="64" y="1450"/>
                      <a:pt x="43" y="1461"/>
                      <a:pt x="33" y="1461"/>
                    </a:cubicBezTo>
                    <a:cubicBezTo>
                      <a:pt x="12" y="1482"/>
                      <a:pt x="1" y="1492"/>
                      <a:pt x="1" y="1513"/>
                    </a:cubicBezTo>
                    <a:cubicBezTo>
                      <a:pt x="1" y="1534"/>
                      <a:pt x="1" y="1555"/>
                      <a:pt x="12" y="1576"/>
                    </a:cubicBezTo>
                    <a:cubicBezTo>
                      <a:pt x="75" y="1671"/>
                      <a:pt x="127" y="1765"/>
                      <a:pt x="190" y="1860"/>
                    </a:cubicBezTo>
                    <a:cubicBezTo>
                      <a:pt x="243" y="1954"/>
                      <a:pt x="295" y="2059"/>
                      <a:pt x="348" y="2154"/>
                    </a:cubicBezTo>
                    <a:cubicBezTo>
                      <a:pt x="474" y="2406"/>
                      <a:pt x="589" y="2658"/>
                      <a:pt x="715" y="2910"/>
                    </a:cubicBezTo>
                    <a:lnTo>
                      <a:pt x="715" y="2920"/>
                    </a:lnTo>
                    <a:lnTo>
                      <a:pt x="747" y="2983"/>
                    </a:lnTo>
                    <a:cubicBezTo>
                      <a:pt x="778" y="3067"/>
                      <a:pt x="810" y="3151"/>
                      <a:pt x="852" y="3225"/>
                    </a:cubicBezTo>
                    <a:cubicBezTo>
                      <a:pt x="894" y="3309"/>
                      <a:pt x="936" y="3382"/>
                      <a:pt x="999" y="3445"/>
                    </a:cubicBezTo>
                    <a:cubicBezTo>
                      <a:pt x="1030" y="3487"/>
                      <a:pt x="1051" y="3508"/>
                      <a:pt x="1093" y="3529"/>
                    </a:cubicBezTo>
                    <a:cubicBezTo>
                      <a:pt x="1114" y="3540"/>
                      <a:pt x="1156" y="3561"/>
                      <a:pt x="1198" y="3561"/>
                    </a:cubicBezTo>
                    <a:lnTo>
                      <a:pt x="1209" y="3561"/>
                    </a:lnTo>
                    <a:cubicBezTo>
                      <a:pt x="1251" y="3561"/>
                      <a:pt x="1282" y="3561"/>
                      <a:pt x="1314" y="3540"/>
                    </a:cubicBezTo>
                    <a:cubicBezTo>
                      <a:pt x="1345" y="3529"/>
                      <a:pt x="1377" y="3498"/>
                      <a:pt x="1408" y="3466"/>
                    </a:cubicBezTo>
                    <a:cubicBezTo>
                      <a:pt x="1429" y="3435"/>
                      <a:pt x="1440" y="3393"/>
                      <a:pt x="1450" y="3351"/>
                    </a:cubicBezTo>
                    <a:cubicBezTo>
                      <a:pt x="1461" y="3382"/>
                      <a:pt x="1471" y="3403"/>
                      <a:pt x="1492" y="3435"/>
                    </a:cubicBezTo>
                    <a:cubicBezTo>
                      <a:pt x="1534" y="3519"/>
                      <a:pt x="1576" y="3592"/>
                      <a:pt x="1608" y="3655"/>
                    </a:cubicBezTo>
                    <a:cubicBezTo>
                      <a:pt x="1639" y="3697"/>
                      <a:pt x="1681" y="3760"/>
                      <a:pt x="1734" y="3813"/>
                    </a:cubicBezTo>
                    <a:cubicBezTo>
                      <a:pt x="1797" y="3886"/>
                      <a:pt x="1891" y="3970"/>
                      <a:pt x="2007" y="3970"/>
                    </a:cubicBezTo>
                    <a:lnTo>
                      <a:pt x="2028" y="3970"/>
                    </a:lnTo>
                    <a:cubicBezTo>
                      <a:pt x="2080" y="3970"/>
                      <a:pt x="2143" y="3939"/>
                      <a:pt x="2196" y="3886"/>
                    </a:cubicBezTo>
                    <a:cubicBezTo>
                      <a:pt x="2248" y="3823"/>
                      <a:pt x="2280" y="3750"/>
                      <a:pt x="2301" y="3666"/>
                    </a:cubicBezTo>
                    <a:cubicBezTo>
                      <a:pt x="2322" y="3592"/>
                      <a:pt x="2322" y="3508"/>
                      <a:pt x="2301" y="3403"/>
                    </a:cubicBezTo>
                    <a:cubicBezTo>
                      <a:pt x="2290" y="3319"/>
                      <a:pt x="2269" y="3214"/>
                      <a:pt x="2238" y="3109"/>
                    </a:cubicBezTo>
                    <a:cubicBezTo>
                      <a:pt x="2185" y="2962"/>
                      <a:pt x="2112" y="2805"/>
                      <a:pt x="2028" y="2626"/>
                    </a:cubicBezTo>
                    <a:lnTo>
                      <a:pt x="2028" y="2626"/>
                    </a:lnTo>
                    <a:cubicBezTo>
                      <a:pt x="2049" y="2647"/>
                      <a:pt x="2080" y="2658"/>
                      <a:pt x="2101" y="2658"/>
                    </a:cubicBezTo>
                    <a:cubicBezTo>
                      <a:pt x="2122" y="2658"/>
                      <a:pt x="2133" y="2668"/>
                      <a:pt x="2154" y="2668"/>
                    </a:cubicBezTo>
                    <a:cubicBezTo>
                      <a:pt x="2175" y="2668"/>
                      <a:pt x="2206" y="2658"/>
                      <a:pt x="2227" y="2647"/>
                    </a:cubicBezTo>
                    <a:cubicBezTo>
                      <a:pt x="2269" y="2637"/>
                      <a:pt x="2301" y="2605"/>
                      <a:pt x="2322" y="2574"/>
                    </a:cubicBezTo>
                    <a:cubicBezTo>
                      <a:pt x="2343" y="2542"/>
                      <a:pt x="2353" y="2511"/>
                      <a:pt x="2364" y="2479"/>
                    </a:cubicBezTo>
                    <a:cubicBezTo>
                      <a:pt x="2374" y="2385"/>
                      <a:pt x="2353" y="2301"/>
                      <a:pt x="2332" y="2227"/>
                    </a:cubicBezTo>
                    <a:cubicBezTo>
                      <a:pt x="2301" y="2154"/>
                      <a:pt x="2269" y="2070"/>
                      <a:pt x="2227" y="1965"/>
                    </a:cubicBezTo>
                    <a:cubicBezTo>
                      <a:pt x="2164" y="1849"/>
                      <a:pt x="2101" y="1734"/>
                      <a:pt x="2038" y="1629"/>
                    </a:cubicBezTo>
                    <a:lnTo>
                      <a:pt x="1996" y="1576"/>
                    </a:lnTo>
                    <a:lnTo>
                      <a:pt x="2007" y="1576"/>
                    </a:lnTo>
                    <a:cubicBezTo>
                      <a:pt x="1839" y="1293"/>
                      <a:pt x="1660" y="1020"/>
                      <a:pt x="1482" y="768"/>
                    </a:cubicBezTo>
                    <a:cubicBezTo>
                      <a:pt x="1293" y="526"/>
                      <a:pt x="1083" y="274"/>
                      <a:pt x="862" y="33"/>
                    </a:cubicBezTo>
                    <a:cubicBezTo>
                      <a:pt x="852" y="12"/>
                      <a:pt x="831" y="1"/>
                      <a:pt x="8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79"/>
              <p:cNvSpPr/>
              <p:nvPr/>
            </p:nvSpPr>
            <p:spPr>
              <a:xfrm>
                <a:off x="3027257" y="3881050"/>
                <a:ext cx="70401" cy="17856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2374" extrusionOk="0">
                    <a:moveTo>
                      <a:pt x="211" y="1"/>
                    </a:moveTo>
                    <a:cubicBezTo>
                      <a:pt x="190" y="12"/>
                      <a:pt x="190" y="22"/>
                      <a:pt x="201" y="43"/>
                    </a:cubicBezTo>
                    <a:cubicBezTo>
                      <a:pt x="243" y="96"/>
                      <a:pt x="285" y="148"/>
                      <a:pt x="316" y="190"/>
                    </a:cubicBezTo>
                    <a:cubicBezTo>
                      <a:pt x="369" y="253"/>
                      <a:pt x="421" y="316"/>
                      <a:pt x="463" y="369"/>
                    </a:cubicBezTo>
                    <a:cubicBezTo>
                      <a:pt x="568" y="505"/>
                      <a:pt x="663" y="642"/>
                      <a:pt x="747" y="789"/>
                    </a:cubicBezTo>
                    <a:lnTo>
                      <a:pt x="747" y="778"/>
                    </a:lnTo>
                    <a:cubicBezTo>
                      <a:pt x="789" y="852"/>
                      <a:pt x="831" y="936"/>
                      <a:pt x="852" y="1020"/>
                    </a:cubicBezTo>
                    <a:cubicBezTo>
                      <a:pt x="852" y="1051"/>
                      <a:pt x="862" y="1093"/>
                      <a:pt x="862" y="1125"/>
                    </a:cubicBezTo>
                    <a:cubicBezTo>
                      <a:pt x="862" y="1167"/>
                      <a:pt x="852" y="1198"/>
                      <a:pt x="852" y="1240"/>
                    </a:cubicBezTo>
                    <a:cubicBezTo>
                      <a:pt x="841" y="1251"/>
                      <a:pt x="841" y="1261"/>
                      <a:pt x="831" y="1272"/>
                    </a:cubicBezTo>
                    <a:cubicBezTo>
                      <a:pt x="831" y="1282"/>
                      <a:pt x="820" y="1282"/>
                      <a:pt x="820" y="1293"/>
                    </a:cubicBezTo>
                    <a:cubicBezTo>
                      <a:pt x="820" y="1293"/>
                      <a:pt x="810" y="1293"/>
                      <a:pt x="810" y="1303"/>
                    </a:cubicBezTo>
                    <a:lnTo>
                      <a:pt x="768" y="1303"/>
                    </a:lnTo>
                    <a:cubicBezTo>
                      <a:pt x="747" y="1293"/>
                      <a:pt x="726" y="1282"/>
                      <a:pt x="715" y="1272"/>
                    </a:cubicBezTo>
                    <a:lnTo>
                      <a:pt x="715" y="1272"/>
                    </a:lnTo>
                    <a:cubicBezTo>
                      <a:pt x="715" y="1272"/>
                      <a:pt x="715" y="1274"/>
                      <a:pt x="716" y="1276"/>
                    </a:cubicBezTo>
                    <a:lnTo>
                      <a:pt x="716" y="1276"/>
                    </a:lnTo>
                    <a:cubicBezTo>
                      <a:pt x="667" y="1247"/>
                      <a:pt x="628" y="1217"/>
                      <a:pt x="589" y="1188"/>
                    </a:cubicBezTo>
                    <a:cubicBezTo>
                      <a:pt x="547" y="1146"/>
                      <a:pt x="505" y="1104"/>
                      <a:pt x="463" y="1072"/>
                    </a:cubicBezTo>
                    <a:cubicBezTo>
                      <a:pt x="457" y="1060"/>
                      <a:pt x="444" y="1054"/>
                      <a:pt x="430" y="1054"/>
                    </a:cubicBezTo>
                    <a:cubicBezTo>
                      <a:pt x="419" y="1054"/>
                      <a:pt x="409" y="1057"/>
                      <a:pt x="400" y="1062"/>
                    </a:cubicBezTo>
                    <a:cubicBezTo>
                      <a:pt x="390" y="1083"/>
                      <a:pt x="379" y="1104"/>
                      <a:pt x="390" y="1125"/>
                    </a:cubicBezTo>
                    <a:cubicBezTo>
                      <a:pt x="400" y="1156"/>
                      <a:pt x="411" y="1177"/>
                      <a:pt x="421" y="1209"/>
                    </a:cubicBezTo>
                    <a:cubicBezTo>
                      <a:pt x="442" y="1240"/>
                      <a:pt x="453" y="1272"/>
                      <a:pt x="474" y="1303"/>
                    </a:cubicBezTo>
                    <a:cubicBezTo>
                      <a:pt x="516" y="1366"/>
                      <a:pt x="558" y="1440"/>
                      <a:pt x="589" y="1513"/>
                    </a:cubicBezTo>
                    <a:cubicBezTo>
                      <a:pt x="663" y="1660"/>
                      <a:pt x="747" y="1807"/>
                      <a:pt x="789" y="1975"/>
                    </a:cubicBezTo>
                    <a:cubicBezTo>
                      <a:pt x="799" y="2028"/>
                      <a:pt x="810" y="2070"/>
                      <a:pt x="810" y="2112"/>
                    </a:cubicBezTo>
                    <a:cubicBezTo>
                      <a:pt x="810" y="2133"/>
                      <a:pt x="810" y="2154"/>
                      <a:pt x="799" y="2175"/>
                    </a:cubicBezTo>
                    <a:cubicBezTo>
                      <a:pt x="799" y="2196"/>
                      <a:pt x="789" y="2206"/>
                      <a:pt x="778" y="2227"/>
                    </a:cubicBezTo>
                    <a:cubicBezTo>
                      <a:pt x="778" y="2227"/>
                      <a:pt x="778" y="2238"/>
                      <a:pt x="768" y="2238"/>
                    </a:cubicBezTo>
                    <a:lnTo>
                      <a:pt x="768" y="2248"/>
                    </a:lnTo>
                    <a:lnTo>
                      <a:pt x="736" y="2248"/>
                    </a:lnTo>
                    <a:cubicBezTo>
                      <a:pt x="726" y="2238"/>
                      <a:pt x="715" y="2238"/>
                      <a:pt x="705" y="2227"/>
                    </a:cubicBezTo>
                    <a:cubicBezTo>
                      <a:pt x="663" y="2206"/>
                      <a:pt x="631" y="2175"/>
                      <a:pt x="600" y="2143"/>
                    </a:cubicBezTo>
                    <a:lnTo>
                      <a:pt x="600" y="2143"/>
                    </a:lnTo>
                    <a:cubicBezTo>
                      <a:pt x="600" y="2143"/>
                      <a:pt x="600" y="2143"/>
                      <a:pt x="600" y="2144"/>
                    </a:cubicBezTo>
                    <a:lnTo>
                      <a:pt x="600" y="2144"/>
                    </a:lnTo>
                    <a:cubicBezTo>
                      <a:pt x="541" y="2084"/>
                      <a:pt x="492" y="2024"/>
                      <a:pt x="453" y="1965"/>
                    </a:cubicBezTo>
                    <a:lnTo>
                      <a:pt x="295" y="1744"/>
                    </a:lnTo>
                    <a:cubicBezTo>
                      <a:pt x="222" y="1639"/>
                      <a:pt x="159" y="1524"/>
                      <a:pt x="85" y="1408"/>
                    </a:cubicBezTo>
                    <a:cubicBezTo>
                      <a:pt x="85" y="1398"/>
                      <a:pt x="75" y="1398"/>
                      <a:pt x="64" y="1398"/>
                    </a:cubicBezTo>
                    <a:cubicBezTo>
                      <a:pt x="60" y="1394"/>
                      <a:pt x="56" y="1393"/>
                      <a:pt x="51" y="1393"/>
                    </a:cubicBezTo>
                    <a:cubicBezTo>
                      <a:pt x="42" y="1393"/>
                      <a:pt x="33" y="1398"/>
                      <a:pt x="33" y="1398"/>
                    </a:cubicBezTo>
                    <a:cubicBezTo>
                      <a:pt x="12" y="1408"/>
                      <a:pt x="1" y="1440"/>
                      <a:pt x="12" y="1450"/>
                    </a:cubicBezTo>
                    <a:cubicBezTo>
                      <a:pt x="43" y="1503"/>
                      <a:pt x="64" y="1555"/>
                      <a:pt x="85" y="1608"/>
                    </a:cubicBezTo>
                    <a:cubicBezTo>
                      <a:pt x="106" y="1660"/>
                      <a:pt x="127" y="1702"/>
                      <a:pt x="138" y="1755"/>
                    </a:cubicBezTo>
                    <a:cubicBezTo>
                      <a:pt x="148" y="1806"/>
                      <a:pt x="158" y="1867"/>
                      <a:pt x="159" y="1919"/>
                    </a:cubicBezTo>
                    <a:lnTo>
                      <a:pt x="159" y="1919"/>
                    </a:lnTo>
                    <a:cubicBezTo>
                      <a:pt x="159" y="1938"/>
                      <a:pt x="157" y="1956"/>
                      <a:pt x="148" y="1975"/>
                    </a:cubicBezTo>
                    <a:cubicBezTo>
                      <a:pt x="148" y="1996"/>
                      <a:pt x="148" y="2017"/>
                      <a:pt x="138" y="2038"/>
                    </a:cubicBezTo>
                    <a:cubicBezTo>
                      <a:pt x="138" y="2059"/>
                      <a:pt x="127" y="2080"/>
                      <a:pt x="117" y="2101"/>
                    </a:cubicBezTo>
                    <a:cubicBezTo>
                      <a:pt x="106" y="2122"/>
                      <a:pt x="117" y="2154"/>
                      <a:pt x="138" y="2164"/>
                    </a:cubicBezTo>
                    <a:cubicBezTo>
                      <a:pt x="144" y="2166"/>
                      <a:pt x="149" y="2167"/>
                      <a:pt x="154" y="2167"/>
                    </a:cubicBezTo>
                    <a:cubicBezTo>
                      <a:pt x="176" y="2167"/>
                      <a:pt x="192" y="2150"/>
                      <a:pt x="201" y="2133"/>
                    </a:cubicBezTo>
                    <a:cubicBezTo>
                      <a:pt x="222" y="2080"/>
                      <a:pt x="243" y="2017"/>
                      <a:pt x="243" y="1954"/>
                    </a:cubicBezTo>
                    <a:lnTo>
                      <a:pt x="243" y="1860"/>
                    </a:lnTo>
                    <a:cubicBezTo>
                      <a:pt x="232" y="1849"/>
                      <a:pt x="232" y="1849"/>
                      <a:pt x="232" y="1839"/>
                    </a:cubicBezTo>
                    <a:lnTo>
                      <a:pt x="232" y="1839"/>
                    </a:lnTo>
                    <a:cubicBezTo>
                      <a:pt x="274" y="1902"/>
                      <a:pt x="316" y="1965"/>
                      <a:pt x="358" y="2017"/>
                    </a:cubicBezTo>
                    <a:cubicBezTo>
                      <a:pt x="400" y="2091"/>
                      <a:pt x="453" y="2154"/>
                      <a:pt x="505" y="2217"/>
                    </a:cubicBezTo>
                    <a:cubicBezTo>
                      <a:pt x="558" y="2269"/>
                      <a:pt x="610" y="2311"/>
                      <a:pt x="663" y="2343"/>
                    </a:cubicBezTo>
                    <a:cubicBezTo>
                      <a:pt x="673" y="2353"/>
                      <a:pt x="684" y="2353"/>
                      <a:pt x="705" y="2364"/>
                    </a:cubicBezTo>
                    <a:cubicBezTo>
                      <a:pt x="715" y="2364"/>
                      <a:pt x="726" y="2364"/>
                      <a:pt x="736" y="2374"/>
                    </a:cubicBezTo>
                    <a:lnTo>
                      <a:pt x="778" y="2374"/>
                    </a:lnTo>
                    <a:cubicBezTo>
                      <a:pt x="789" y="2364"/>
                      <a:pt x="799" y="2364"/>
                      <a:pt x="820" y="2353"/>
                    </a:cubicBezTo>
                    <a:cubicBezTo>
                      <a:pt x="831" y="2353"/>
                      <a:pt x="841" y="2343"/>
                      <a:pt x="852" y="2332"/>
                    </a:cubicBezTo>
                    <a:lnTo>
                      <a:pt x="883" y="2301"/>
                    </a:lnTo>
                    <a:cubicBezTo>
                      <a:pt x="894" y="2290"/>
                      <a:pt x="904" y="2269"/>
                      <a:pt x="904" y="2259"/>
                    </a:cubicBezTo>
                    <a:cubicBezTo>
                      <a:pt x="915" y="2238"/>
                      <a:pt x="915" y="2217"/>
                      <a:pt x="925" y="2206"/>
                    </a:cubicBezTo>
                    <a:cubicBezTo>
                      <a:pt x="936" y="2164"/>
                      <a:pt x="936" y="2122"/>
                      <a:pt x="936" y="2080"/>
                    </a:cubicBezTo>
                    <a:cubicBezTo>
                      <a:pt x="925" y="2028"/>
                      <a:pt x="915" y="1986"/>
                      <a:pt x="904" y="1944"/>
                    </a:cubicBezTo>
                    <a:cubicBezTo>
                      <a:pt x="883" y="1839"/>
                      <a:pt x="831" y="1734"/>
                      <a:pt x="789" y="1639"/>
                    </a:cubicBezTo>
                    <a:cubicBezTo>
                      <a:pt x="736" y="1534"/>
                      <a:pt x="684" y="1440"/>
                      <a:pt x="631" y="1345"/>
                    </a:cubicBezTo>
                    <a:cubicBezTo>
                      <a:pt x="621" y="1335"/>
                      <a:pt x="610" y="1324"/>
                      <a:pt x="610" y="1314"/>
                    </a:cubicBezTo>
                    <a:lnTo>
                      <a:pt x="610" y="1314"/>
                    </a:lnTo>
                    <a:cubicBezTo>
                      <a:pt x="610" y="1314"/>
                      <a:pt x="621" y="1314"/>
                      <a:pt x="621" y="1324"/>
                    </a:cubicBezTo>
                    <a:cubicBezTo>
                      <a:pt x="652" y="1345"/>
                      <a:pt x="684" y="1366"/>
                      <a:pt x="715" y="1377"/>
                    </a:cubicBezTo>
                    <a:cubicBezTo>
                      <a:pt x="736" y="1377"/>
                      <a:pt x="757" y="1387"/>
                      <a:pt x="768" y="1387"/>
                    </a:cubicBezTo>
                    <a:lnTo>
                      <a:pt x="810" y="1387"/>
                    </a:lnTo>
                    <a:cubicBezTo>
                      <a:pt x="820" y="1377"/>
                      <a:pt x="841" y="1377"/>
                      <a:pt x="852" y="1366"/>
                    </a:cubicBezTo>
                    <a:cubicBezTo>
                      <a:pt x="862" y="1356"/>
                      <a:pt x="883" y="1345"/>
                      <a:pt x="883" y="1335"/>
                    </a:cubicBezTo>
                    <a:cubicBezTo>
                      <a:pt x="894" y="1314"/>
                      <a:pt x="904" y="1303"/>
                      <a:pt x="915" y="1282"/>
                    </a:cubicBezTo>
                    <a:cubicBezTo>
                      <a:pt x="915" y="1261"/>
                      <a:pt x="925" y="1251"/>
                      <a:pt x="925" y="1230"/>
                    </a:cubicBezTo>
                    <a:cubicBezTo>
                      <a:pt x="936" y="1188"/>
                      <a:pt x="936" y="1135"/>
                      <a:pt x="925" y="1093"/>
                    </a:cubicBezTo>
                    <a:cubicBezTo>
                      <a:pt x="925" y="1051"/>
                      <a:pt x="915" y="1009"/>
                      <a:pt x="904" y="978"/>
                    </a:cubicBezTo>
                    <a:cubicBezTo>
                      <a:pt x="873" y="883"/>
                      <a:pt x="831" y="799"/>
                      <a:pt x="778" y="715"/>
                    </a:cubicBezTo>
                    <a:cubicBezTo>
                      <a:pt x="726" y="621"/>
                      <a:pt x="663" y="537"/>
                      <a:pt x="600" y="453"/>
                    </a:cubicBezTo>
                    <a:cubicBezTo>
                      <a:pt x="526" y="369"/>
                      <a:pt x="463" y="285"/>
                      <a:pt x="400" y="201"/>
                    </a:cubicBezTo>
                    <a:lnTo>
                      <a:pt x="243" y="12"/>
                    </a:lnTo>
                    <a:cubicBezTo>
                      <a:pt x="243" y="1"/>
                      <a:pt x="232" y="1"/>
                      <a:pt x="2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79"/>
              <p:cNvSpPr/>
              <p:nvPr/>
            </p:nvSpPr>
            <p:spPr>
              <a:xfrm>
                <a:off x="2058939" y="4070592"/>
                <a:ext cx="698296" cy="627218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8339" extrusionOk="0">
                    <a:moveTo>
                      <a:pt x="705" y="1"/>
                    </a:moveTo>
                    <a:cubicBezTo>
                      <a:pt x="694" y="1"/>
                      <a:pt x="684" y="1"/>
                      <a:pt x="673" y="12"/>
                    </a:cubicBezTo>
                    <a:cubicBezTo>
                      <a:pt x="652" y="12"/>
                      <a:pt x="631" y="33"/>
                      <a:pt x="631" y="54"/>
                    </a:cubicBezTo>
                    <a:cubicBezTo>
                      <a:pt x="621" y="75"/>
                      <a:pt x="621" y="96"/>
                      <a:pt x="631" y="106"/>
                    </a:cubicBezTo>
                    <a:cubicBezTo>
                      <a:pt x="642" y="127"/>
                      <a:pt x="652" y="138"/>
                      <a:pt x="673" y="148"/>
                    </a:cubicBezTo>
                    <a:cubicBezTo>
                      <a:pt x="463" y="715"/>
                      <a:pt x="327" y="1198"/>
                      <a:pt x="222" y="1650"/>
                    </a:cubicBezTo>
                    <a:cubicBezTo>
                      <a:pt x="64" y="2332"/>
                      <a:pt x="1" y="2931"/>
                      <a:pt x="33" y="3477"/>
                    </a:cubicBezTo>
                    <a:cubicBezTo>
                      <a:pt x="54" y="3792"/>
                      <a:pt x="106" y="4086"/>
                      <a:pt x="180" y="4369"/>
                    </a:cubicBezTo>
                    <a:cubicBezTo>
                      <a:pt x="243" y="4600"/>
                      <a:pt x="337" y="4831"/>
                      <a:pt x="442" y="5041"/>
                    </a:cubicBezTo>
                    <a:cubicBezTo>
                      <a:pt x="621" y="5398"/>
                      <a:pt x="862" y="5745"/>
                      <a:pt x="1146" y="6081"/>
                    </a:cubicBezTo>
                    <a:cubicBezTo>
                      <a:pt x="1450" y="6427"/>
                      <a:pt x="1786" y="6753"/>
                      <a:pt x="2143" y="7036"/>
                    </a:cubicBezTo>
                    <a:cubicBezTo>
                      <a:pt x="2532" y="7341"/>
                      <a:pt x="2931" y="7603"/>
                      <a:pt x="3330" y="7803"/>
                    </a:cubicBezTo>
                    <a:cubicBezTo>
                      <a:pt x="3771" y="8023"/>
                      <a:pt x="4201" y="8181"/>
                      <a:pt x="4611" y="8265"/>
                    </a:cubicBezTo>
                    <a:cubicBezTo>
                      <a:pt x="4863" y="8317"/>
                      <a:pt x="5115" y="8338"/>
                      <a:pt x="5356" y="8338"/>
                    </a:cubicBezTo>
                    <a:cubicBezTo>
                      <a:pt x="5535" y="8338"/>
                      <a:pt x="5713" y="8328"/>
                      <a:pt x="5881" y="8296"/>
                    </a:cubicBezTo>
                    <a:cubicBezTo>
                      <a:pt x="6102" y="8254"/>
                      <a:pt x="6312" y="8191"/>
                      <a:pt x="6490" y="8118"/>
                    </a:cubicBezTo>
                    <a:cubicBezTo>
                      <a:pt x="6690" y="8023"/>
                      <a:pt x="6889" y="7918"/>
                      <a:pt x="7057" y="7782"/>
                    </a:cubicBezTo>
                    <a:cubicBezTo>
                      <a:pt x="7404" y="7519"/>
                      <a:pt x="7729" y="7183"/>
                      <a:pt x="8034" y="6805"/>
                    </a:cubicBezTo>
                    <a:cubicBezTo>
                      <a:pt x="8317" y="6438"/>
                      <a:pt x="8580" y="6018"/>
                      <a:pt x="8821" y="5566"/>
                    </a:cubicBezTo>
                    <a:cubicBezTo>
                      <a:pt x="8989" y="5262"/>
                      <a:pt x="9136" y="4936"/>
                      <a:pt x="9284" y="4600"/>
                    </a:cubicBezTo>
                    <a:cubicBezTo>
                      <a:pt x="9273" y="4548"/>
                      <a:pt x="9263" y="4495"/>
                      <a:pt x="9242" y="4453"/>
                    </a:cubicBezTo>
                    <a:cubicBezTo>
                      <a:pt x="9178" y="4243"/>
                      <a:pt x="9084" y="4044"/>
                      <a:pt x="8979" y="3855"/>
                    </a:cubicBezTo>
                    <a:lnTo>
                      <a:pt x="8979" y="3865"/>
                    </a:lnTo>
                    <a:cubicBezTo>
                      <a:pt x="8821" y="3613"/>
                      <a:pt x="8632" y="3382"/>
                      <a:pt x="8422" y="3183"/>
                    </a:cubicBezTo>
                    <a:lnTo>
                      <a:pt x="8433" y="3183"/>
                    </a:lnTo>
                    <a:cubicBezTo>
                      <a:pt x="8212" y="2983"/>
                      <a:pt x="7981" y="2805"/>
                      <a:pt x="7719" y="2668"/>
                    </a:cubicBezTo>
                    <a:cubicBezTo>
                      <a:pt x="7614" y="2616"/>
                      <a:pt x="7519" y="2563"/>
                      <a:pt x="7414" y="2521"/>
                    </a:cubicBezTo>
                    <a:cubicBezTo>
                      <a:pt x="7309" y="2479"/>
                      <a:pt x="7194" y="2448"/>
                      <a:pt x="7089" y="2427"/>
                    </a:cubicBezTo>
                    <a:cubicBezTo>
                      <a:pt x="7005" y="2406"/>
                      <a:pt x="6931" y="2395"/>
                      <a:pt x="6847" y="2385"/>
                    </a:cubicBezTo>
                    <a:cubicBezTo>
                      <a:pt x="6763" y="2374"/>
                      <a:pt x="6679" y="2374"/>
                      <a:pt x="6606" y="2374"/>
                    </a:cubicBezTo>
                    <a:cubicBezTo>
                      <a:pt x="6574" y="2374"/>
                      <a:pt x="6543" y="2374"/>
                      <a:pt x="6511" y="2385"/>
                    </a:cubicBezTo>
                    <a:cubicBezTo>
                      <a:pt x="6154" y="2773"/>
                      <a:pt x="5797" y="3141"/>
                      <a:pt x="5430" y="3477"/>
                    </a:cubicBezTo>
                    <a:cubicBezTo>
                      <a:pt x="5304" y="3603"/>
                      <a:pt x="5167" y="3718"/>
                      <a:pt x="5031" y="3834"/>
                    </a:cubicBezTo>
                    <a:lnTo>
                      <a:pt x="4915" y="3729"/>
                    </a:lnTo>
                    <a:lnTo>
                      <a:pt x="4863" y="3676"/>
                    </a:lnTo>
                    <a:lnTo>
                      <a:pt x="4716" y="3529"/>
                    </a:lnTo>
                    <a:lnTo>
                      <a:pt x="4632" y="3445"/>
                    </a:lnTo>
                    <a:cubicBezTo>
                      <a:pt x="4485" y="3309"/>
                      <a:pt x="4327" y="3151"/>
                      <a:pt x="4180" y="3004"/>
                    </a:cubicBezTo>
                    <a:lnTo>
                      <a:pt x="3981" y="2805"/>
                    </a:lnTo>
                    <a:cubicBezTo>
                      <a:pt x="3750" y="2574"/>
                      <a:pt x="3519" y="2343"/>
                      <a:pt x="3277" y="2112"/>
                    </a:cubicBezTo>
                    <a:cubicBezTo>
                      <a:pt x="3120" y="1965"/>
                      <a:pt x="2973" y="1807"/>
                      <a:pt x="2815" y="1660"/>
                    </a:cubicBezTo>
                    <a:cubicBezTo>
                      <a:pt x="2584" y="1429"/>
                      <a:pt x="2343" y="1177"/>
                      <a:pt x="2091" y="957"/>
                    </a:cubicBezTo>
                    <a:cubicBezTo>
                      <a:pt x="1744" y="642"/>
                      <a:pt x="1272" y="253"/>
                      <a:pt x="7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79"/>
              <p:cNvSpPr/>
              <p:nvPr/>
            </p:nvSpPr>
            <p:spPr>
              <a:xfrm>
                <a:off x="2639524" y="4271265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79"/>
              <p:cNvSpPr/>
              <p:nvPr/>
            </p:nvSpPr>
            <p:spPr>
              <a:xfrm>
                <a:off x="2639524" y="4271265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79"/>
              <p:cNvSpPr/>
              <p:nvPr/>
            </p:nvSpPr>
            <p:spPr>
              <a:xfrm>
                <a:off x="2539187" y="3992444"/>
                <a:ext cx="312067" cy="443167"/>
              </a:xfrm>
              <a:custGeom>
                <a:avLst/>
                <a:gdLst/>
                <a:ahLst/>
                <a:cxnLst/>
                <a:rect l="l" t="t" r="r" b="b"/>
                <a:pathLst>
                  <a:path w="4149" h="5892" extrusionOk="0">
                    <a:moveTo>
                      <a:pt x="2720" y="1"/>
                    </a:moveTo>
                    <a:cubicBezTo>
                      <a:pt x="2636" y="1"/>
                      <a:pt x="2562" y="11"/>
                      <a:pt x="2499" y="32"/>
                    </a:cubicBezTo>
                    <a:cubicBezTo>
                      <a:pt x="2457" y="43"/>
                      <a:pt x="2426" y="74"/>
                      <a:pt x="2436" y="127"/>
                    </a:cubicBezTo>
                    <a:lnTo>
                      <a:pt x="2436" y="137"/>
                    </a:lnTo>
                    <a:cubicBezTo>
                      <a:pt x="2268" y="431"/>
                      <a:pt x="2069" y="767"/>
                      <a:pt x="1848" y="1114"/>
                    </a:cubicBezTo>
                    <a:lnTo>
                      <a:pt x="1859" y="1103"/>
                    </a:lnTo>
                    <a:lnTo>
                      <a:pt x="1859" y="1103"/>
                    </a:lnTo>
                    <a:cubicBezTo>
                      <a:pt x="1691" y="1355"/>
                      <a:pt x="1523" y="1607"/>
                      <a:pt x="1355" y="1849"/>
                    </a:cubicBezTo>
                    <a:cubicBezTo>
                      <a:pt x="924" y="2468"/>
                      <a:pt x="473" y="3035"/>
                      <a:pt x="0" y="3550"/>
                    </a:cubicBezTo>
                    <a:cubicBezTo>
                      <a:pt x="42" y="3550"/>
                      <a:pt x="74" y="3539"/>
                      <a:pt x="116" y="3539"/>
                    </a:cubicBezTo>
                    <a:cubicBezTo>
                      <a:pt x="137" y="3539"/>
                      <a:pt x="168" y="3529"/>
                      <a:pt x="189" y="3529"/>
                    </a:cubicBezTo>
                    <a:cubicBezTo>
                      <a:pt x="284" y="3529"/>
                      <a:pt x="378" y="3550"/>
                      <a:pt x="473" y="3560"/>
                    </a:cubicBezTo>
                    <a:cubicBezTo>
                      <a:pt x="599" y="3592"/>
                      <a:pt x="725" y="3634"/>
                      <a:pt x="840" y="3676"/>
                    </a:cubicBezTo>
                    <a:cubicBezTo>
                      <a:pt x="956" y="3728"/>
                      <a:pt x="1071" y="3781"/>
                      <a:pt x="1187" y="3844"/>
                    </a:cubicBezTo>
                    <a:cubicBezTo>
                      <a:pt x="1292" y="3896"/>
                      <a:pt x="1386" y="3959"/>
                      <a:pt x="1491" y="4033"/>
                    </a:cubicBezTo>
                    <a:cubicBezTo>
                      <a:pt x="1596" y="4096"/>
                      <a:pt x="1701" y="4169"/>
                      <a:pt x="1796" y="4253"/>
                    </a:cubicBezTo>
                    <a:cubicBezTo>
                      <a:pt x="1995" y="4421"/>
                      <a:pt x="2174" y="4621"/>
                      <a:pt x="2331" y="4831"/>
                    </a:cubicBezTo>
                    <a:cubicBezTo>
                      <a:pt x="2489" y="5051"/>
                      <a:pt x="2615" y="5293"/>
                      <a:pt x="2699" y="5545"/>
                    </a:cubicBezTo>
                    <a:cubicBezTo>
                      <a:pt x="2741" y="5660"/>
                      <a:pt x="2772" y="5776"/>
                      <a:pt x="2793" y="5891"/>
                    </a:cubicBezTo>
                    <a:cubicBezTo>
                      <a:pt x="3077" y="5251"/>
                      <a:pt x="3319" y="4547"/>
                      <a:pt x="3550" y="3749"/>
                    </a:cubicBezTo>
                    <a:cubicBezTo>
                      <a:pt x="3791" y="2878"/>
                      <a:pt x="3991" y="1943"/>
                      <a:pt x="4138" y="967"/>
                    </a:cubicBezTo>
                    <a:cubicBezTo>
                      <a:pt x="4149" y="946"/>
                      <a:pt x="4149" y="925"/>
                      <a:pt x="4138" y="904"/>
                    </a:cubicBezTo>
                    <a:cubicBezTo>
                      <a:pt x="4075" y="767"/>
                      <a:pt x="3991" y="641"/>
                      <a:pt x="3865" y="515"/>
                    </a:cubicBezTo>
                    <a:cubicBezTo>
                      <a:pt x="3749" y="400"/>
                      <a:pt x="3602" y="295"/>
                      <a:pt x="3455" y="211"/>
                    </a:cubicBezTo>
                    <a:cubicBezTo>
                      <a:pt x="3298" y="127"/>
                      <a:pt x="3130" y="64"/>
                      <a:pt x="2962" y="32"/>
                    </a:cubicBezTo>
                    <a:cubicBezTo>
                      <a:pt x="2878" y="11"/>
                      <a:pt x="2793" y="1"/>
                      <a:pt x="2720" y="1"/>
                    </a:cubicBezTo>
                    <a:close/>
                  </a:path>
                </a:pathLst>
              </a:custGeom>
              <a:solidFill>
                <a:srgbClr val="FF8A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79"/>
              <p:cNvSpPr/>
              <p:nvPr/>
            </p:nvSpPr>
            <p:spPr>
              <a:xfrm>
                <a:off x="2695559" y="3883457"/>
                <a:ext cx="325455" cy="221207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2941" extrusionOk="0">
                    <a:moveTo>
                      <a:pt x="2280" y="1"/>
                    </a:moveTo>
                    <a:cubicBezTo>
                      <a:pt x="2133" y="1"/>
                      <a:pt x="1975" y="1"/>
                      <a:pt x="1817" y="11"/>
                    </a:cubicBezTo>
                    <a:cubicBezTo>
                      <a:pt x="1670" y="11"/>
                      <a:pt x="1513" y="22"/>
                      <a:pt x="1366" y="22"/>
                    </a:cubicBezTo>
                    <a:cubicBezTo>
                      <a:pt x="1313" y="32"/>
                      <a:pt x="1261" y="32"/>
                      <a:pt x="1219" y="32"/>
                    </a:cubicBezTo>
                    <a:cubicBezTo>
                      <a:pt x="1093" y="43"/>
                      <a:pt x="967" y="43"/>
                      <a:pt x="851" y="53"/>
                    </a:cubicBezTo>
                    <a:cubicBezTo>
                      <a:pt x="746" y="64"/>
                      <a:pt x="630" y="74"/>
                      <a:pt x="525" y="95"/>
                    </a:cubicBezTo>
                    <a:cubicBezTo>
                      <a:pt x="473" y="95"/>
                      <a:pt x="420" y="106"/>
                      <a:pt x="378" y="127"/>
                    </a:cubicBezTo>
                    <a:cubicBezTo>
                      <a:pt x="326" y="148"/>
                      <a:pt x="284" y="169"/>
                      <a:pt x="242" y="190"/>
                    </a:cubicBezTo>
                    <a:cubicBezTo>
                      <a:pt x="231" y="200"/>
                      <a:pt x="231" y="200"/>
                      <a:pt x="221" y="200"/>
                    </a:cubicBezTo>
                    <a:cubicBezTo>
                      <a:pt x="221" y="211"/>
                      <a:pt x="210" y="211"/>
                      <a:pt x="210" y="211"/>
                    </a:cubicBezTo>
                    <a:cubicBezTo>
                      <a:pt x="189" y="232"/>
                      <a:pt x="168" y="253"/>
                      <a:pt x="147" y="263"/>
                    </a:cubicBezTo>
                    <a:cubicBezTo>
                      <a:pt x="126" y="284"/>
                      <a:pt x="116" y="305"/>
                      <a:pt x="95" y="337"/>
                    </a:cubicBezTo>
                    <a:cubicBezTo>
                      <a:pt x="42" y="431"/>
                      <a:pt x="11" y="547"/>
                      <a:pt x="0" y="683"/>
                    </a:cubicBezTo>
                    <a:cubicBezTo>
                      <a:pt x="0" y="820"/>
                      <a:pt x="11" y="956"/>
                      <a:pt x="42" y="1082"/>
                    </a:cubicBezTo>
                    <a:cubicBezTo>
                      <a:pt x="63" y="1166"/>
                      <a:pt x="95" y="1240"/>
                      <a:pt x="126" y="1303"/>
                    </a:cubicBezTo>
                    <a:cubicBezTo>
                      <a:pt x="158" y="1366"/>
                      <a:pt x="200" y="1429"/>
                      <a:pt x="252" y="1492"/>
                    </a:cubicBezTo>
                    <a:cubicBezTo>
                      <a:pt x="305" y="1565"/>
                      <a:pt x="378" y="1628"/>
                      <a:pt x="441" y="1681"/>
                    </a:cubicBezTo>
                    <a:cubicBezTo>
                      <a:pt x="536" y="1754"/>
                      <a:pt x="620" y="1817"/>
                      <a:pt x="693" y="1859"/>
                    </a:cubicBezTo>
                    <a:cubicBezTo>
                      <a:pt x="862" y="1954"/>
                      <a:pt x="1009" y="2006"/>
                      <a:pt x="1145" y="2006"/>
                    </a:cubicBezTo>
                    <a:cubicBezTo>
                      <a:pt x="1177" y="2006"/>
                      <a:pt x="1198" y="2006"/>
                      <a:pt x="1229" y="1996"/>
                    </a:cubicBezTo>
                    <a:lnTo>
                      <a:pt x="1240" y="1996"/>
                    </a:lnTo>
                    <a:cubicBezTo>
                      <a:pt x="1240" y="2111"/>
                      <a:pt x="1271" y="2237"/>
                      <a:pt x="1324" y="2353"/>
                    </a:cubicBezTo>
                    <a:cubicBezTo>
                      <a:pt x="1397" y="2489"/>
                      <a:pt x="1513" y="2626"/>
                      <a:pt x="1660" y="2731"/>
                    </a:cubicBezTo>
                    <a:cubicBezTo>
                      <a:pt x="1733" y="2783"/>
                      <a:pt x="1796" y="2825"/>
                      <a:pt x="1870" y="2857"/>
                    </a:cubicBezTo>
                    <a:cubicBezTo>
                      <a:pt x="1954" y="2899"/>
                      <a:pt x="2017" y="2920"/>
                      <a:pt x="2091" y="2930"/>
                    </a:cubicBezTo>
                    <a:cubicBezTo>
                      <a:pt x="2143" y="2941"/>
                      <a:pt x="2185" y="2941"/>
                      <a:pt x="2227" y="2941"/>
                    </a:cubicBezTo>
                    <a:lnTo>
                      <a:pt x="2322" y="2941"/>
                    </a:lnTo>
                    <a:cubicBezTo>
                      <a:pt x="2395" y="2930"/>
                      <a:pt x="2458" y="2899"/>
                      <a:pt x="2500" y="2867"/>
                    </a:cubicBezTo>
                    <a:cubicBezTo>
                      <a:pt x="2563" y="2815"/>
                      <a:pt x="2616" y="2762"/>
                      <a:pt x="2647" y="2699"/>
                    </a:cubicBezTo>
                    <a:cubicBezTo>
                      <a:pt x="2668" y="2657"/>
                      <a:pt x="2679" y="2615"/>
                      <a:pt x="2689" y="2573"/>
                    </a:cubicBezTo>
                    <a:cubicBezTo>
                      <a:pt x="2700" y="2531"/>
                      <a:pt x="2710" y="2500"/>
                      <a:pt x="2710" y="2458"/>
                    </a:cubicBezTo>
                    <a:cubicBezTo>
                      <a:pt x="2784" y="2405"/>
                      <a:pt x="2847" y="2353"/>
                      <a:pt x="2878" y="2290"/>
                    </a:cubicBezTo>
                    <a:cubicBezTo>
                      <a:pt x="2920" y="2227"/>
                      <a:pt x="2941" y="2143"/>
                      <a:pt x="2941" y="2080"/>
                    </a:cubicBezTo>
                    <a:cubicBezTo>
                      <a:pt x="2931" y="2048"/>
                      <a:pt x="2931" y="2027"/>
                      <a:pt x="2920" y="1996"/>
                    </a:cubicBezTo>
                    <a:cubicBezTo>
                      <a:pt x="2920" y="1975"/>
                      <a:pt x="2910" y="1954"/>
                      <a:pt x="2899" y="1933"/>
                    </a:cubicBezTo>
                    <a:cubicBezTo>
                      <a:pt x="2889" y="1901"/>
                      <a:pt x="2868" y="1880"/>
                      <a:pt x="2857" y="1859"/>
                    </a:cubicBezTo>
                    <a:cubicBezTo>
                      <a:pt x="2868" y="1859"/>
                      <a:pt x="2878" y="1849"/>
                      <a:pt x="2889" y="1849"/>
                    </a:cubicBezTo>
                    <a:cubicBezTo>
                      <a:pt x="2983" y="1807"/>
                      <a:pt x="3067" y="1744"/>
                      <a:pt x="3151" y="1670"/>
                    </a:cubicBezTo>
                    <a:cubicBezTo>
                      <a:pt x="3225" y="1597"/>
                      <a:pt x="3288" y="1513"/>
                      <a:pt x="3319" y="1429"/>
                    </a:cubicBezTo>
                    <a:cubicBezTo>
                      <a:pt x="3340" y="1376"/>
                      <a:pt x="3351" y="1334"/>
                      <a:pt x="3351" y="1292"/>
                    </a:cubicBezTo>
                    <a:cubicBezTo>
                      <a:pt x="3351" y="1240"/>
                      <a:pt x="3351" y="1198"/>
                      <a:pt x="3340" y="1156"/>
                    </a:cubicBezTo>
                    <a:cubicBezTo>
                      <a:pt x="3319" y="1103"/>
                      <a:pt x="3298" y="1061"/>
                      <a:pt x="3256" y="1019"/>
                    </a:cubicBezTo>
                    <a:cubicBezTo>
                      <a:pt x="3235" y="988"/>
                      <a:pt x="3225" y="988"/>
                      <a:pt x="3214" y="977"/>
                    </a:cubicBezTo>
                    <a:cubicBezTo>
                      <a:pt x="3361" y="977"/>
                      <a:pt x="3519" y="977"/>
                      <a:pt x="3687" y="946"/>
                    </a:cubicBezTo>
                    <a:cubicBezTo>
                      <a:pt x="3834" y="914"/>
                      <a:pt x="3949" y="883"/>
                      <a:pt x="4044" y="830"/>
                    </a:cubicBezTo>
                    <a:cubicBezTo>
                      <a:pt x="4086" y="799"/>
                      <a:pt x="4128" y="778"/>
                      <a:pt x="4159" y="757"/>
                    </a:cubicBezTo>
                    <a:cubicBezTo>
                      <a:pt x="4191" y="736"/>
                      <a:pt x="4212" y="704"/>
                      <a:pt x="4243" y="683"/>
                    </a:cubicBezTo>
                    <a:cubicBezTo>
                      <a:pt x="4296" y="631"/>
                      <a:pt x="4317" y="568"/>
                      <a:pt x="4317" y="515"/>
                    </a:cubicBezTo>
                    <a:cubicBezTo>
                      <a:pt x="4327" y="463"/>
                      <a:pt x="4306" y="410"/>
                      <a:pt x="4264" y="368"/>
                    </a:cubicBezTo>
                    <a:cubicBezTo>
                      <a:pt x="4233" y="326"/>
                      <a:pt x="4191" y="295"/>
                      <a:pt x="4128" y="274"/>
                    </a:cubicBezTo>
                    <a:cubicBezTo>
                      <a:pt x="4075" y="242"/>
                      <a:pt x="4012" y="211"/>
                      <a:pt x="3939" y="190"/>
                    </a:cubicBezTo>
                    <a:cubicBezTo>
                      <a:pt x="3813" y="148"/>
                      <a:pt x="3666" y="116"/>
                      <a:pt x="3487" y="85"/>
                    </a:cubicBezTo>
                    <a:cubicBezTo>
                      <a:pt x="3340" y="64"/>
                      <a:pt x="3214" y="53"/>
                      <a:pt x="3099" y="43"/>
                    </a:cubicBezTo>
                    <a:cubicBezTo>
                      <a:pt x="2994" y="32"/>
                      <a:pt x="2899" y="22"/>
                      <a:pt x="2805" y="22"/>
                    </a:cubicBezTo>
                    <a:lnTo>
                      <a:pt x="2784" y="22"/>
                    </a:lnTo>
                    <a:cubicBezTo>
                      <a:pt x="2626" y="1"/>
                      <a:pt x="2458" y="1"/>
                      <a:pt x="2301" y="1"/>
                    </a:cubicBezTo>
                    <a:close/>
                  </a:path>
                </a:pathLst>
              </a:custGeom>
              <a:solidFill>
                <a:srgbClr val="FF8A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79"/>
              <p:cNvSpPr/>
              <p:nvPr/>
            </p:nvSpPr>
            <p:spPr>
              <a:xfrm>
                <a:off x="2814850" y="4005080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79"/>
              <p:cNvSpPr/>
              <p:nvPr/>
            </p:nvSpPr>
            <p:spPr>
              <a:xfrm>
                <a:off x="2718499" y="3896845"/>
                <a:ext cx="218800" cy="207819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763" extrusionOk="0">
                    <a:moveTo>
                      <a:pt x="283" y="1"/>
                    </a:moveTo>
                    <a:cubicBezTo>
                      <a:pt x="273" y="12"/>
                      <a:pt x="262" y="12"/>
                      <a:pt x="252" y="22"/>
                    </a:cubicBezTo>
                    <a:cubicBezTo>
                      <a:pt x="252" y="33"/>
                      <a:pt x="241" y="43"/>
                      <a:pt x="241" y="54"/>
                    </a:cubicBezTo>
                    <a:cubicBezTo>
                      <a:pt x="241" y="64"/>
                      <a:pt x="252" y="75"/>
                      <a:pt x="262" y="75"/>
                    </a:cubicBezTo>
                    <a:cubicBezTo>
                      <a:pt x="515" y="253"/>
                      <a:pt x="767" y="442"/>
                      <a:pt x="977" y="673"/>
                    </a:cubicBezTo>
                    <a:cubicBezTo>
                      <a:pt x="1071" y="778"/>
                      <a:pt x="1166" y="894"/>
                      <a:pt x="1229" y="1020"/>
                    </a:cubicBezTo>
                    <a:cubicBezTo>
                      <a:pt x="1239" y="1051"/>
                      <a:pt x="1260" y="1083"/>
                      <a:pt x="1271" y="1114"/>
                    </a:cubicBezTo>
                    <a:cubicBezTo>
                      <a:pt x="1281" y="1135"/>
                      <a:pt x="1281" y="1167"/>
                      <a:pt x="1292" y="1198"/>
                    </a:cubicBezTo>
                    <a:cubicBezTo>
                      <a:pt x="1302" y="1240"/>
                      <a:pt x="1302" y="1282"/>
                      <a:pt x="1302" y="1324"/>
                    </a:cubicBezTo>
                    <a:cubicBezTo>
                      <a:pt x="1302" y="1366"/>
                      <a:pt x="1292" y="1398"/>
                      <a:pt x="1281" y="1440"/>
                    </a:cubicBezTo>
                    <a:cubicBezTo>
                      <a:pt x="1271" y="1471"/>
                      <a:pt x="1260" y="1513"/>
                      <a:pt x="1239" y="1545"/>
                    </a:cubicBezTo>
                    <a:cubicBezTo>
                      <a:pt x="1218" y="1576"/>
                      <a:pt x="1187" y="1597"/>
                      <a:pt x="1166" y="1629"/>
                    </a:cubicBezTo>
                    <a:cubicBezTo>
                      <a:pt x="1134" y="1660"/>
                      <a:pt x="1092" y="1681"/>
                      <a:pt x="1061" y="1702"/>
                    </a:cubicBezTo>
                    <a:cubicBezTo>
                      <a:pt x="1019" y="1723"/>
                      <a:pt x="966" y="1734"/>
                      <a:pt x="924" y="1744"/>
                    </a:cubicBezTo>
                    <a:cubicBezTo>
                      <a:pt x="893" y="1755"/>
                      <a:pt x="861" y="1755"/>
                      <a:pt x="830" y="1755"/>
                    </a:cubicBezTo>
                    <a:lnTo>
                      <a:pt x="756" y="1755"/>
                    </a:lnTo>
                    <a:cubicBezTo>
                      <a:pt x="693" y="1755"/>
                      <a:pt x="630" y="1744"/>
                      <a:pt x="567" y="1723"/>
                    </a:cubicBezTo>
                    <a:cubicBezTo>
                      <a:pt x="473" y="1692"/>
                      <a:pt x="399" y="1650"/>
                      <a:pt x="315" y="1608"/>
                    </a:cubicBezTo>
                    <a:cubicBezTo>
                      <a:pt x="231" y="1545"/>
                      <a:pt x="157" y="1482"/>
                      <a:pt x="84" y="1398"/>
                    </a:cubicBezTo>
                    <a:lnTo>
                      <a:pt x="52" y="1366"/>
                    </a:lnTo>
                    <a:cubicBezTo>
                      <a:pt x="47" y="1361"/>
                      <a:pt x="42" y="1358"/>
                      <a:pt x="37" y="1358"/>
                    </a:cubicBezTo>
                    <a:cubicBezTo>
                      <a:pt x="32" y="1358"/>
                      <a:pt x="26" y="1361"/>
                      <a:pt x="21" y="1366"/>
                    </a:cubicBezTo>
                    <a:cubicBezTo>
                      <a:pt x="10" y="1366"/>
                      <a:pt x="0" y="1387"/>
                      <a:pt x="10" y="1398"/>
                    </a:cubicBezTo>
                    <a:cubicBezTo>
                      <a:pt x="73" y="1471"/>
                      <a:pt x="147" y="1545"/>
                      <a:pt x="231" y="1608"/>
                    </a:cubicBezTo>
                    <a:cubicBezTo>
                      <a:pt x="315" y="1671"/>
                      <a:pt x="399" y="1723"/>
                      <a:pt x="483" y="1755"/>
                    </a:cubicBezTo>
                    <a:cubicBezTo>
                      <a:pt x="546" y="1776"/>
                      <a:pt x="609" y="1797"/>
                      <a:pt x="672" y="1807"/>
                    </a:cubicBezTo>
                    <a:cubicBezTo>
                      <a:pt x="717" y="1815"/>
                      <a:pt x="762" y="1822"/>
                      <a:pt x="803" y="1822"/>
                    </a:cubicBezTo>
                    <a:cubicBezTo>
                      <a:pt x="819" y="1822"/>
                      <a:pt x="835" y="1821"/>
                      <a:pt x="851" y="1818"/>
                    </a:cubicBezTo>
                    <a:cubicBezTo>
                      <a:pt x="882" y="1818"/>
                      <a:pt x="914" y="1818"/>
                      <a:pt x="945" y="1807"/>
                    </a:cubicBezTo>
                    <a:lnTo>
                      <a:pt x="945" y="1807"/>
                    </a:lnTo>
                    <a:cubicBezTo>
                      <a:pt x="945" y="1818"/>
                      <a:pt x="935" y="1828"/>
                      <a:pt x="935" y="1839"/>
                    </a:cubicBezTo>
                    <a:lnTo>
                      <a:pt x="935" y="1923"/>
                    </a:lnTo>
                    <a:cubicBezTo>
                      <a:pt x="935" y="1975"/>
                      <a:pt x="956" y="2028"/>
                      <a:pt x="977" y="2080"/>
                    </a:cubicBezTo>
                    <a:cubicBezTo>
                      <a:pt x="998" y="2133"/>
                      <a:pt x="1029" y="2185"/>
                      <a:pt x="1071" y="2238"/>
                    </a:cubicBezTo>
                    <a:cubicBezTo>
                      <a:pt x="1103" y="2290"/>
                      <a:pt x="1145" y="2332"/>
                      <a:pt x="1197" y="2374"/>
                    </a:cubicBezTo>
                    <a:cubicBezTo>
                      <a:pt x="1292" y="2458"/>
                      <a:pt x="1397" y="2542"/>
                      <a:pt x="1512" y="2605"/>
                    </a:cubicBezTo>
                    <a:cubicBezTo>
                      <a:pt x="1607" y="2668"/>
                      <a:pt x="1702" y="2721"/>
                      <a:pt x="1807" y="2763"/>
                    </a:cubicBezTo>
                    <a:cubicBezTo>
                      <a:pt x="1817" y="2763"/>
                      <a:pt x="1838" y="2763"/>
                      <a:pt x="1838" y="2752"/>
                    </a:cubicBezTo>
                    <a:cubicBezTo>
                      <a:pt x="1849" y="2731"/>
                      <a:pt x="1838" y="2721"/>
                      <a:pt x="1828" y="2710"/>
                    </a:cubicBezTo>
                    <a:cubicBezTo>
                      <a:pt x="1733" y="2668"/>
                      <a:pt x="1628" y="2616"/>
                      <a:pt x="1544" y="2563"/>
                    </a:cubicBezTo>
                    <a:cubicBezTo>
                      <a:pt x="1428" y="2479"/>
                      <a:pt x="1313" y="2395"/>
                      <a:pt x="1218" y="2290"/>
                    </a:cubicBezTo>
                    <a:cubicBezTo>
                      <a:pt x="1166" y="2227"/>
                      <a:pt x="1124" y="2164"/>
                      <a:pt x="1082" y="2091"/>
                    </a:cubicBezTo>
                    <a:cubicBezTo>
                      <a:pt x="1061" y="2059"/>
                      <a:pt x="1050" y="2017"/>
                      <a:pt x="1040" y="1975"/>
                    </a:cubicBezTo>
                    <a:cubicBezTo>
                      <a:pt x="1029" y="1933"/>
                      <a:pt x="1029" y="1891"/>
                      <a:pt x="1029" y="1860"/>
                    </a:cubicBezTo>
                    <a:cubicBezTo>
                      <a:pt x="1029" y="1828"/>
                      <a:pt x="1029" y="1807"/>
                      <a:pt x="1040" y="1786"/>
                    </a:cubicBezTo>
                    <a:cubicBezTo>
                      <a:pt x="1092" y="1765"/>
                      <a:pt x="1145" y="1734"/>
                      <a:pt x="1187" y="1702"/>
                    </a:cubicBezTo>
                    <a:cubicBezTo>
                      <a:pt x="1229" y="1671"/>
                      <a:pt x="1271" y="1639"/>
                      <a:pt x="1302" y="1587"/>
                    </a:cubicBezTo>
                    <a:cubicBezTo>
                      <a:pt x="1313" y="1576"/>
                      <a:pt x="1313" y="1566"/>
                      <a:pt x="1323" y="1545"/>
                    </a:cubicBezTo>
                    <a:cubicBezTo>
                      <a:pt x="1386" y="1618"/>
                      <a:pt x="1460" y="1681"/>
                      <a:pt x="1523" y="1744"/>
                    </a:cubicBezTo>
                    <a:cubicBezTo>
                      <a:pt x="1607" y="1807"/>
                      <a:pt x="1681" y="1881"/>
                      <a:pt x="1765" y="1933"/>
                    </a:cubicBezTo>
                    <a:cubicBezTo>
                      <a:pt x="1933" y="2059"/>
                      <a:pt x="2111" y="2164"/>
                      <a:pt x="2300" y="2248"/>
                    </a:cubicBezTo>
                    <a:cubicBezTo>
                      <a:pt x="2303" y="2251"/>
                      <a:pt x="2307" y="2252"/>
                      <a:pt x="2311" y="2252"/>
                    </a:cubicBezTo>
                    <a:cubicBezTo>
                      <a:pt x="2321" y="2252"/>
                      <a:pt x="2332" y="2245"/>
                      <a:pt x="2332" y="2238"/>
                    </a:cubicBezTo>
                    <a:cubicBezTo>
                      <a:pt x="2342" y="2227"/>
                      <a:pt x="2332" y="2206"/>
                      <a:pt x="2321" y="2206"/>
                    </a:cubicBezTo>
                    <a:cubicBezTo>
                      <a:pt x="2206" y="2154"/>
                      <a:pt x="2101" y="2091"/>
                      <a:pt x="1996" y="2028"/>
                    </a:cubicBezTo>
                    <a:cubicBezTo>
                      <a:pt x="1880" y="1944"/>
                      <a:pt x="1765" y="1860"/>
                      <a:pt x="1649" y="1765"/>
                    </a:cubicBezTo>
                    <a:cubicBezTo>
                      <a:pt x="1544" y="1671"/>
                      <a:pt x="1449" y="1576"/>
                      <a:pt x="1355" y="1482"/>
                    </a:cubicBezTo>
                    <a:cubicBezTo>
                      <a:pt x="1355" y="1471"/>
                      <a:pt x="1365" y="1461"/>
                      <a:pt x="1365" y="1461"/>
                    </a:cubicBezTo>
                    <a:cubicBezTo>
                      <a:pt x="1397" y="1356"/>
                      <a:pt x="1397" y="1240"/>
                      <a:pt x="1365" y="1135"/>
                    </a:cubicBezTo>
                    <a:cubicBezTo>
                      <a:pt x="1355" y="1114"/>
                      <a:pt x="1344" y="1093"/>
                      <a:pt x="1334" y="1062"/>
                    </a:cubicBezTo>
                    <a:lnTo>
                      <a:pt x="1334" y="1062"/>
                    </a:lnTo>
                    <a:cubicBezTo>
                      <a:pt x="1344" y="1072"/>
                      <a:pt x="1355" y="1093"/>
                      <a:pt x="1365" y="1104"/>
                    </a:cubicBezTo>
                    <a:cubicBezTo>
                      <a:pt x="1386" y="1135"/>
                      <a:pt x="1418" y="1167"/>
                      <a:pt x="1449" y="1188"/>
                    </a:cubicBezTo>
                    <a:cubicBezTo>
                      <a:pt x="1523" y="1251"/>
                      <a:pt x="1607" y="1303"/>
                      <a:pt x="1691" y="1356"/>
                    </a:cubicBezTo>
                    <a:cubicBezTo>
                      <a:pt x="1786" y="1408"/>
                      <a:pt x="1880" y="1450"/>
                      <a:pt x="1975" y="1492"/>
                    </a:cubicBezTo>
                    <a:cubicBezTo>
                      <a:pt x="2132" y="1566"/>
                      <a:pt x="2300" y="1629"/>
                      <a:pt x="2458" y="1671"/>
                    </a:cubicBezTo>
                    <a:cubicBezTo>
                      <a:pt x="2460" y="1673"/>
                      <a:pt x="2464" y="1675"/>
                      <a:pt x="2467" y="1675"/>
                    </a:cubicBezTo>
                    <a:cubicBezTo>
                      <a:pt x="2477" y="1675"/>
                      <a:pt x="2489" y="1665"/>
                      <a:pt x="2489" y="1650"/>
                    </a:cubicBezTo>
                    <a:cubicBezTo>
                      <a:pt x="2489" y="1639"/>
                      <a:pt x="2479" y="1629"/>
                      <a:pt x="2468" y="1629"/>
                    </a:cubicBezTo>
                    <a:cubicBezTo>
                      <a:pt x="2458" y="1618"/>
                      <a:pt x="2447" y="1618"/>
                      <a:pt x="2437" y="1618"/>
                    </a:cubicBezTo>
                    <a:cubicBezTo>
                      <a:pt x="2321" y="1576"/>
                      <a:pt x="2206" y="1534"/>
                      <a:pt x="2090" y="1482"/>
                    </a:cubicBezTo>
                    <a:cubicBezTo>
                      <a:pt x="1954" y="1429"/>
                      <a:pt x="1828" y="1356"/>
                      <a:pt x="1702" y="1282"/>
                    </a:cubicBezTo>
                    <a:cubicBezTo>
                      <a:pt x="1618" y="1230"/>
                      <a:pt x="1533" y="1167"/>
                      <a:pt x="1470" y="1093"/>
                    </a:cubicBezTo>
                    <a:cubicBezTo>
                      <a:pt x="1441" y="1064"/>
                      <a:pt x="1421" y="1035"/>
                      <a:pt x="1402" y="999"/>
                    </a:cubicBezTo>
                    <a:lnTo>
                      <a:pt x="1402" y="999"/>
                    </a:lnTo>
                    <a:cubicBezTo>
                      <a:pt x="1404" y="999"/>
                      <a:pt x="1405" y="999"/>
                      <a:pt x="1407" y="999"/>
                    </a:cubicBezTo>
                    <a:cubicBezTo>
                      <a:pt x="1405" y="999"/>
                      <a:pt x="1403" y="998"/>
                      <a:pt x="1401" y="997"/>
                    </a:cubicBezTo>
                    <a:lnTo>
                      <a:pt x="1401" y="997"/>
                    </a:lnTo>
                    <a:cubicBezTo>
                      <a:pt x="1400" y="994"/>
                      <a:pt x="1398" y="991"/>
                      <a:pt x="1397" y="988"/>
                    </a:cubicBezTo>
                    <a:cubicBezTo>
                      <a:pt x="1386" y="967"/>
                      <a:pt x="1386" y="946"/>
                      <a:pt x="1376" y="925"/>
                    </a:cubicBezTo>
                    <a:cubicBezTo>
                      <a:pt x="1376" y="904"/>
                      <a:pt x="1365" y="883"/>
                      <a:pt x="1365" y="852"/>
                    </a:cubicBezTo>
                    <a:cubicBezTo>
                      <a:pt x="1376" y="841"/>
                      <a:pt x="1376" y="820"/>
                      <a:pt x="1376" y="799"/>
                    </a:cubicBezTo>
                    <a:cubicBezTo>
                      <a:pt x="1386" y="789"/>
                      <a:pt x="1386" y="778"/>
                      <a:pt x="1397" y="768"/>
                    </a:cubicBezTo>
                    <a:cubicBezTo>
                      <a:pt x="1407" y="747"/>
                      <a:pt x="1418" y="736"/>
                      <a:pt x="1428" y="726"/>
                    </a:cubicBezTo>
                    <a:cubicBezTo>
                      <a:pt x="1439" y="715"/>
                      <a:pt x="1460" y="705"/>
                      <a:pt x="1481" y="694"/>
                    </a:cubicBezTo>
                    <a:cubicBezTo>
                      <a:pt x="1523" y="673"/>
                      <a:pt x="1565" y="663"/>
                      <a:pt x="1607" y="652"/>
                    </a:cubicBezTo>
                    <a:cubicBezTo>
                      <a:pt x="1702" y="631"/>
                      <a:pt x="1796" y="621"/>
                      <a:pt x="1891" y="621"/>
                    </a:cubicBezTo>
                    <a:cubicBezTo>
                      <a:pt x="1985" y="621"/>
                      <a:pt x="2090" y="621"/>
                      <a:pt x="2185" y="631"/>
                    </a:cubicBezTo>
                    <a:cubicBezTo>
                      <a:pt x="2279" y="631"/>
                      <a:pt x="2363" y="642"/>
                      <a:pt x="2447" y="652"/>
                    </a:cubicBezTo>
                    <a:cubicBezTo>
                      <a:pt x="2531" y="673"/>
                      <a:pt x="2605" y="694"/>
                      <a:pt x="2689" y="715"/>
                    </a:cubicBezTo>
                    <a:cubicBezTo>
                      <a:pt x="2752" y="736"/>
                      <a:pt x="2804" y="757"/>
                      <a:pt x="2867" y="789"/>
                    </a:cubicBezTo>
                    <a:cubicBezTo>
                      <a:pt x="2870" y="792"/>
                      <a:pt x="2874" y="793"/>
                      <a:pt x="2878" y="793"/>
                    </a:cubicBezTo>
                    <a:cubicBezTo>
                      <a:pt x="2889" y="793"/>
                      <a:pt x="2902" y="786"/>
                      <a:pt x="2909" y="778"/>
                    </a:cubicBezTo>
                    <a:cubicBezTo>
                      <a:pt x="2909" y="757"/>
                      <a:pt x="2909" y="747"/>
                      <a:pt x="2888" y="736"/>
                    </a:cubicBezTo>
                    <a:cubicBezTo>
                      <a:pt x="2762" y="673"/>
                      <a:pt x="2636" y="610"/>
                      <a:pt x="2500" y="579"/>
                    </a:cubicBezTo>
                    <a:cubicBezTo>
                      <a:pt x="2363" y="537"/>
                      <a:pt x="2237" y="505"/>
                      <a:pt x="2101" y="495"/>
                    </a:cubicBezTo>
                    <a:cubicBezTo>
                      <a:pt x="2027" y="495"/>
                      <a:pt x="1954" y="484"/>
                      <a:pt x="1891" y="484"/>
                    </a:cubicBezTo>
                    <a:cubicBezTo>
                      <a:pt x="1807" y="484"/>
                      <a:pt x="1733" y="495"/>
                      <a:pt x="1649" y="505"/>
                    </a:cubicBezTo>
                    <a:cubicBezTo>
                      <a:pt x="1565" y="516"/>
                      <a:pt x="1481" y="537"/>
                      <a:pt x="1407" y="589"/>
                    </a:cubicBezTo>
                    <a:cubicBezTo>
                      <a:pt x="1397" y="600"/>
                      <a:pt x="1376" y="610"/>
                      <a:pt x="1365" y="621"/>
                    </a:cubicBezTo>
                    <a:cubicBezTo>
                      <a:pt x="1344" y="631"/>
                      <a:pt x="1334" y="642"/>
                      <a:pt x="1323" y="663"/>
                    </a:cubicBezTo>
                    <a:cubicBezTo>
                      <a:pt x="1302" y="694"/>
                      <a:pt x="1281" y="726"/>
                      <a:pt x="1271" y="757"/>
                    </a:cubicBezTo>
                    <a:cubicBezTo>
                      <a:pt x="1260" y="799"/>
                      <a:pt x="1260" y="841"/>
                      <a:pt x="1260" y="883"/>
                    </a:cubicBezTo>
                    <a:cubicBezTo>
                      <a:pt x="1260" y="904"/>
                      <a:pt x="1271" y="925"/>
                      <a:pt x="1271" y="936"/>
                    </a:cubicBezTo>
                    <a:cubicBezTo>
                      <a:pt x="1250" y="894"/>
                      <a:pt x="1218" y="852"/>
                      <a:pt x="1197" y="810"/>
                    </a:cubicBezTo>
                    <a:cubicBezTo>
                      <a:pt x="1113" y="705"/>
                      <a:pt x="1029" y="600"/>
                      <a:pt x="935" y="505"/>
                    </a:cubicBezTo>
                    <a:cubicBezTo>
                      <a:pt x="746" y="327"/>
                      <a:pt x="536" y="169"/>
                      <a:pt x="315" y="12"/>
                    </a:cubicBezTo>
                    <a:cubicBezTo>
                      <a:pt x="304" y="12"/>
                      <a:pt x="294" y="1"/>
                      <a:pt x="283" y="1"/>
                    </a:cubicBez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79"/>
              <p:cNvSpPr/>
              <p:nvPr/>
            </p:nvSpPr>
            <p:spPr>
              <a:xfrm>
                <a:off x="2901723" y="4018468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79"/>
              <p:cNvSpPr/>
              <p:nvPr/>
            </p:nvSpPr>
            <p:spPr>
              <a:xfrm>
                <a:off x="2823499" y="3971083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79"/>
              <p:cNvSpPr/>
              <p:nvPr/>
            </p:nvSpPr>
            <p:spPr>
              <a:xfrm>
                <a:off x="1385314" y="4069840"/>
                <a:ext cx="961248" cy="1350711"/>
              </a:xfrm>
              <a:custGeom>
                <a:avLst/>
                <a:gdLst/>
                <a:ahLst/>
                <a:cxnLst/>
                <a:rect l="l" t="t" r="r" b="b"/>
                <a:pathLst>
                  <a:path w="12780" h="17958" extrusionOk="0">
                    <a:moveTo>
                      <a:pt x="9629" y="1"/>
                    </a:moveTo>
                    <a:cubicBezTo>
                      <a:pt x="9608" y="1"/>
                      <a:pt x="9587" y="11"/>
                      <a:pt x="9566" y="32"/>
                    </a:cubicBezTo>
                    <a:cubicBezTo>
                      <a:pt x="9451" y="169"/>
                      <a:pt x="9325" y="305"/>
                      <a:pt x="9188" y="431"/>
                    </a:cubicBezTo>
                    <a:cubicBezTo>
                      <a:pt x="8936" y="662"/>
                      <a:pt x="8642" y="872"/>
                      <a:pt x="8317" y="1040"/>
                    </a:cubicBezTo>
                    <a:cubicBezTo>
                      <a:pt x="7939" y="1240"/>
                      <a:pt x="7519" y="1387"/>
                      <a:pt x="7057" y="1492"/>
                    </a:cubicBezTo>
                    <a:cubicBezTo>
                      <a:pt x="6626" y="1586"/>
                      <a:pt x="6175" y="1628"/>
                      <a:pt x="5702" y="1628"/>
                    </a:cubicBezTo>
                    <a:lnTo>
                      <a:pt x="5398" y="1628"/>
                    </a:lnTo>
                    <a:cubicBezTo>
                      <a:pt x="4799" y="1597"/>
                      <a:pt x="4200" y="1492"/>
                      <a:pt x="3633" y="1313"/>
                    </a:cubicBezTo>
                    <a:lnTo>
                      <a:pt x="3654" y="1313"/>
                    </a:lnTo>
                    <a:cubicBezTo>
                      <a:pt x="3171" y="1156"/>
                      <a:pt x="2730" y="946"/>
                      <a:pt x="2331" y="694"/>
                    </a:cubicBezTo>
                    <a:cubicBezTo>
                      <a:pt x="2247" y="641"/>
                      <a:pt x="2163" y="578"/>
                      <a:pt x="2089" y="526"/>
                    </a:cubicBezTo>
                    <a:cubicBezTo>
                      <a:pt x="1995" y="452"/>
                      <a:pt x="1900" y="368"/>
                      <a:pt x="1816" y="295"/>
                    </a:cubicBezTo>
                    <a:cubicBezTo>
                      <a:pt x="1774" y="263"/>
                      <a:pt x="1743" y="232"/>
                      <a:pt x="1701" y="200"/>
                    </a:cubicBezTo>
                    <a:cubicBezTo>
                      <a:pt x="1690" y="190"/>
                      <a:pt x="1669" y="190"/>
                      <a:pt x="1648" y="190"/>
                    </a:cubicBezTo>
                    <a:cubicBezTo>
                      <a:pt x="1627" y="190"/>
                      <a:pt x="1606" y="190"/>
                      <a:pt x="1585" y="221"/>
                    </a:cubicBezTo>
                    <a:cubicBezTo>
                      <a:pt x="1575" y="221"/>
                      <a:pt x="1564" y="242"/>
                      <a:pt x="1554" y="253"/>
                    </a:cubicBezTo>
                    <a:cubicBezTo>
                      <a:pt x="1123" y="830"/>
                      <a:pt x="840" y="1565"/>
                      <a:pt x="693" y="2500"/>
                    </a:cubicBezTo>
                    <a:cubicBezTo>
                      <a:pt x="588" y="3151"/>
                      <a:pt x="546" y="3844"/>
                      <a:pt x="556" y="4757"/>
                    </a:cubicBezTo>
                    <a:cubicBezTo>
                      <a:pt x="567" y="5114"/>
                      <a:pt x="577" y="5461"/>
                      <a:pt x="588" y="5849"/>
                    </a:cubicBezTo>
                    <a:cubicBezTo>
                      <a:pt x="588" y="6017"/>
                      <a:pt x="598" y="6185"/>
                      <a:pt x="598" y="6353"/>
                    </a:cubicBezTo>
                    <a:cubicBezTo>
                      <a:pt x="609" y="6605"/>
                      <a:pt x="609" y="6805"/>
                      <a:pt x="630" y="7015"/>
                    </a:cubicBezTo>
                    <a:cubicBezTo>
                      <a:pt x="651" y="7571"/>
                      <a:pt x="703" y="8138"/>
                      <a:pt x="756" y="8685"/>
                    </a:cubicBezTo>
                    <a:cubicBezTo>
                      <a:pt x="871" y="10019"/>
                      <a:pt x="997" y="11394"/>
                      <a:pt x="819" y="12749"/>
                    </a:cubicBezTo>
                    <a:cubicBezTo>
                      <a:pt x="766" y="13137"/>
                      <a:pt x="693" y="13463"/>
                      <a:pt x="609" y="13757"/>
                    </a:cubicBezTo>
                    <a:cubicBezTo>
                      <a:pt x="504" y="14103"/>
                      <a:pt x="367" y="14439"/>
                      <a:pt x="273" y="14681"/>
                    </a:cubicBezTo>
                    <a:cubicBezTo>
                      <a:pt x="210" y="14828"/>
                      <a:pt x="147" y="14975"/>
                      <a:pt x="73" y="15122"/>
                    </a:cubicBezTo>
                    <a:lnTo>
                      <a:pt x="10" y="15269"/>
                    </a:lnTo>
                    <a:cubicBezTo>
                      <a:pt x="0" y="15290"/>
                      <a:pt x="0" y="15311"/>
                      <a:pt x="0" y="15332"/>
                    </a:cubicBezTo>
                    <a:cubicBezTo>
                      <a:pt x="10" y="15332"/>
                      <a:pt x="10" y="15342"/>
                      <a:pt x="10" y="15342"/>
                    </a:cubicBezTo>
                    <a:cubicBezTo>
                      <a:pt x="10" y="15363"/>
                      <a:pt x="10" y="15374"/>
                      <a:pt x="21" y="15384"/>
                    </a:cubicBezTo>
                    <a:cubicBezTo>
                      <a:pt x="252" y="15720"/>
                      <a:pt x="556" y="16025"/>
                      <a:pt x="976" y="16361"/>
                    </a:cubicBezTo>
                    <a:cubicBezTo>
                      <a:pt x="1218" y="16550"/>
                      <a:pt x="1470" y="16728"/>
                      <a:pt x="1743" y="16875"/>
                    </a:cubicBezTo>
                    <a:cubicBezTo>
                      <a:pt x="2152" y="17117"/>
                      <a:pt x="2604" y="17316"/>
                      <a:pt x="3087" y="17484"/>
                    </a:cubicBezTo>
                    <a:cubicBezTo>
                      <a:pt x="3559" y="17642"/>
                      <a:pt x="4063" y="17768"/>
                      <a:pt x="4568" y="17841"/>
                    </a:cubicBezTo>
                    <a:cubicBezTo>
                      <a:pt x="5061" y="17915"/>
                      <a:pt x="5566" y="17957"/>
                      <a:pt x="6059" y="17957"/>
                    </a:cubicBezTo>
                    <a:cubicBezTo>
                      <a:pt x="6605" y="17957"/>
                      <a:pt x="7162" y="17904"/>
                      <a:pt x="7697" y="17820"/>
                    </a:cubicBezTo>
                    <a:cubicBezTo>
                      <a:pt x="8768" y="17642"/>
                      <a:pt x="9745" y="17295"/>
                      <a:pt x="10595" y="16802"/>
                    </a:cubicBezTo>
                    <a:cubicBezTo>
                      <a:pt x="11036" y="16539"/>
                      <a:pt x="11435" y="16245"/>
                      <a:pt x="11792" y="15920"/>
                    </a:cubicBezTo>
                    <a:cubicBezTo>
                      <a:pt x="12160" y="15573"/>
                      <a:pt x="12475" y="15195"/>
                      <a:pt x="12737" y="14775"/>
                    </a:cubicBezTo>
                    <a:lnTo>
                      <a:pt x="12737" y="14744"/>
                    </a:lnTo>
                    <a:cubicBezTo>
                      <a:pt x="12758" y="14733"/>
                      <a:pt x="12769" y="14723"/>
                      <a:pt x="12779" y="14702"/>
                    </a:cubicBezTo>
                    <a:cubicBezTo>
                      <a:pt x="12779" y="14681"/>
                      <a:pt x="12779" y="14660"/>
                      <a:pt x="12769" y="14639"/>
                    </a:cubicBezTo>
                    <a:cubicBezTo>
                      <a:pt x="12748" y="14607"/>
                      <a:pt x="12737" y="14576"/>
                      <a:pt x="12716" y="14555"/>
                    </a:cubicBezTo>
                    <a:lnTo>
                      <a:pt x="12695" y="14502"/>
                    </a:lnTo>
                    <a:lnTo>
                      <a:pt x="12622" y="14376"/>
                    </a:lnTo>
                    <a:lnTo>
                      <a:pt x="12580" y="14313"/>
                    </a:lnTo>
                    <a:lnTo>
                      <a:pt x="12475" y="14124"/>
                    </a:lnTo>
                    <a:cubicBezTo>
                      <a:pt x="12380" y="13956"/>
                      <a:pt x="12286" y="13778"/>
                      <a:pt x="12181" y="13599"/>
                    </a:cubicBezTo>
                    <a:cubicBezTo>
                      <a:pt x="11624" y="12623"/>
                      <a:pt x="10994" y="11510"/>
                      <a:pt x="10501" y="10355"/>
                    </a:cubicBezTo>
                    <a:lnTo>
                      <a:pt x="10501" y="10344"/>
                    </a:lnTo>
                    <a:lnTo>
                      <a:pt x="10501" y="10334"/>
                    </a:lnTo>
                    <a:cubicBezTo>
                      <a:pt x="10207" y="9641"/>
                      <a:pt x="9997" y="9000"/>
                      <a:pt x="9850" y="8369"/>
                    </a:cubicBezTo>
                    <a:cubicBezTo>
                      <a:pt x="9850" y="8359"/>
                      <a:pt x="9839" y="8348"/>
                      <a:pt x="9829" y="8338"/>
                    </a:cubicBezTo>
                    <a:cubicBezTo>
                      <a:pt x="9850" y="8317"/>
                      <a:pt x="9871" y="8285"/>
                      <a:pt x="9892" y="8264"/>
                    </a:cubicBezTo>
                    <a:cubicBezTo>
                      <a:pt x="9944" y="8191"/>
                      <a:pt x="9986" y="8128"/>
                      <a:pt x="10039" y="8054"/>
                    </a:cubicBezTo>
                    <a:cubicBezTo>
                      <a:pt x="10133" y="7907"/>
                      <a:pt x="10217" y="7760"/>
                      <a:pt x="10301" y="7624"/>
                    </a:cubicBezTo>
                    <a:cubicBezTo>
                      <a:pt x="10543" y="7172"/>
                      <a:pt x="10721" y="6710"/>
                      <a:pt x="10826" y="6227"/>
                    </a:cubicBezTo>
                    <a:cubicBezTo>
                      <a:pt x="10942" y="5734"/>
                      <a:pt x="10984" y="5240"/>
                      <a:pt x="10963" y="4757"/>
                    </a:cubicBezTo>
                    <a:cubicBezTo>
                      <a:pt x="10931" y="4253"/>
                      <a:pt x="10837" y="3770"/>
                      <a:pt x="10658" y="3319"/>
                    </a:cubicBezTo>
                    <a:cubicBezTo>
                      <a:pt x="10574" y="3077"/>
                      <a:pt x="10459" y="2857"/>
                      <a:pt x="10343" y="2647"/>
                    </a:cubicBezTo>
                    <a:cubicBezTo>
                      <a:pt x="10217" y="2447"/>
                      <a:pt x="10070" y="2237"/>
                      <a:pt x="9913" y="2048"/>
                    </a:cubicBezTo>
                    <a:cubicBezTo>
                      <a:pt x="10007" y="1723"/>
                      <a:pt x="10039" y="1376"/>
                      <a:pt x="9997" y="1040"/>
                    </a:cubicBezTo>
                    <a:cubicBezTo>
                      <a:pt x="9986" y="851"/>
                      <a:pt x="9944" y="683"/>
                      <a:pt x="9902" y="536"/>
                    </a:cubicBezTo>
                    <a:cubicBezTo>
                      <a:pt x="9850" y="368"/>
                      <a:pt x="9787" y="221"/>
                      <a:pt x="9713" y="74"/>
                    </a:cubicBezTo>
                    <a:cubicBezTo>
                      <a:pt x="9713" y="74"/>
                      <a:pt x="9713" y="64"/>
                      <a:pt x="9703" y="64"/>
                    </a:cubicBezTo>
                    <a:cubicBezTo>
                      <a:pt x="9703" y="43"/>
                      <a:pt x="9692" y="32"/>
                      <a:pt x="9682" y="22"/>
                    </a:cubicBezTo>
                    <a:cubicBezTo>
                      <a:pt x="9661" y="11"/>
                      <a:pt x="9650" y="1"/>
                      <a:pt x="96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79"/>
              <p:cNvSpPr/>
              <p:nvPr/>
            </p:nvSpPr>
            <p:spPr>
              <a:xfrm>
                <a:off x="1385314" y="4121136"/>
                <a:ext cx="303342" cy="1282792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17055" extrusionOk="0">
                    <a:moveTo>
                      <a:pt x="1270" y="1"/>
                    </a:moveTo>
                    <a:lnTo>
                      <a:pt x="1270" y="12"/>
                    </a:lnTo>
                    <a:cubicBezTo>
                      <a:pt x="987" y="516"/>
                      <a:pt x="798" y="1104"/>
                      <a:pt x="693" y="1818"/>
                    </a:cubicBezTo>
                    <a:cubicBezTo>
                      <a:pt x="588" y="2469"/>
                      <a:pt x="546" y="3162"/>
                      <a:pt x="556" y="4075"/>
                    </a:cubicBezTo>
                    <a:cubicBezTo>
                      <a:pt x="556" y="4401"/>
                      <a:pt x="567" y="4695"/>
                      <a:pt x="577" y="5167"/>
                    </a:cubicBezTo>
                    <a:cubicBezTo>
                      <a:pt x="588" y="5335"/>
                      <a:pt x="588" y="5503"/>
                      <a:pt x="598" y="5671"/>
                    </a:cubicBezTo>
                    <a:cubicBezTo>
                      <a:pt x="598" y="5881"/>
                      <a:pt x="609" y="6112"/>
                      <a:pt x="619" y="6333"/>
                    </a:cubicBezTo>
                    <a:cubicBezTo>
                      <a:pt x="651" y="6889"/>
                      <a:pt x="703" y="7467"/>
                      <a:pt x="745" y="7929"/>
                    </a:cubicBezTo>
                    <a:lnTo>
                      <a:pt x="745" y="7971"/>
                    </a:lnTo>
                    <a:lnTo>
                      <a:pt x="756" y="8013"/>
                    </a:lnTo>
                    <a:cubicBezTo>
                      <a:pt x="871" y="9337"/>
                      <a:pt x="997" y="10712"/>
                      <a:pt x="808" y="12067"/>
                    </a:cubicBezTo>
                    <a:cubicBezTo>
                      <a:pt x="756" y="12455"/>
                      <a:pt x="693" y="12781"/>
                      <a:pt x="598" y="13075"/>
                    </a:cubicBezTo>
                    <a:cubicBezTo>
                      <a:pt x="504" y="13421"/>
                      <a:pt x="367" y="13747"/>
                      <a:pt x="262" y="13999"/>
                    </a:cubicBezTo>
                    <a:cubicBezTo>
                      <a:pt x="210" y="14114"/>
                      <a:pt x="168" y="14230"/>
                      <a:pt x="115" y="14356"/>
                    </a:cubicBezTo>
                    <a:lnTo>
                      <a:pt x="73" y="14440"/>
                    </a:lnTo>
                    <a:lnTo>
                      <a:pt x="10" y="14587"/>
                    </a:lnTo>
                    <a:cubicBezTo>
                      <a:pt x="0" y="14608"/>
                      <a:pt x="0" y="14629"/>
                      <a:pt x="0" y="14650"/>
                    </a:cubicBezTo>
                    <a:cubicBezTo>
                      <a:pt x="0" y="14660"/>
                      <a:pt x="10" y="14660"/>
                      <a:pt x="10" y="14660"/>
                    </a:cubicBezTo>
                    <a:cubicBezTo>
                      <a:pt x="10" y="14681"/>
                      <a:pt x="10" y="14692"/>
                      <a:pt x="21" y="14702"/>
                    </a:cubicBezTo>
                    <a:cubicBezTo>
                      <a:pt x="252" y="15038"/>
                      <a:pt x="556" y="15353"/>
                      <a:pt x="976" y="15679"/>
                    </a:cubicBezTo>
                    <a:cubicBezTo>
                      <a:pt x="1218" y="15868"/>
                      <a:pt x="1470" y="16046"/>
                      <a:pt x="1732" y="16193"/>
                    </a:cubicBezTo>
                    <a:cubicBezTo>
                      <a:pt x="2152" y="16435"/>
                      <a:pt x="2604" y="16645"/>
                      <a:pt x="3087" y="16802"/>
                    </a:cubicBezTo>
                    <a:cubicBezTo>
                      <a:pt x="3387" y="16906"/>
                      <a:pt x="3709" y="16989"/>
                      <a:pt x="4020" y="17052"/>
                    </a:cubicBezTo>
                    <a:lnTo>
                      <a:pt x="4020" y="17052"/>
                    </a:lnTo>
                    <a:cubicBezTo>
                      <a:pt x="3989" y="17011"/>
                      <a:pt x="3948" y="16980"/>
                      <a:pt x="3906" y="16949"/>
                    </a:cubicBezTo>
                    <a:cubicBezTo>
                      <a:pt x="3664" y="16771"/>
                      <a:pt x="3423" y="16561"/>
                      <a:pt x="3202" y="16340"/>
                    </a:cubicBezTo>
                    <a:cubicBezTo>
                      <a:pt x="2908" y="16036"/>
                      <a:pt x="2646" y="15700"/>
                      <a:pt x="2436" y="15332"/>
                    </a:cubicBezTo>
                    <a:cubicBezTo>
                      <a:pt x="2331" y="15154"/>
                      <a:pt x="2247" y="14965"/>
                      <a:pt x="2163" y="14765"/>
                    </a:cubicBezTo>
                    <a:cubicBezTo>
                      <a:pt x="2079" y="14576"/>
                      <a:pt x="2016" y="14366"/>
                      <a:pt x="1963" y="14156"/>
                    </a:cubicBezTo>
                    <a:cubicBezTo>
                      <a:pt x="1911" y="13957"/>
                      <a:pt x="1879" y="13747"/>
                      <a:pt x="1858" y="13526"/>
                    </a:cubicBezTo>
                    <a:cubicBezTo>
                      <a:pt x="1848" y="13432"/>
                      <a:pt x="1837" y="13316"/>
                      <a:pt x="1837" y="13159"/>
                    </a:cubicBezTo>
                    <a:cubicBezTo>
                      <a:pt x="1827" y="13085"/>
                      <a:pt x="1816" y="13001"/>
                      <a:pt x="1806" y="12917"/>
                    </a:cubicBezTo>
                    <a:cubicBezTo>
                      <a:pt x="1795" y="12802"/>
                      <a:pt x="1785" y="12665"/>
                      <a:pt x="1785" y="12518"/>
                    </a:cubicBezTo>
                    <a:cubicBezTo>
                      <a:pt x="1774" y="12287"/>
                      <a:pt x="1774" y="12025"/>
                      <a:pt x="1785" y="11741"/>
                    </a:cubicBezTo>
                    <a:cubicBezTo>
                      <a:pt x="1806" y="11300"/>
                      <a:pt x="1848" y="10817"/>
                      <a:pt x="1932" y="10208"/>
                    </a:cubicBezTo>
                    <a:cubicBezTo>
                      <a:pt x="1995" y="9736"/>
                      <a:pt x="2079" y="9232"/>
                      <a:pt x="2152" y="8791"/>
                    </a:cubicBezTo>
                    <a:lnTo>
                      <a:pt x="2163" y="8696"/>
                    </a:lnTo>
                    <a:lnTo>
                      <a:pt x="2194" y="8528"/>
                    </a:lnTo>
                    <a:lnTo>
                      <a:pt x="2226" y="8349"/>
                    </a:lnTo>
                    <a:lnTo>
                      <a:pt x="2257" y="8150"/>
                    </a:lnTo>
                    <a:lnTo>
                      <a:pt x="2289" y="7950"/>
                    </a:lnTo>
                    <a:cubicBezTo>
                      <a:pt x="2320" y="7730"/>
                      <a:pt x="2362" y="7519"/>
                      <a:pt x="2394" y="7299"/>
                    </a:cubicBezTo>
                    <a:lnTo>
                      <a:pt x="2436" y="7099"/>
                    </a:lnTo>
                    <a:cubicBezTo>
                      <a:pt x="2488" y="6753"/>
                      <a:pt x="2562" y="6354"/>
                      <a:pt x="2614" y="5965"/>
                    </a:cubicBezTo>
                    <a:cubicBezTo>
                      <a:pt x="2646" y="5692"/>
                      <a:pt x="2677" y="5451"/>
                      <a:pt x="2688" y="5230"/>
                    </a:cubicBezTo>
                    <a:cubicBezTo>
                      <a:pt x="2719" y="4978"/>
                      <a:pt x="2730" y="4716"/>
                      <a:pt x="2730" y="4474"/>
                    </a:cubicBezTo>
                    <a:cubicBezTo>
                      <a:pt x="2730" y="4138"/>
                      <a:pt x="2709" y="3781"/>
                      <a:pt x="2656" y="3403"/>
                    </a:cubicBezTo>
                    <a:cubicBezTo>
                      <a:pt x="2614" y="3067"/>
                      <a:pt x="2541" y="2731"/>
                      <a:pt x="2457" y="2395"/>
                    </a:cubicBezTo>
                    <a:cubicBezTo>
                      <a:pt x="2373" y="2038"/>
                      <a:pt x="2257" y="1692"/>
                      <a:pt x="2121" y="1366"/>
                    </a:cubicBezTo>
                    <a:cubicBezTo>
                      <a:pt x="2079" y="1272"/>
                      <a:pt x="2026" y="1167"/>
                      <a:pt x="1984" y="1072"/>
                    </a:cubicBezTo>
                    <a:cubicBezTo>
                      <a:pt x="1932" y="978"/>
                      <a:pt x="1879" y="883"/>
                      <a:pt x="1827" y="778"/>
                    </a:cubicBezTo>
                    <a:cubicBezTo>
                      <a:pt x="1722" y="589"/>
                      <a:pt x="1606" y="421"/>
                      <a:pt x="1480" y="253"/>
                    </a:cubicBezTo>
                    <a:cubicBezTo>
                      <a:pt x="1417" y="169"/>
                      <a:pt x="1344" y="85"/>
                      <a:pt x="1270" y="1"/>
                    </a:cubicBezTo>
                    <a:close/>
                    <a:moveTo>
                      <a:pt x="4020" y="17052"/>
                    </a:moveTo>
                    <a:cubicBezTo>
                      <a:pt x="4020" y="17052"/>
                      <a:pt x="4021" y="17053"/>
                      <a:pt x="4021" y="17054"/>
                    </a:cubicBezTo>
                    <a:lnTo>
                      <a:pt x="4032" y="17054"/>
                    </a:lnTo>
                    <a:cubicBezTo>
                      <a:pt x="4028" y="17053"/>
                      <a:pt x="4024" y="17052"/>
                      <a:pt x="4020" y="17052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79"/>
              <p:cNvSpPr/>
              <p:nvPr/>
            </p:nvSpPr>
            <p:spPr>
              <a:xfrm>
                <a:off x="2116629" y="4271265"/>
                <a:ext cx="90108" cy="432862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5755" extrusionOk="0">
                    <a:moveTo>
                      <a:pt x="221" y="0"/>
                    </a:moveTo>
                    <a:cubicBezTo>
                      <a:pt x="211" y="0"/>
                      <a:pt x="211" y="0"/>
                      <a:pt x="211" y="11"/>
                    </a:cubicBezTo>
                    <a:cubicBezTo>
                      <a:pt x="190" y="21"/>
                      <a:pt x="190" y="32"/>
                      <a:pt x="200" y="42"/>
                    </a:cubicBezTo>
                    <a:cubicBezTo>
                      <a:pt x="242" y="116"/>
                      <a:pt x="284" y="179"/>
                      <a:pt x="316" y="252"/>
                    </a:cubicBezTo>
                    <a:cubicBezTo>
                      <a:pt x="568" y="704"/>
                      <a:pt x="767" y="1187"/>
                      <a:pt x="883" y="1691"/>
                    </a:cubicBezTo>
                    <a:lnTo>
                      <a:pt x="883" y="1680"/>
                    </a:lnTo>
                    <a:cubicBezTo>
                      <a:pt x="977" y="2079"/>
                      <a:pt x="1040" y="2489"/>
                      <a:pt x="1019" y="2898"/>
                    </a:cubicBezTo>
                    <a:lnTo>
                      <a:pt x="1030" y="2888"/>
                    </a:lnTo>
                    <a:lnTo>
                      <a:pt x="1030" y="2888"/>
                    </a:lnTo>
                    <a:cubicBezTo>
                      <a:pt x="1019" y="3077"/>
                      <a:pt x="998" y="3266"/>
                      <a:pt x="967" y="3455"/>
                    </a:cubicBezTo>
                    <a:cubicBezTo>
                      <a:pt x="935" y="3644"/>
                      <a:pt x="893" y="3833"/>
                      <a:pt x="841" y="4022"/>
                    </a:cubicBezTo>
                    <a:cubicBezTo>
                      <a:pt x="778" y="4211"/>
                      <a:pt x="715" y="4400"/>
                      <a:pt x="631" y="4578"/>
                    </a:cubicBezTo>
                    <a:cubicBezTo>
                      <a:pt x="550" y="4752"/>
                      <a:pt x="458" y="4924"/>
                      <a:pt x="367" y="5078"/>
                    </a:cubicBezTo>
                    <a:lnTo>
                      <a:pt x="367" y="5078"/>
                    </a:lnTo>
                    <a:cubicBezTo>
                      <a:pt x="368" y="5076"/>
                      <a:pt x="368" y="5074"/>
                      <a:pt x="368" y="5072"/>
                    </a:cubicBezTo>
                    <a:lnTo>
                      <a:pt x="368" y="5072"/>
                    </a:lnTo>
                    <a:cubicBezTo>
                      <a:pt x="316" y="5156"/>
                      <a:pt x="253" y="5250"/>
                      <a:pt x="200" y="5334"/>
                    </a:cubicBezTo>
                    <a:cubicBezTo>
                      <a:pt x="137" y="5418"/>
                      <a:pt x="85" y="5502"/>
                      <a:pt x="22" y="5586"/>
                    </a:cubicBezTo>
                    <a:cubicBezTo>
                      <a:pt x="11" y="5597"/>
                      <a:pt x="11" y="5618"/>
                      <a:pt x="1" y="5639"/>
                    </a:cubicBezTo>
                    <a:lnTo>
                      <a:pt x="1" y="5660"/>
                    </a:lnTo>
                    <a:cubicBezTo>
                      <a:pt x="11" y="5691"/>
                      <a:pt x="22" y="5713"/>
                      <a:pt x="43" y="5734"/>
                    </a:cubicBezTo>
                    <a:cubicBezTo>
                      <a:pt x="64" y="5744"/>
                      <a:pt x="85" y="5755"/>
                      <a:pt x="116" y="5755"/>
                    </a:cubicBezTo>
                    <a:cubicBezTo>
                      <a:pt x="137" y="5755"/>
                      <a:pt x="148" y="5744"/>
                      <a:pt x="169" y="5734"/>
                    </a:cubicBezTo>
                    <a:cubicBezTo>
                      <a:pt x="169" y="5723"/>
                      <a:pt x="179" y="5723"/>
                      <a:pt x="179" y="5713"/>
                    </a:cubicBezTo>
                    <a:cubicBezTo>
                      <a:pt x="263" y="5639"/>
                      <a:pt x="326" y="5555"/>
                      <a:pt x="389" y="5471"/>
                    </a:cubicBezTo>
                    <a:cubicBezTo>
                      <a:pt x="452" y="5376"/>
                      <a:pt x="515" y="5282"/>
                      <a:pt x="568" y="5187"/>
                    </a:cubicBezTo>
                    <a:cubicBezTo>
                      <a:pt x="673" y="5009"/>
                      <a:pt x="767" y="4820"/>
                      <a:pt x="851" y="4620"/>
                    </a:cubicBezTo>
                    <a:cubicBezTo>
                      <a:pt x="1030" y="4232"/>
                      <a:pt x="1135" y="3822"/>
                      <a:pt x="1166" y="3392"/>
                    </a:cubicBezTo>
                    <a:cubicBezTo>
                      <a:pt x="1198" y="3098"/>
                      <a:pt x="1187" y="2804"/>
                      <a:pt x="1166" y="2510"/>
                    </a:cubicBezTo>
                    <a:cubicBezTo>
                      <a:pt x="1135" y="2216"/>
                      <a:pt x="1072" y="1932"/>
                      <a:pt x="988" y="1649"/>
                    </a:cubicBezTo>
                    <a:cubicBezTo>
                      <a:pt x="904" y="1365"/>
                      <a:pt x="799" y="1082"/>
                      <a:pt x="673" y="819"/>
                    </a:cubicBezTo>
                    <a:cubicBezTo>
                      <a:pt x="547" y="536"/>
                      <a:pt x="400" y="273"/>
                      <a:pt x="242" y="11"/>
                    </a:cubicBezTo>
                    <a:cubicBezTo>
                      <a:pt x="242" y="11"/>
                      <a:pt x="232" y="0"/>
                      <a:pt x="221" y="0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79"/>
              <p:cNvSpPr/>
              <p:nvPr/>
            </p:nvSpPr>
            <p:spPr>
              <a:xfrm>
                <a:off x="1170425" y="4083228"/>
                <a:ext cx="548242" cy="941541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12518" extrusionOk="0">
                    <a:moveTo>
                      <a:pt x="4432" y="1"/>
                    </a:moveTo>
                    <a:cubicBezTo>
                      <a:pt x="4369" y="22"/>
                      <a:pt x="4285" y="54"/>
                      <a:pt x="4201" y="96"/>
                    </a:cubicBezTo>
                    <a:cubicBezTo>
                      <a:pt x="3560" y="390"/>
                      <a:pt x="3067" y="915"/>
                      <a:pt x="2626" y="1440"/>
                    </a:cubicBezTo>
                    <a:cubicBezTo>
                      <a:pt x="2374" y="1734"/>
                      <a:pt x="2153" y="2038"/>
                      <a:pt x="1954" y="2332"/>
                    </a:cubicBezTo>
                    <a:cubicBezTo>
                      <a:pt x="1744" y="2647"/>
                      <a:pt x="1544" y="2973"/>
                      <a:pt x="1366" y="3298"/>
                    </a:cubicBezTo>
                    <a:cubicBezTo>
                      <a:pt x="1019" y="3949"/>
                      <a:pt x="715" y="4642"/>
                      <a:pt x="473" y="5367"/>
                    </a:cubicBezTo>
                    <a:cubicBezTo>
                      <a:pt x="379" y="5629"/>
                      <a:pt x="316" y="5871"/>
                      <a:pt x="253" y="6102"/>
                    </a:cubicBezTo>
                    <a:cubicBezTo>
                      <a:pt x="200" y="6343"/>
                      <a:pt x="148" y="6585"/>
                      <a:pt x="106" y="6837"/>
                    </a:cubicBezTo>
                    <a:cubicBezTo>
                      <a:pt x="32" y="7362"/>
                      <a:pt x="0" y="7866"/>
                      <a:pt x="22" y="8349"/>
                    </a:cubicBezTo>
                    <a:cubicBezTo>
                      <a:pt x="43" y="8885"/>
                      <a:pt x="127" y="9379"/>
                      <a:pt x="253" y="9820"/>
                    </a:cubicBezTo>
                    <a:cubicBezTo>
                      <a:pt x="410" y="10313"/>
                      <a:pt x="620" y="10744"/>
                      <a:pt x="893" y="11101"/>
                    </a:cubicBezTo>
                    <a:cubicBezTo>
                      <a:pt x="1177" y="11489"/>
                      <a:pt x="1555" y="11815"/>
                      <a:pt x="1975" y="12035"/>
                    </a:cubicBezTo>
                    <a:cubicBezTo>
                      <a:pt x="2206" y="12151"/>
                      <a:pt x="2458" y="12256"/>
                      <a:pt x="2710" y="12329"/>
                    </a:cubicBezTo>
                    <a:cubicBezTo>
                      <a:pt x="2878" y="12371"/>
                      <a:pt x="3056" y="12413"/>
                      <a:pt x="3224" y="12434"/>
                    </a:cubicBezTo>
                    <a:cubicBezTo>
                      <a:pt x="3424" y="12476"/>
                      <a:pt x="3602" y="12497"/>
                      <a:pt x="3770" y="12508"/>
                    </a:cubicBezTo>
                    <a:cubicBezTo>
                      <a:pt x="3907" y="12518"/>
                      <a:pt x="4054" y="12518"/>
                      <a:pt x="4190" y="12518"/>
                    </a:cubicBezTo>
                    <a:cubicBezTo>
                      <a:pt x="4736" y="12518"/>
                      <a:pt x="5324" y="12445"/>
                      <a:pt x="5933" y="12298"/>
                    </a:cubicBezTo>
                    <a:cubicBezTo>
                      <a:pt x="6290" y="12214"/>
                      <a:pt x="6637" y="12109"/>
                      <a:pt x="6983" y="11993"/>
                    </a:cubicBezTo>
                    <a:cubicBezTo>
                      <a:pt x="6952" y="11888"/>
                      <a:pt x="6931" y="11773"/>
                      <a:pt x="6920" y="11657"/>
                    </a:cubicBezTo>
                    <a:cubicBezTo>
                      <a:pt x="6878" y="11426"/>
                      <a:pt x="6868" y="11185"/>
                      <a:pt x="6868" y="10954"/>
                    </a:cubicBezTo>
                    <a:cubicBezTo>
                      <a:pt x="6868" y="10702"/>
                      <a:pt x="6878" y="10450"/>
                      <a:pt x="6910" y="10198"/>
                    </a:cubicBezTo>
                    <a:cubicBezTo>
                      <a:pt x="6941" y="9956"/>
                      <a:pt x="6983" y="9715"/>
                      <a:pt x="7036" y="9473"/>
                    </a:cubicBezTo>
                    <a:cubicBezTo>
                      <a:pt x="7078" y="9284"/>
                      <a:pt x="7131" y="9105"/>
                      <a:pt x="7194" y="8927"/>
                    </a:cubicBezTo>
                    <a:lnTo>
                      <a:pt x="7288" y="8706"/>
                    </a:lnTo>
                    <a:cubicBezTo>
                      <a:pt x="7215" y="8706"/>
                      <a:pt x="7152" y="8717"/>
                      <a:pt x="7089" y="8717"/>
                    </a:cubicBezTo>
                    <a:cubicBezTo>
                      <a:pt x="7078" y="8717"/>
                      <a:pt x="7068" y="8706"/>
                      <a:pt x="7057" y="8706"/>
                    </a:cubicBezTo>
                    <a:cubicBezTo>
                      <a:pt x="6584" y="8675"/>
                      <a:pt x="6122" y="8643"/>
                      <a:pt x="5650" y="8643"/>
                    </a:cubicBezTo>
                    <a:lnTo>
                      <a:pt x="5524" y="8643"/>
                    </a:lnTo>
                    <a:cubicBezTo>
                      <a:pt x="5209" y="8654"/>
                      <a:pt x="4904" y="8675"/>
                      <a:pt x="4589" y="8717"/>
                    </a:cubicBezTo>
                    <a:cubicBezTo>
                      <a:pt x="4610" y="8664"/>
                      <a:pt x="4621" y="8612"/>
                      <a:pt x="4642" y="8559"/>
                    </a:cubicBezTo>
                    <a:cubicBezTo>
                      <a:pt x="4694" y="8349"/>
                      <a:pt x="4747" y="8149"/>
                      <a:pt x="4799" y="7939"/>
                    </a:cubicBezTo>
                    <a:cubicBezTo>
                      <a:pt x="4852" y="7729"/>
                      <a:pt x="4915" y="7498"/>
                      <a:pt x="4988" y="7225"/>
                    </a:cubicBezTo>
                    <a:cubicBezTo>
                      <a:pt x="5041" y="7057"/>
                      <a:pt x="5083" y="6889"/>
                      <a:pt x="5135" y="6721"/>
                    </a:cubicBezTo>
                    <a:cubicBezTo>
                      <a:pt x="5230" y="6406"/>
                      <a:pt x="5324" y="6070"/>
                      <a:pt x="5408" y="5745"/>
                    </a:cubicBezTo>
                    <a:cubicBezTo>
                      <a:pt x="5566" y="5157"/>
                      <a:pt x="5671" y="4695"/>
                      <a:pt x="5734" y="4264"/>
                    </a:cubicBezTo>
                    <a:cubicBezTo>
                      <a:pt x="5818" y="3708"/>
                      <a:pt x="5839" y="3235"/>
                      <a:pt x="5807" y="2794"/>
                    </a:cubicBezTo>
                    <a:cubicBezTo>
                      <a:pt x="5786" y="2542"/>
                      <a:pt x="5744" y="2301"/>
                      <a:pt x="5692" y="2080"/>
                    </a:cubicBezTo>
                    <a:cubicBezTo>
                      <a:pt x="5639" y="1839"/>
                      <a:pt x="5555" y="1608"/>
                      <a:pt x="5461" y="1387"/>
                    </a:cubicBezTo>
                    <a:cubicBezTo>
                      <a:pt x="5356" y="1146"/>
                      <a:pt x="5230" y="925"/>
                      <a:pt x="5083" y="715"/>
                    </a:cubicBezTo>
                    <a:cubicBezTo>
                      <a:pt x="4925" y="495"/>
                      <a:pt x="4747" y="285"/>
                      <a:pt x="4547" y="85"/>
                    </a:cubicBezTo>
                    <a:lnTo>
                      <a:pt x="4526" y="64"/>
                    </a:lnTo>
                    <a:lnTo>
                      <a:pt x="4526" y="54"/>
                    </a:lnTo>
                    <a:cubicBezTo>
                      <a:pt x="4526" y="43"/>
                      <a:pt x="4516" y="22"/>
                      <a:pt x="4495" y="12"/>
                    </a:cubicBezTo>
                    <a:cubicBezTo>
                      <a:pt x="4484" y="1"/>
                      <a:pt x="4463" y="1"/>
                      <a:pt x="4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79"/>
              <p:cNvSpPr/>
              <p:nvPr/>
            </p:nvSpPr>
            <p:spPr>
              <a:xfrm>
                <a:off x="1377417" y="4472691"/>
                <a:ext cx="326207" cy="30093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001" extrusionOk="0">
                    <a:moveTo>
                      <a:pt x="2782" y="0"/>
                    </a:moveTo>
                    <a:cubicBezTo>
                      <a:pt x="2772" y="0"/>
                      <a:pt x="2751" y="10"/>
                      <a:pt x="2751" y="31"/>
                    </a:cubicBezTo>
                    <a:cubicBezTo>
                      <a:pt x="2719" y="189"/>
                      <a:pt x="2677" y="357"/>
                      <a:pt x="2635" y="535"/>
                    </a:cubicBezTo>
                    <a:cubicBezTo>
                      <a:pt x="2572" y="766"/>
                      <a:pt x="2499" y="1008"/>
                      <a:pt x="2404" y="1270"/>
                    </a:cubicBezTo>
                    <a:lnTo>
                      <a:pt x="2352" y="1407"/>
                    </a:lnTo>
                    <a:cubicBezTo>
                      <a:pt x="2320" y="1480"/>
                      <a:pt x="2299" y="1554"/>
                      <a:pt x="2268" y="1627"/>
                    </a:cubicBezTo>
                    <a:lnTo>
                      <a:pt x="2247" y="1669"/>
                    </a:lnTo>
                    <a:cubicBezTo>
                      <a:pt x="2215" y="1774"/>
                      <a:pt x="2173" y="1879"/>
                      <a:pt x="2142" y="1984"/>
                    </a:cubicBezTo>
                    <a:cubicBezTo>
                      <a:pt x="2058" y="2215"/>
                      <a:pt x="1974" y="2467"/>
                      <a:pt x="1900" y="2719"/>
                    </a:cubicBezTo>
                    <a:cubicBezTo>
                      <a:pt x="1869" y="2856"/>
                      <a:pt x="1837" y="2982"/>
                      <a:pt x="1816" y="3087"/>
                    </a:cubicBezTo>
                    <a:cubicBezTo>
                      <a:pt x="1795" y="3213"/>
                      <a:pt x="1764" y="3339"/>
                      <a:pt x="1764" y="3465"/>
                    </a:cubicBezTo>
                    <a:cubicBezTo>
                      <a:pt x="1176" y="3528"/>
                      <a:pt x="598" y="3654"/>
                      <a:pt x="52" y="3843"/>
                    </a:cubicBezTo>
                    <a:cubicBezTo>
                      <a:pt x="31" y="3854"/>
                      <a:pt x="21" y="3864"/>
                      <a:pt x="10" y="3885"/>
                    </a:cubicBezTo>
                    <a:cubicBezTo>
                      <a:pt x="0" y="3906"/>
                      <a:pt x="0" y="3927"/>
                      <a:pt x="10" y="3948"/>
                    </a:cubicBezTo>
                    <a:cubicBezTo>
                      <a:pt x="10" y="3969"/>
                      <a:pt x="31" y="3990"/>
                      <a:pt x="52" y="4001"/>
                    </a:cubicBezTo>
                    <a:lnTo>
                      <a:pt x="84" y="4001"/>
                    </a:lnTo>
                    <a:cubicBezTo>
                      <a:pt x="94" y="4001"/>
                      <a:pt x="105" y="4001"/>
                      <a:pt x="115" y="3990"/>
                    </a:cubicBezTo>
                    <a:cubicBezTo>
                      <a:pt x="262" y="3938"/>
                      <a:pt x="420" y="3885"/>
                      <a:pt x="577" y="3843"/>
                    </a:cubicBezTo>
                    <a:cubicBezTo>
                      <a:pt x="777" y="3791"/>
                      <a:pt x="976" y="3738"/>
                      <a:pt x="1176" y="3696"/>
                    </a:cubicBezTo>
                    <a:cubicBezTo>
                      <a:pt x="1365" y="3654"/>
                      <a:pt x="1564" y="3623"/>
                      <a:pt x="1785" y="3591"/>
                    </a:cubicBezTo>
                    <a:cubicBezTo>
                      <a:pt x="2005" y="3560"/>
                      <a:pt x="2215" y="3539"/>
                      <a:pt x="2404" y="3528"/>
                    </a:cubicBezTo>
                    <a:cubicBezTo>
                      <a:pt x="2509" y="3518"/>
                      <a:pt x="2614" y="3518"/>
                      <a:pt x="2719" y="3507"/>
                    </a:cubicBezTo>
                    <a:lnTo>
                      <a:pt x="3139" y="3507"/>
                    </a:lnTo>
                    <a:cubicBezTo>
                      <a:pt x="3517" y="3507"/>
                      <a:pt x="3906" y="3528"/>
                      <a:pt x="4305" y="3570"/>
                    </a:cubicBezTo>
                    <a:cubicBezTo>
                      <a:pt x="4326" y="3570"/>
                      <a:pt x="4337" y="3560"/>
                      <a:pt x="4337" y="3539"/>
                    </a:cubicBezTo>
                    <a:cubicBezTo>
                      <a:pt x="4337" y="3528"/>
                      <a:pt x="4326" y="3518"/>
                      <a:pt x="4316" y="3507"/>
                    </a:cubicBezTo>
                    <a:cubicBezTo>
                      <a:pt x="4074" y="3486"/>
                      <a:pt x="3864" y="3465"/>
                      <a:pt x="3654" y="3455"/>
                    </a:cubicBezTo>
                    <a:cubicBezTo>
                      <a:pt x="3339" y="3434"/>
                      <a:pt x="3045" y="3423"/>
                      <a:pt x="2761" y="3423"/>
                    </a:cubicBezTo>
                    <a:cubicBezTo>
                      <a:pt x="2478" y="3423"/>
                      <a:pt x="2194" y="3434"/>
                      <a:pt x="1932" y="3455"/>
                    </a:cubicBezTo>
                    <a:cubicBezTo>
                      <a:pt x="1942" y="3434"/>
                      <a:pt x="1942" y="3413"/>
                      <a:pt x="1942" y="3392"/>
                    </a:cubicBezTo>
                    <a:lnTo>
                      <a:pt x="1953" y="3360"/>
                    </a:lnTo>
                    <a:cubicBezTo>
                      <a:pt x="1953" y="3318"/>
                      <a:pt x="1963" y="3276"/>
                      <a:pt x="1974" y="3245"/>
                    </a:cubicBezTo>
                    <a:cubicBezTo>
                      <a:pt x="1984" y="3161"/>
                      <a:pt x="2005" y="3077"/>
                      <a:pt x="2016" y="2992"/>
                    </a:cubicBezTo>
                    <a:cubicBezTo>
                      <a:pt x="2047" y="2845"/>
                      <a:pt x="2089" y="2688"/>
                      <a:pt x="2131" y="2509"/>
                    </a:cubicBezTo>
                    <a:cubicBezTo>
                      <a:pt x="2205" y="2236"/>
                      <a:pt x="2299" y="1953"/>
                      <a:pt x="2383" y="1690"/>
                    </a:cubicBezTo>
                    <a:lnTo>
                      <a:pt x="2404" y="1606"/>
                    </a:lnTo>
                    <a:cubicBezTo>
                      <a:pt x="2446" y="1501"/>
                      <a:pt x="2478" y="1386"/>
                      <a:pt x="2509" y="1270"/>
                    </a:cubicBezTo>
                    <a:cubicBezTo>
                      <a:pt x="2646" y="819"/>
                      <a:pt x="2751" y="441"/>
                      <a:pt x="2824" y="42"/>
                    </a:cubicBezTo>
                    <a:cubicBezTo>
                      <a:pt x="2824" y="31"/>
                      <a:pt x="2824" y="21"/>
                      <a:pt x="2814" y="21"/>
                    </a:cubicBezTo>
                    <a:cubicBezTo>
                      <a:pt x="2803" y="10"/>
                      <a:pt x="2803" y="0"/>
                      <a:pt x="2782" y="0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79"/>
              <p:cNvSpPr/>
              <p:nvPr/>
            </p:nvSpPr>
            <p:spPr>
              <a:xfrm>
                <a:off x="1236012" y="4914955"/>
                <a:ext cx="452644" cy="112221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1492" extrusionOk="0">
                    <a:moveTo>
                      <a:pt x="21" y="1"/>
                    </a:moveTo>
                    <a:cubicBezTo>
                      <a:pt x="11" y="1"/>
                      <a:pt x="11" y="1"/>
                      <a:pt x="0" y="11"/>
                    </a:cubicBezTo>
                    <a:lnTo>
                      <a:pt x="11" y="22"/>
                    </a:lnTo>
                    <a:lnTo>
                      <a:pt x="21" y="43"/>
                    </a:lnTo>
                    <a:cubicBezTo>
                      <a:pt x="53" y="74"/>
                      <a:pt x="74" y="116"/>
                      <a:pt x="105" y="158"/>
                    </a:cubicBezTo>
                    <a:cubicBezTo>
                      <a:pt x="158" y="221"/>
                      <a:pt x="210" y="295"/>
                      <a:pt x="273" y="358"/>
                    </a:cubicBezTo>
                    <a:cubicBezTo>
                      <a:pt x="326" y="410"/>
                      <a:pt x="378" y="473"/>
                      <a:pt x="431" y="526"/>
                    </a:cubicBezTo>
                    <a:lnTo>
                      <a:pt x="452" y="536"/>
                    </a:lnTo>
                    <a:cubicBezTo>
                      <a:pt x="630" y="683"/>
                      <a:pt x="819" y="820"/>
                      <a:pt x="1008" y="925"/>
                    </a:cubicBezTo>
                    <a:cubicBezTo>
                      <a:pt x="1208" y="1040"/>
                      <a:pt x="1418" y="1135"/>
                      <a:pt x="1628" y="1208"/>
                    </a:cubicBezTo>
                    <a:cubicBezTo>
                      <a:pt x="1827" y="1282"/>
                      <a:pt x="2048" y="1334"/>
                      <a:pt x="2310" y="1387"/>
                    </a:cubicBezTo>
                    <a:cubicBezTo>
                      <a:pt x="2625" y="1450"/>
                      <a:pt x="2940" y="1481"/>
                      <a:pt x="3245" y="1492"/>
                    </a:cubicBezTo>
                    <a:lnTo>
                      <a:pt x="3465" y="1492"/>
                    </a:lnTo>
                    <a:cubicBezTo>
                      <a:pt x="3696" y="1492"/>
                      <a:pt x="3938" y="1481"/>
                      <a:pt x="4169" y="1450"/>
                    </a:cubicBezTo>
                    <a:cubicBezTo>
                      <a:pt x="4473" y="1418"/>
                      <a:pt x="4778" y="1366"/>
                      <a:pt x="5072" y="1282"/>
                    </a:cubicBezTo>
                    <a:cubicBezTo>
                      <a:pt x="5366" y="1208"/>
                      <a:pt x="5660" y="1124"/>
                      <a:pt x="5996" y="998"/>
                    </a:cubicBezTo>
                    <a:cubicBezTo>
                      <a:pt x="6006" y="998"/>
                      <a:pt x="6017" y="977"/>
                      <a:pt x="6017" y="967"/>
                    </a:cubicBezTo>
                    <a:cubicBezTo>
                      <a:pt x="6006" y="956"/>
                      <a:pt x="6006" y="946"/>
                      <a:pt x="5975" y="946"/>
                    </a:cubicBezTo>
                    <a:cubicBezTo>
                      <a:pt x="5702" y="1040"/>
                      <a:pt x="5439" y="1124"/>
                      <a:pt x="5187" y="1187"/>
                    </a:cubicBezTo>
                    <a:cubicBezTo>
                      <a:pt x="4925" y="1250"/>
                      <a:pt x="4662" y="1303"/>
                      <a:pt x="4410" y="1334"/>
                    </a:cubicBezTo>
                    <a:cubicBezTo>
                      <a:pt x="4137" y="1366"/>
                      <a:pt x="3854" y="1387"/>
                      <a:pt x="3591" y="1387"/>
                    </a:cubicBezTo>
                    <a:cubicBezTo>
                      <a:pt x="3318" y="1387"/>
                      <a:pt x="3056" y="1366"/>
                      <a:pt x="2793" y="1334"/>
                    </a:cubicBezTo>
                    <a:cubicBezTo>
                      <a:pt x="2552" y="1303"/>
                      <a:pt x="2310" y="1261"/>
                      <a:pt x="2079" y="1198"/>
                    </a:cubicBezTo>
                    <a:cubicBezTo>
                      <a:pt x="1974" y="1177"/>
                      <a:pt x="1869" y="1145"/>
                      <a:pt x="1754" y="1103"/>
                    </a:cubicBezTo>
                    <a:cubicBezTo>
                      <a:pt x="1659" y="1072"/>
                      <a:pt x="1554" y="1040"/>
                      <a:pt x="1460" y="998"/>
                    </a:cubicBezTo>
                    <a:cubicBezTo>
                      <a:pt x="1134" y="862"/>
                      <a:pt x="830" y="683"/>
                      <a:pt x="546" y="463"/>
                    </a:cubicBezTo>
                    <a:lnTo>
                      <a:pt x="536" y="452"/>
                    </a:lnTo>
                    <a:cubicBezTo>
                      <a:pt x="357" y="316"/>
                      <a:pt x="189" y="169"/>
                      <a:pt x="42" y="11"/>
                    </a:cubicBezTo>
                    <a:cubicBezTo>
                      <a:pt x="42" y="1"/>
                      <a:pt x="32" y="1"/>
                      <a:pt x="21" y="1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79"/>
              <p:cNvSpPr/>
              <p:nvPr/>
            </p:nvSpPr>
            <p:spPr>
              <a:xfrm>
                <a:off x="1679856" y="4734890"/>
                <a:ext cx="551401" cy="252798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3361" extrusionOk="0">
                    <a:moveTo>
                      <a:pt x="1629" y="0"/>
                    </a:moveTo>
                    <a:cubicBezTo>
                      <a:pt x="1387" y="0"/>
                      <a:pt x="1135" y="0"/>
                      <a:pt x="883" y="11"/>
                    </a:cubicBezTo>
                    <a:cubicBezTo>
                      <a:pt x="704" y="21"/>
                      <a:pt x="526" y="32"/>
                      <a:pt x="337" y="53"/>
                    </a:cubicBezTo>
                    <a:cubicBezTo>
                      <a:pt x="232" y="462"/>
                      <a:pt x="147" y="872"/>
                      <a:pt x="95" y="1271"/>
                    </a:cubicBezTo>
                    <a:cubicBezTo>
                      <a:pt x="11" y="1912"/>
                      <a:pt x="0" y="2489"/>
                      <a:pt x="74" y="3014"/>
                    </a:cubicBezTo>
                    <a:cubicBezTo>
                      <a:pt x="84" y="3140"/>
                      <a:pt x="105" y="3256"/>
                      <a:pt x="137" y="3361"/>
                    </a:cubicBezTo>
                    <a:cubicBezTo>
                      <a:pt x="778" y="3151"/>
                      <a:pt x="1419" y="2899"/>
                      <a:pt x="2028" y="2647"/>
                    </a:cubicBezTo>
                    <a:lnTo>
                      <a:pt x="2049" y="2647"/>
                    </a:lnTo>
                    <a:cubicBezTo>
                      <a:pt x="2437" y="2489"/>
                      <a:pt x="2889" y="2300"/>
                      <a:pt x="3330" y="2143"/>
                    </a:cubicBezTo>
                    <a:cubicBezTo>
                      <a:pt x="3519" y="2080"/>
                      <a:pt x="3655" y="2027"/>
                      <a:pt x="3792" y="1985"/>
                    </a:cubicBezTo>
                    <a:lnTo>
                      <a:pt x="3802" y="1996"/>
                    </a:lnTo>
                    <a:lnTo>
                      <a:pt x="3823" y="1996"/>
                    </a:lnTo>
                    <a:cubicBezTo>
                      <a:pt x="3949" y="2048"/>
                      <a:pt x="4128" y="2111"/>
                      <a:pt x="4296" y="2174"/>
                    </a:cubicBezTo>
                    <a:cubicBezTo>
                      <a:pt x="4495" y="2248"/>
                      <a:pt x="4653" y="2300"/>
                      <a:pt x="4800" y="2342"/>
                    </a:cubicBezTo>
                    <a:cubicBezTo>
                      <a:pt x="4936" y="2374"/>
                      <a:pt x="5094" y="2416"/>
                      <a:pt x="5251" y="2437"/>
                    </a:cubicBezTo>
                    <a:cubicBezTo>
                      <a:pt x="5293" y="2437"/>
                      <a:pt x="5346" y="2447"/>
                      <a:pt x="5398" y="2447"/>
                    </a:cubicBezTo>
                    <a:cubicBezTo>
                      <a:pt x="5419" y="2447"/>
                      <a:pt x="5430" y="2447"/>
                      <a:pt x="5451" y="2437"/>
                    </a:cubicBezTo>
                    <a:cubicBezTo>
                      <a:pt x="5514" y="2437"/>
                      <a:pt x="5566" y="2426"/>
                      <a:pt x="5608" y="2405"/>
                    </a:cubicBezTo>
                    <a:lnTo>
                      <a:pt x="5671" y="2374"/>
                    </a:lnTo>
                    <a:cubicBezTo>
                      <a:pt x="5692" y="2353"/>
                      <a:pt x="5713" y="2332"/>
                      <a:pt x="5724" y="2311"/>
                    </a:cubicBezTo>
                    <a:cubicBezTo>
                      <a:pt x="5745" y="2279"/>
                      <a:pt x="5755" y="2237"/>
                      <a:pt x="5755" y="2195"/>
                    </a:cubicBezTo>
                    <a:cubicBezTo>
                      <a:pt x="5871" y="2111"/>
                      <a:pt x="5965" y="2006"/>
                      <a:pt x="6007" y="1891"/>
                    </a:cubicBezTo>
                    <a:cubicBezTo>
                      <a:pt x="6039" y="1817"/>
                      <a:pt x="6060" y="1733"/>
                      <a:pt x="6049" y="1660"/>
                    </a:cubicBezTo>
                    <a:cubicBezTo>
                      <a:pt x="6049" y="1586"/>
                      <a:pt x="6039" y="1513"/>
                      <a:pt x="6007" y="1450"/>
                    </a:cubicBezTo>
                    <a:cubicBezTo>
                      <a:pt x="6049" y="1408"/>
                      <a:pt x="6091" y="1366"/>
                      <a:pt x="6123" y="1313"/>
                    </a:cubicBezTo>
                    <a:cubicBezTo>
                      <a:pt x="6154" y="1250"/>
                      <a:pt x="6175" y="1187"/>
                      <a:pt x="6175" y="1114"/>
                    </a:cubicBezTo>
                    <a:cubicBezTo>
                      <a:pt x="6175" y="1040"/>
                      <a:pt x="6175" y="977"/>
                      <a:pt x="6144" y="904"/>
                    </a:cubicBezTo>
                    <a:cubicBezTo>
                      <a:pt x="6144" y="883"/>
                      <a:pt x="6133" y="872"/>
                      <a:pt x="6123" y="851"/>
                    </a:cubicBezTo>
                    <a:cubicBezTo>
                      <a:pt x="6217" y="851"/>
                      <a:pt x="6322" y="841"/>
                      <a:pt x="6417" y="841"/>
                    </a:cubicBezTo>
                    <a:cubicBezTo>
                      <a:pt x="6553" y="830"/>
                      <a:pt x="6721" y="820"/>
                      <a:pt x="6879" y="788"/>
                    </a:cubicBezTo>
                    <a:cubicBezTo>
                      <a:pt x="6921" y="778"/>
                      <a:pt x="6984" y="757"/>
                      <a:pt x="7047" y="736"/>
                    </a:cubicBezTo>
                    <a:cubicBezTo>
                      <a:pt x="7078" y="725"/>
                      <a:pt x="7120" y="715"/>
                      <a:pt x="7162" y="683"/>
                    </a:cubicBezTo>
                    <a:cubicBezTo>
                      <a:pt x="7236" y="641"/>
                      <a:pt x="7278" y="599"/>
                      <a:pt x="7288" y="546"/>
                    </a:cubicBezTo>
                    <a:cubicBezTo>
                      <a:pt x="7330" y="378"/>
                      <a:pt x="7152" y="284"/>
                      <a:pt x="7078" y="242"/>
                    </a:cubicBezTo>
                    <a:cubicBezTo>
                      <a:pt x="6868" y="147"/>
                      <a:pt x="6637" y="116"/>
                      <a:pt x="6385" y="95"/>
                    </a:cubicBezTo>
                    <a:cubicBezTo>
                      <a:pt x="5986" y="53"/>
                      <a:pt x="5545" y="32"/>
                      <a:pt x="5010" y="32"/>
                    </a:cubicBezTo>
                    <a:cubicBezTo>
                      <a:pt x="4674" y="32"/>
                      <a:pt x="4338" y="42"/>
                      <a:pt x="4002" y="42"/>
                    </a:cubicBezTo>
                    <a:lnTo>
                      <a:pt x="3960" y="42"/>
                    </a:lnTo>
                    <a:cubicBezTo>
                      <a:pt x="3697" y="53"/>
                      <a:pt x="3435" y="63"/>
                      <a:pt x="3162" y="63"/>
                    </a:cubicBezTo>
                    <a:cubicBezTo>
                      <a:pt x="2637" y="21"/>
                      <a:pt x="2122" y="0"/>
                      <a:pt x="1629" y="0"/>
                    </a:cubicBezTo>
                    <a:close/>
                  </a:path>
                </a:pathLst>
              </a:custGeom>
              <a:solidFill>
                <a:srgbClr val="FF8A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79"/>
              <p:cNvSpPr/>
              <p:nvPr/>
            </p:nvSpPr>
            <p:spPr>
              <a:xfrm>
                <a:off x="2072403" y="4880206"/>
                <a:ext cx="38736" cy="16999"/>
              </a:xfrm>
              <a:custGeom>
                <a:avLst/>
                <a:gdLst/>
                <a:ahLst/>
                <a:cxnLst/>
                <a:rect l="l" t="t" r="r" b="b"/>
                <a:pathLst>
                  <a:path w="515" h="226" extrusionOk="0">
                    <a:moveTo>
                      <a:pt x="32" y="1"/>
                    </a:moveTo>
                    <a:cubicBezTo>
                      <a:pt x="22" y="1"/>
                      <a:pt x="1" y="11"/>
                      <a:pt x="1" y="22"/>
                    </a:cubicBezTo>
                    <a:lnTo>
                      <a:pt x="1" y="53"/>
                    </a:lnTo>
                    <a:lnTo>
                      <a:pt x="22" y="74"/>
                    </a:lnTo>
                    <a:cubicBezTo>
                      <a:pt x="85" y="74"/>
                      <a:pt x="137" y="85"/>
                      <a:pt x="190" y="106"/>
                    </a:cubicBezTo>
                    <a:cubicBezTo>
                      <a:pt x="232" y="116"/>
                      <a:pt x="274" y="127"/>
                      <a:pt x="316" y="148"/>
                    </a:cubicBezTo>
                    <a:cubicBezTo>
                      <a:pt x="368" y="169"/>
                      <a:pt x="421" y="190"/>
                      <a:pt x="463" y="221"/>
                    </a:cubicBezTo>
                    <a:cubicBezTo>
                      <a:pt x="469" y="224"/>
                      <a:pt x="474" y="225"/>
                      <a:pt x="479" y="225"/>
                    </a:cubicBezTo>
                    <a:cubicBezTo>
                      <a:pt x="490" y="225"/>
                      <a:pt x="497" y="218"/>
                      <a:pt x="505" y="211"/>
                    </a:cubicBezTo>
                    <a:cubicBezTo>
                      <a:pt x="515" y="190"/>
                      <a:pt x="505" y="179"/>
                      <a:pt x="494" y="169"/>
                    </a:cubicBezTo>
                    <a:cubicBezTo>
                      <a:pt x="421" y="127"/>
                      <a:pt x="347" y="95"/>
                      <a:pt x="274" y="64"/>
                    </a:cubicBezTo>
                    <a:cubicBezTo>
                      <a:pt x="200" y="43"/>
                      <a:pt x="127" y="22"/>
                      <a:pt x="43" y="1"/>
                    </a:cubicBez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79"/>
              <p:cNvSpPr/>
              <p:nvPr/>
            </p:nvSpPr>
            <p:spPr>
              <a:xfrm>
                <a:off x="2083459" y="4831993"/>
                <a:ext cx="42722" cy="1353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80" extrusionOk="0">
                    <a:moveTo>
                      <a:pt x="22" y="1"/>
                    </a:moveTo>
                    <a:cubicBezTo>
                      <a:pt x="11" y="12"/>
                      <a:pt x="11" y="12"/>
                      <a:pt x="11" y="22"/>
                    </a:cubicBezTo>
                    <a:cubicBezTo>
                      <a:pt x="1" y="33"/>
                      <a:pt x="11" y="43"/>
                      <a:pt x="11" y="43"/>
                    </a:cubicBezTo>
                    <a:cubicBezTo>
                      <a:pt x="11" y="54"/>
                      <a:pt x="22" y="64"/>
                      <a:pt x="32" y="64"/>
                    </a:cubicBezTo>
                    <a:cubicBezTo>
                      <a:pt x="116" y="75"/>
                      <a:pt x="211" y="85"/>
                      <a:pt x="295" y="106"/>
                    </a:cubicBezTo>
                    <a:lnTo>
                      <a:pt x="421" y="138"/>
                    </a:lnTo>
                    <a:cubicBezTo>
                      <a:pt x="463" y="148"/>
                      <a:pt x="494" y="159"/>
                      <a:pt x="526" y="180"/>
                    </a:cubicBezTo>
                    <a:cubicBezTo>
                      <a:pt x="536" y="180"/>
                      <a:pt x="547" y="180"/>
                      <a:pt x="547" y="169"/>
                    </a:cubicBezTo>
                    <a:cubicBezTo>
                      <a:pt x="557" y="169"/>
                      <a:pt x="557" y="159"/>
                      <a:pt x="557" y="159"/>
                    </a:cubicBezTo>
                    <a:cubicBezTo>
                      <a:pt x="568" y="148"/>
                      <a:pt x="557" y="138"/>
                      <a:pt x="557" y="138"/>
                    </a:cubicBezTo>
                    <a:cubicBezTo>
                      <a:pt x="557" y="127"/>
                      <a:pt x="547" y="127"/>
                      <a:pt x="547" y="127"/>
                    </a:cubicBezTo>
                    <a:cubicBezTo>
                      <a:pt x="463" y="96"/>
                      <a:pt x="379" y="64"/>
                      <a:pt x="284" y="43"/>
                    </a:cubicBezTo>
                    <a:cubicBezTo>
                      <a:pt x="211" y="22"/>
                      <a:pt x="127" y="12"/>
                      <a:pt x="43" y="1"/>
                    </a:cubicBez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79"/>
              <p:cNvSpPr/>
              <p:nvPr/>
            </p:nvSpPr>
            <p:spPr>
              <a:xfrm>
                <a:off x="2086618" y="4787014"/>
                <a:ext cx="49040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52" extrusionOk="0">
                    <a:moveTo>
                      <a:pt x="43" y="1"/>
                    </a:moveTo>
                    <a:cubicBezTo>
                      <a:pt x="22" y="1"/>
                      <a:pt x="1" y="22"/>
                      <a:pt x="1" y="43"/>
                    </a:cubicBezTo>
                    <a:cubicBezTo>
                      <a:pt x="1" y="64"/>
                      <a:pt x="22" y="85"/>
                      <a:pt x="43" y="85"/>
                    </a:cubicBezTo>
                    <a:cubicBezTo>
                      <a:pt x="148" y="85"/>
                      <a:pt x="253" y="85"/>
                      <a:pt x="358" y="95"/>
                    </a:cubicBezTo>
                    <a:cubicBezTo>
                      <a:pt x="410" y="106"/>
                      <a:pt x="452" y="106"/>
                      <a:pt x="494" y="116"/>
                    </a:cubicBezTo>
                    <a:lnTo>
                      <a:pt x="620" y="148"/>
                    </a:lnTo>
                    <a:cubicBezTo>
                      <a:pt x="623" y="150"/>
                      <a:pt x="627" y="152"/>
                      <a:pt x="631" y="152"/>
                    </a:cubicBezTo>
                    <a:cubicBezTo>
                      <a:pt x="641" y="152"/>
                      <a:pt x="652" y="144"/>
                      <a:pt x="652" y="137"/>
                    </a:cubicBezTo>
                    <a:cubicBezTo>
                      <a:pt x="652" y="116"/>
                      <a:pt x="652" y="106"/>
                      <a:pt x="631" y="106"/>
                    </a:cubicBezTo>
                    <a:cubicBezTo>
                      <a:pt x="589" y="85"/>
                      <a:pt x="536" y="74"/>
                      <a:pt x="484" y="64"/>
                    </a:cubicBezTo>
                    <a:cubicBezTo>
                      <a:pt x="442" y="53"/>
                      <a:pt x="389" y="43"/>
                      <a:pt x="337" y="32"/>
                    </a:cubicBezTo>
                    <a:cubicBezTo>
                      <a:pt x="242" y="11"/>
                      <a:pt x="148" y="1"/>
                      <a:pt x="43" y="1"/>
                    </a:cubicBez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79"/>
              <p:cNvSpPr/>
              <p:nvPr/>
            </p:nvSpPr>
            <p:spPr>
              <a:xfrm>
                <a:off x="1506109" y="4064274"/>
                <a:ext cx="605857" cy="135462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1801" extrusionOk="0">
                    <a:moveTo>
                      <a:pt x="7971" y="1"/>
                    </a:moveTo>
                    <a:cubicBezTo>
                      <a:pt x="7950" y="1"/>
                      <a:pt x="7918" y="12"/>
                      <a:pt x="7908" y="33"/>
                    </a:cubicBezTo>
                    <a:cubicBezTo>
                      <a:pt x="7845" y="117"/>
                      <a:pt x="7771" y="201"/>
                      <a:pt x="7698" y="285"/>
                    </a:cubicBezTo>
                    <a:lnTo>
                      <a:pt x="7708" y="285"/>
                    </a:lnTo>
                    <a:cubicBezTo>
                      <a:pt x="7498" y="505"/>
                      <a:pt x="7267" y="705"/>
                      <a:pt x="7015" y="873"/>
                    </a:cubicBezTo>
                    <a:cubicBezTo>
                      <a:pt x="6703" y="1081"/>
                      <a:pt x="6350" y="1237"/>
                      <a:pt x="5996" y="1362"/>
                    </a:cubicBezTo>
                    <a:lnTo>
                      <a:pt x="5996" y="1362"/>
                    </a:lnTo>
                    <a:cubicBezTo>
                      <a:pt x="5997" y="1361"/>
                      <a:pt x="5997" y="1359"/>
                      <a:pt x="5997" y="1356"/>
                    </a:cubicBezTo>
                    <a:lnTo>
                      <a:pt x="5997" y="1356"/>
                    </a:lnTo>
                    <a:cubicBezTo>
                      <a:pt x="5997" y="1359"/>
                      <a:pt x="5995" y="1362"/>
                      <a:pt x="5994" y="1363"/>
                    </a:cubicBezTo>
                    <a:lnTo>
                      <a:pt x="5994" y="1363"/>
                    </a:lnTo>
                    <a:cubicBezTo>
                      <a:pt x="5991" y="1364"/>
                      <a:pt x="5988" y="1365"/>
                      <a:pt x="5986" y="1366"/>
                    </a:cubicBezTo>
                    <a:cubicBezTo>
                      <a:pt x="5482" y="1524"/>
                      <a:pt x="4947" y="1608"/>
                      <a:pt x="4422" y="1639"/>
                    </a:cubicBezTo>
                    <a:lnTo>
                      <a:pt x="4432" y="1639"/>
                    </a:lnTo>
                    <a:cubicBezTo>
                      <a:pt x="4308" y="1644"/>
                      <a:pt x="4185" y="1646"/>
                      <a:pt x="4061" y="1646"/>
                    </a:cubicBezTo>
                    <a:cubicBezTo>
                      <a:pt x="3889" y="1646"/>
                      <a:pt x="3716" y="1641"/>
                      <a:pt x="3539" y="1629"/>
                    </a:cubicBezTo>
                    <a:cubicBezTo>
                      <a:pt x="3224" y="1608"/>
                      <a:pt x="2909" y="1566"/>
                      <a:pt x="2594" y="1503"/>
                    </a:cubicBezTo>
                    <a:lnTo>
                      <a:pt x="2615" y="1503"/>
                    </a:lnTo>
                    <a:cubicBezTo>
                      <a:pt x="2178" y="1409"/>
                      <a:pt x="1751" y="1254"/>
                      <a:pt x="1355" y="1056"/>
                    </a:cubicBezTo>
                    <a:lnTo>
                      <a:pt x="1355" y="1056"/>
                    </a:lnTo>
                    <a:cubicBezTo>
                      <a:pt x="1355" y="1056"/>
                      <a:pt x="1355" y="1057"/>
                      <a:pt x="1355" y="1057"/>
                    </a:cubicBezTo>
                    <a:lnTo>
                      <a:pt x="1355" y="1057"/>
                    </a:lnTo>
                    <a:cubicBezTo>
                      <a:pt x="1353" y="1056"/>
                      <a:pt x="1351" y="1054"/>
                      <a:pt x="1349" y="1053"/>
                    </a:cubicBezTo>
                    <a:lnTo>
                      <a:pt x="1349" y="1053"/>
                    </a:lnTo>
                    <a:cubicBezTo>
                      <a:pt x="1351" y="1054"/>
                      <a:pt x="1353" y="1055"/>
                      <a:pt x="1355" y="1056"/>
                    </a:cubicBezTo>
                    <a:lnTo>
                      <a:pt x="1355" y="1056"/>
                    </a:lnTo>
                    <a:cubicBezTo>
                      <a:pt x="1353" y="1054"/>
                      <a:pt x="1350" y="1051"/>
                      <a:pt x="1345" y="1051"/>
                    </a:cubicBezTo>
                    <a:lnTo>
                      <a:pt x="1345" y="1051"/>
                    </a:lnTo>
                    <a:cubicBezTo>
                      <a:pt x="1346" y="1052"/>
                      <a:pt x="1348" y="1053"/>
                      <a:pt x="1349" y="1053"/>
                    </a:cubicBezTo>
                    <a:lnTo>
                      <a:pt x="1349" y="1053"/>
                    </a:lnTo>
                    <a:cubicBezTo>
                      <a:pt x="1348" y="1053"/>
                      <a:pt x="1346" y="1052"/>
                      <a:pt x="1344" y="1051"/>
                    </a:cubicBezTo>
                    <a:cubicBezTo>
                      <a:pt x="1345" y="1051"/>
                      <a:pt x="1345" y="1051"/>
                      <a:pt x="1345" y="1051"/>
                    </a:cubicBezTo>
                    <a:lnTo>
                      <a:pt x="1345" y="1051"/>
                    </a:lnTo>
                    <a:cubicBezTo>
                      <a:pt x="912" y="822"/>
                      <a:pt x="509" y="542"/>
                      <a:pt x="147" y="211"/>
                    </a:cubicBezTo>
                    <a:cubicBezTo>
                      <a:pt x="147" y="211"/>
                      <a:pt x="137" y="211"/>
                      <a:pt x="137" y="201"/>
                    </a:cubicBezTo>
                    <a:cubicBezTo>
                      <a:pt x="116" y="190"/>
                      <a:pt x="105" y="180"/>
                      <a:pt x="84" y="180"/>
                    </a:cubicBezTo>
                    <a:cubicBezTo>
                      <a:pt x="63" y="180"/>
                      <a:pt x="42" y="180"/>
                      <a:pt x="32" y="201"/>
                    </a:cubicBezTo>
                    <a:cubicBezTo>
                      <a:pt x="11" y="211"/>
                      <a:pt x="0" y="232"/>
                      <a:pt x="0" y="243"/>
                    </a:cubicBezTo>
                    <a:cubicBezTo>
                      <a:pt x="0" y="264"/>
                      <a:pt x="0" y="295"/>
                      <a:pt x="21" y="306"/>
                    </a:cubicBezTo>
                    <a:cubicBezTo>
                      <a:pt x="399" y="642"/>
                      <a:pt x="809" y="946"/>
                      <a:pt x="1260" y="1177"/>
                    </a:cubicBezTo>
                    <a:cubicBezTo>
                      <a:pt x="1481" y="1293"/>
                      <a:pt x="1712" y="1387"/>
                      <a:pt x="1943" y="1471"/>
                    </a:cubicBezTo>
                    <a:cubicBezTo>
                      <a:pt x="2174" y="1555"/>
                      <a:pt x="2415" y="1618"/>
                      <a:pt x="2657" y="1671"/>
                    </a:cubicBezTo>
                    <a:cubicBezTo>
                      <a:pt x="2920" y="1723"/>
                      <a:pt x="3182" y="1755"/>
                      <a:pt x="3445" y="1776"/>
                    </a:cubicBezTo>
                    <a:cubicBezTo>
                      <a:pt x="3622" y="1791"/>
                      <a:pt x="3799" y="1801"/>
                      <a:pt x="3976" y="1801"/>
                    </a:cubicBezTo>
                    <a:cubicBezTo>
                      <a:pt x="4041" y="1801"/>
                      <a:pt x="4105" y="1800"/>
                      <a:pt x="4170" y="1797"/>
                    </a:cubicBezTo>
                    <a:cubicBezTo>
                      <a:pt x="4653" y="1797"/>
                      <a:pt x="5146" y="1744"/>
                      <a:pt x="5619" y="1629"/>
                    </a:cubicBezTo>
                    <a:cubicBezTo>
                      <a:pt x="6091" y="1513"/>
                      <a:pt x="6543" y="1345"/>
                      <a:pt x="6952" y="1093"/>
                    </a:cubicBezTo>
                    <a:cubicBezTo>
                      <a:pt x="7162" y="967"/>
                      <a:pt x="7362" y="820"/>
                      <a:pt x="7540" y="663"/>
                    </a:cubicBezTo>
                    <a:cubicBezTo>
                      <a:pt x="7719" y="495"/>
                      <a:pt x="7887" y="316"/>
                      <a:pt x="8034" y="117"/>
                    </a:cubicBezTo>
                    <a:cubicBezTo>
                      <a:pt x="8055" y="85"/>
                      <a:pt x="8044" y="33"/>
                      <a:pt x="8013" y="12"/>
                    </a:cubicBezTo>
                    <a:cubicBezTo>
                      <a:pt x="8002" y="1"/>
                      <a:pt x="7981" y="1"/>
                      <a:pt x="7971" y="1"/>
                    </a:cubicBezTo>
                    <a:close/>
                  </a:path>
                </a:pathLst>
              </a:custGeom>
              <a:solidFill>
                <a:srgbClr val="FBD4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79"/>
              <p:cNvSpPr/>
              <p:nvPr/>
            </p:nvSpPr>
            <p:spPr>
              <a:xfrm>
                <a:off x="1533788" y="3257142"/>
                <a:ext cx="469943" cy="383897"/>
              </a:xfrm>
              <a:custGeom>
                <a:avLst/>
                <a:gdLst/>
                <a:ahLst/>
                <a:cxnLst/>
                <a:rect l="l" t="t" r="r" b="b"/>
                <a:pathLst>
                  <a:path w="6248" h="5104" extrusionOk="0">
                    <a:moveTo>
                      <a:pt x="6143" y="0"/>
                    </a:moveTo>
                    <a:cubicBezTo>
                      <a:pt x="5776" y="105"/>
                      <a:pt x="5419" y="252"/>
                      <a:pt x="5083" y="431"/>
                    </a:cubicBezTo>
                    <a:cubicBezTo>
                      <a:pt x="4768" y="588"/>
                      <a:pt x="4453" y="788"/>
                      <a:pt x="4148" y="1019"/>
                    </a:cubicBezTo>
                    <a:cubicBezTo>
                      <a:pt x="3487" y="1502"/>
                      <a:pt x="2888" y="2090"/>
                      <a:pt x="2310" y="2667"/>
                    </a:cubicBezTo>
                    <a:lnTo>
                      <a:pt x="1995" y="2982"/>
                    </a:lnTo>
                    <a:lnTo>
                      <a:pt x="1953" y="3024"/>
                    </a:lnTo>
                    <a:lnTo>
                      <a:pt x="1921" y="3056"/>
                    </a:lnTo>
                    <a:lnTo>
                      <a:pt x="1911" y="3056"/>
                    </a:lnTo>
                    <a:lnTo>
                      <a:pt x="1879" y="3087"/>
                    </a:lnTo>
                    <a:lnTo>
                      <a:pt x="1848" y="3119"/>
                    </a:lnTo>
                    <a:lnTo>
                      <a:pt x="1722" y="3245"/>
                    </a:lnTo>
                    <a:cubicBezTo>
                      <a:pt x="1522" y="3434"/>
                      <a:pt x="1354" y="3591"/>
                      <a:pt x="1186" y="3738"/>
                    </a:cubicBezTo>
                    <a:cubicBezTo>
                      <a:pt x="787" y="4095"/>
                      <a:pt x="409" y="4389"/>
                      <a:pt x="31" y="4620"/>
                    </a:cubicBezTo>
                    <a:cubicBezTo>
                      <a:pt x="0" y="4641"/>
                      <a:pt x="0" y="4683"/>
                      <a:pt x="10" y="4715"/>
                    </a:cubicBezTo>
                    <a:cubicBezTo>
                      <a:pt x="10" y="4746"/>
                      <a:pt x="31" y="4778"/>
                      <a:pt x="63" y="4788"/>
                    </a:cubicBezTo>
                    <a:cubicBezTo>
                      <a:pt x="357" y="4914"/>
                      <a:pt x="619" y="4998"/>
                      <a:pt x="871" y="5051"/>
                    </a:cubicBezTo>
                    <a:cubicBezTo>
                      <a:pt x="1050" y="5082"/>
                      <a:pt x="1239" y="5103"/>
                      <a:pt x="1417" y="5103"/>
                    </a:cubicBezTo>
                    <a:cubicBezTo>
                      <a:pt x="1512" y="5103"/>
                      <a:pt x="1606" y="5093"/>
                      <a:pt x="1690" y="5082"/>
                    </a:cubicBezTo>
                    <a:cubicBezTo>
                      <a:pt x="1911" y="5061"/>
                      <a:pt x="2142" y="5009"/>
                      <a:pt x="2384" y="4935"/>
                    </a:cubicBezTo>
                    <a:cubicBezTo>
                      <a:pt x="2583" y="4872"/>
                      <a:pt x="2783" y="4788"/>
                      <a:pt x="2972" y="4694"/>
                    </a:cubicBezTo>
                    <a:cubicBezTo>
                      <a:pt x="3403" y="4484"/>
                      <a:pt x="3823" y="4200"/>
                      <a:pt x="4211" y="3875"/>
                    </a:cubicBezTo>
                    <a:cubicBezTo>
                      <a:pt x="4600" y="3539"/>
                      <a:pt x="4957" y="3161"/>
                      <a:pt x="5251" y="2751"/>
                    </a:cubicBezTo>
                    <a:cubicBezTo>
                      <a:pt x="5555" y="2331"/>
                      <a:pt x="5807" y="1890"/>
                      <a:pt x="5975" y="1449"/>
                    </a:cubicBezTo>
                    <a:cubicBezTo>
                      <a:pt x="6059" y="1229"/>
                      <a:pt x="6133" y="998"/>
                      <a:pt x="6175" y="777"/>
                    </a:cubicBezTo>
                    <a:cubicBezTo>
                      <a:pt x="6227" y="557"/>
                      <a:pt x="6248" y="326"/>
                      <a:pt x="6248" y="95"/>
                    </a:cubicBezTo>
                    <a:lnTo>
                      <a:pt x="6248" y="74"/>
                    </a:lnTo>
                    <a:cubicBezTo>
                      <a:pt x="6248" y="63"/>
                      <a:pt x="6238" y="53"/>
                      <a:pt x="6238" y="42"/>
                    </a:cubicBezTo>
                    <a:cubicBezTo>
                      <a:pt x="6227" y="21"/>
                      <a:pt x="6217" y="11"/>
                      <a:pt x="6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79"/>
              <p:cNvSpPr/>
              <p:nvPr/>
            </p:nvSpPr>
            <p:spPr>
              <a:xfrm>
                <a:off x="1571697" y="3271358"/>
                <a:ext cx="402024" cy="328013"/>
              </a:xfrm>
              <a:custGeom>
                <a:avLst/>
                <a:gdLst/>
                <a:ahLst/>
                <a:cxnLst/>
                <a:rect l="l" t="t" r="r" b="b"/>
                <a:pathLst>
                  <a:path w="5345" h="4361" extrusionOk="0">
                    <a:moveTo>
                      <a:pt x="2653" y="3434"/>
                    </a:moveTo>
                    <a:cubicBezTo>
                      <a:pt x="2646" y="3434"/>
                      <a:pt x="2645" y="3435"/>
                      <a:pt x="2636" y="3444"/>
                    </a:cubicBezTo>
                    <a:cubicBezTo>
                      <a:pt x="2642" y="3441"/>
                      <a:pt x="2647" y="3438"/>
                      <a:pt x="2653" y="3434"/>
                    </a:cubicBezTo>
                    <a:close/>
                    <a:moveTo>
                      <a:pt x="5303" y="0"/>
                    </a:moveTo>
                    <a:cubicBezTo>
                      <a:pt x="5282" y="0"/>
                      <a:pt x="5272" y="11"/>
                      <a:pt x="5272" y="32"/>
                    </a:cubicBezTo>
                    <a:cubicBezTo>
                      <a:pt x="5251" y="189"/>
                      <a:pt x="5219" y="336"/>
                      <a:pt x="5177" y="483"/>
                    </a:cubicBezTo>
                    <a:cubicBezTo>
                      <a:pt x="5135" y="651"/>
                      <a:pt x="5072" y="809"/>
                      <a:pt x="5009" y="977"/>
                    </a:cubicBezTo>
                    <a:cubicBezTo>
                      <a:pt x="4936" y="1134"/>
                      <a:pt x="4862" y="1281"/>
                      <a:pt x="4778" y="1439"/>
                    </a:cubicBezTo>
                    <a:lnTo>
                      <a:pt x="4778" y="1428"/>
                    </a:lnTo>
                    <a:cubicBezTo>
                      <a:pt x="4778" y="1439"/>
                      <a:pt x="4768" y="1439"/>
                      <a:pt x="4768" y="1439"/>
                    </a:cubicBezTo>
                    <a:cubicBezTo>
                      <a:pt x="4547" y="1817"/>
                      <a:pt x="4274" y="2153"/>
                      <a:pt x="3970" y="2457"/>
                    </a:cubicBezTo>
                    <a:cubicBezTo>
                      <a:pt x="3770" y="2646"/>
                      <a:pt x="3560" y="2825"/>
                      <a:pt x="3340" y="2993"/>
                    </a:cubicBezTo>
                    <a:cubicBezTo>
                      <a:pt x="3114" y="3157"/>
                      <a:pt x="2889" y="3301"/>
                      <a:pt x="2653" y="3434"/>
                    </a:cubicBezTo>
                    <a:lnTo>
                      <a:pt x="2653" y="3434"/>
                    </a:lnTo>
                    <a:cubicBezTo>
                      <a:pt x="2654" y="3434"/>
                      <a:pt x="2655" y="3434"/>
                      <a:pt x="2657" y="3434"/>
                    </a:cubicBezTo>
                    <a:cubicBezTo>
                      <a:pt x="2199" y="3684"/>
                      <a:pt x="1720" y="3872"/>
                      <a:pt x="1211" y="4008"/>
                    </a:cubicBezTo>
                    <a:lnTo>
                      <a:pt x="1211" y="4008"/>
                    </a:lnTo>
                    <a:cubicBezTo>
                      <a:pt x="1213" y="4006"/>
                      <a:pt x="1215" y="4004"/>
                      <a:pt x="1218" y="4001"/>
                    </a:cubicBezTo>
                    <a:lnTo>
                      <a:pt x="1218" y="4001"/>
                    </a:lnTo>
                    <a:lnTo>
                      <a:pt x="1197" y="4011"/>
                    </a:lnTo>
                    <a:cubicBezTo>
                      <a:pt x="1008" y="4053"/>
                      <a:pt x="829" y="4095"/>
                      <a:pt x="640" y="4116"/>
                    </a:cubicBezTo>
                    <a:lnTo>
                      <a:pt x="357" y="4148"/>
                    </a:lnTo>
                    <a:cubicBezTo>
                      <a:pt x="304" y="4148"/>
                      <a:pt x="262" y="4158"/>
                      <a:pt x="210" y="4158"/>
                    </a:cubicBezTo>
                    <a:lnTo>
                      <a:pt x="84" y="4158"/>
                    </a:lnTo>
                    <a:cubicBezTo>
                      <a:pt x="63" y="4158"/>
                      <a:pt x="31" y="4179"/>
                      <a:pt x="21" y="4200"/>
                    </a:cubicBezTo>
                    <a:cubicBezTo>
                      <a:pt x="0" y="4221"/>
                      <a:pt x="0" y="4253"/>
                      <a:pt x="0" y="4274"/>
                    </a:cubicBezTo>
                    <a:cubicBezTo>
                      <a:pt x="0" y="4305"/>
                      <a:pt x="10" y="4326"/>
                      <a:pt x="31" y="4337"/>
                    </a:cubicBezTo>
                    <a:cubicBezTo>
                      <a:pt x="52" y="4358"/>
                      <a:pt x="63" y="4358"/>
                      <a:pt x="84" y="4358"/>
                    </a:cubicBezTo>
                    <a:lnTo>
                      <a:pt x="105" y="4358"/>
                    </a:lnTo>
                    <a:cubicBezTo>
                      <a:pt x="141" y="4360"/>
                      <a:pt x="177" y="4360"/>
                      <a:pt x="213" y="4360"/>
                    </a:cubicBezTo>
                    <a:cubicBezTo>
                      <a:pt x="460" y="4360"/>
                      <a:pt x="708" y="4331"/>
                      <a:pt x="955" y="4284"/>
                    </a:cubicBezTo>
                    <a:cubicBezTo>
                      <a:pt x="1249" y="4232"/>
                      <a:pt x="1533" y="4148"/>
                      <a:pt x="1806" y="4043"/>
                    </a:cubicBezTo>
                    <a:cubicBezTo>
                      <a:pt x="2247" y="3875"/>
                      <a:pt x="2678" y="3644"/>
                      <a:pt x="3067" y="3381"/>
                    </a:cubicBezTo>
                    <a:cubicBezTo>
                      <a:pt x="3466" y="3108"/>
                      <a:pt x="3833" y="2804"/>
                      <a:pt x="4159" y="2447"/>
                    </a:cubicBezTo>
                    <a:cubicBezTo>
                      <a:pt x="4463" y="2111"/>
                      <a:pt x="4747" y="1733"/>
                      <a:pt x="4946" y="1313"/>
                    </a:cubicBezTo>
                    <a:cubicBezTo>
                      <a:pt x="5051" y="1113"/>
                      <a:pt x="5135" y="903"/>
                      <a:pt x="5198" y="693"/>
                    </a:cubicBezTo>
                    <a:cubicBezTo>
                      <a:pt x="5261" y="483"/>
                      <a:pt x="5314" y="263"/>
                      <a:pt x="5335" y="42"/>
                    </a:cubicBezTo>
                    <a:cubicBezTo>
                      <a:pt x="5345" y="21"/>
                      <a:pt x="5324" y="0"/>
                      <a:pt x="5303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79"/>
              <p:cNvSpPr/>
              <p:nvPr/>
            </p:nvSpPr>
            <p:spPr>
              <a:xfrm>
                <a:off x="1681435" y="3408023"/>
                <a:ext cx="183299" cy="118539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1576" extrusionOk="0">
                    <a:moveTo>
                      <a:pt x="2406" y="0"/>
                    </a:moveTo>
                    <a:cubicBezTo>
                      <a:pt x="2395" y="0"/>
                      <a:pt x="2385" y="0"/>
                      <a:pt x="2385" y="10"/>
                    </a:cubicBezTo>
                    <a:cubicBezTo>
                      <a:pt x="2290" y="126"/>
                      <a:pt x="2185" y="231"/>
                      <a:pt x="2080" y="336"/>
                    </a:cubicBezTo>
                    <a:cubicBezTo>
                      <a:pt x="1954" y="472"/>
                      <a:pt x="1807" y="588"/>
                      <a:pt x="1660" y="703"/>
                    </a:cubicBezTo>
                    <a:cubicBezTo>
                      <a:pt x="1513" y="808"/>
                      <a:pt x="1356" y="903"/>
                      <a:pt x="1198" y="987"/>
                    </a:cubicBezTo>
                    <a:lnTo>
                      <a:pt x="1219" y="987"/>
                    </a:lnTo>
                    <a:cubicBezTo>
                      <a:pt x="935" y="1134"/>
                      <a:pt x="631" y="1260"/>
                      <a:pt x="316" y="1333"/>
                    </a:cubicBezTo>
                    <a:lnTo>
                      <a:pt x="337" y="1333"/>
                    </a:lnTo>
                    <a:cubicBezTo>
                      <a:pt x="253" y="1354"/>
                      <a:pt x="168" y="1365"/>
                      <a:pt x="84" y="1386"/>
                    </a:cubicBezTo>
                    <a:cubicBezTo>
                      <a:pt x="74" y="1386"/>
                      <a:pt x="53" y="1396"/>
                      <a:pt x="42" y="1407"/>
                    </a:cubicBezTo>
                    <a:cubicBezTo>
                      <a:pt x="32" y="1407"/>
                      <a:pt x="32" y="1417"/>
                      <a:pt x="21" y="1428"/>
                    </a:cubicBezTo>
                    <a:cubicBezTo>
                      <a:pt x="11" y="1438"/>
                      <a:pt x="0" y="1470"/>
                      <a:pt x="11" y="1491"/>
                    </a:cubicBezTo>
                    <a:cubicBezTo>
                      <a:pt x="11" y="1533"/>
                      <a:pt x="63" y="1575"/>
                      <a:pt x="105" y="1575"/>
                    </a:cubicBezTo>
                    <a:cubicBezTo>
                      <a:pt x="232" y="1543"/>
                      <a:pt x="347" y="1512"/>
                      <a:pt x="463" y="1470"/>
                    </a:cubicBezTo>
                    <a:cubicBezTo>
                      <a:pt x="568" y="1438"/>
                      <a:pt x="683" y="1386"/>
                      <a:pt x="788" y="1344"/>
                    </a:cubicBezTo>
                    <a:cubicBezTo>
                      <a:pt x="1009" y="1239"/>
                      <a:pt x="1208" y="1123"/>
                      <a:pt x="1408" y="997"/>
                    </a:cubicBezTo>
                    <a:cubicBezTo>
                      <a:pt x="1513" y="924"/>
                      <a:pt x="1608" y="850"/>
                      <a:pt x="1702" y="777"/>
                    </a:cubicBezTo>
                    <a:lnTo>
                      <a:pt x="1954" y="556"/>
                    </a:lnTo>
                    <a:cubicBezTo>
                      <a:pt x="2133" y="399"/>
                      <a:pt x="2280" y="220"/>
                      <a:pt x="2427" y="42"/>
                    </a:cubicBezTo>
                    <a:cubicBezTo>
                      <a:pt x="2437" y="31"/>
                      <a:pt x="2427" y="10"/>
                      <a:pt x="2416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79"/>
              <p:cNvSpPr/>
              <p:nvPr/>
            </p:nvSpPr>
            <p:spPr>
              <a:xfrm>
                <a:off x="1425554" y="3395387"/>
                <a:ext cx="74312" cy="174574"/>
              </a:xfrm>
              <a:custGeom>
                <a:avLst/>
                <a:gdLst/>
                <a:ahLst/>
                <a:cxnLst/>
                <a:rect l="l" t="t" r="r" b="b"/>
                <a:pathLst>
                  <a:path w="988" h="2321" extrusionOk="0">
                    <a:moveTo>
                      <a:pt x="956" y="0"/>
                    </a:moveTo>
                    <a:cubicBezTo>
                      <a:pt x="945" y="0"/>
                      <a:pt x="935" y="0"/>
                      <a:pt x="924" y="10"/>
                    </a:cubicBezTo>
                    <a:cubicBezTo>
                      <a:pt x="746" y="115"/>
                      <a:pt x="588" y="252"/>
                      <a:pt x="462" y="420"/>
                    </a:cubicBezTo>
                    <a:cubicBezTo>
                      <a:pt x="336" y="588"/>
                      <a:pt x="231" y="777"/>
                      <a:pt x="158" y="976"/>
                    </a:cubicBezTo>
                    <a:cubicBezTo>
                      <a:pt x="84" y="1176"/>
                      <a:pt x="32" y="1386"/>
                      <a:pt x="11" y="1606"/>
                    </a:cubicBezTo>
                    <a:cubicBezTo>
                      <a:pt x="0" y="1816"/>
                      <a:pt x="0" y="2026"/>
                      <a:pt x="42" y="2236"/>
                    </a:cubicBezTo>
                    <a:cubicBezTo>
                      <a:pt x="42" y="2247"/>
                      <a:pt x="53" y="2268"/>
                      <a:pt x="63" y="2278"/>
                    </a:cubicBezTo>
                    <a:cubicBezTo>
                      <a:pt x="63" y="2289"/>
                      <a:pt x="74" y="2289"/>
                      <a:pt x="84" y="2299"/>
                    </a:cubicBezTo>
                    <a:cubicBezTo>
                      <a:pt x="95" y="2320"/>
                      <a:pt x="126" y="2320"/>
                      <a:pt x="147" y="2320"/>
                    </a:cubicBezTo>
                    <a:cubicBezTo>
                      <a:pt x="179" y="2320"/>
                      <a:pt x="200" y="2310"/>
                      <a:pt x="221" y="2289"/>
                    </a:cubicBezTo>
                    <a:cubicBezTo>
                      <a:pt x="231" y="2268"/>
                      <a:pt x="242" y="2247"/>
                      <a:pt x="242" y="2215"/>
                    </a:cubicBezTo>
                    <a:cubicBezTo>
                      <a:pt x="221" y="2110"/>
                      <a:pt x="200" y="1995"/>
                      <a:pt x="189" y="1879"/>
                    </a:cubicBezTo>
                    <a:lnTo>
                      <a:pt x="189" y="1564"/>
                    </a:lnTo>
                    <a:cubicBezTo>
                      <a:pt x="200" y="1459"/>
                      <a:pt x="210" y="1344"/>
                      <a:pt x="221" y="1239"/>
                    </a:cubicBezTo>
                    <a:cubicBezTo>
                      <a:pt x="231" y="1186"/>
                      <a:pt x="242" y="1134"/>
                      <a:pt x="252" y="1071"/>
                    </a:cubicBezTo>
                    <a:cubicBezTo>
                      <a:pt x="273" y="1029"/>
                      <a:pt x="284" y="976"/>
                      <a:pt x="305" y="924"/>
                    </a:cubicBezTo>
                    <a:cubicBezTo>
                      <a:pt x="347" y="787"/>
                      <a:pt x="410" y="661"/>
                      <a:pt x="483" y="535"/>
                    </a:cubicBezTo>
                    <a:cubicBezTo>
                      <a:pt x="557" y="430"/>
                      <a:pt x="641" y="336"/>
                      <a:pt x="735" y="241"/>
                    </a:cubicBezTo>
                    <a:cubicBezTo>
                      <a:pt x="809" y="178"/>
                      <a:pt x="882" y="115"/>
                      <a:pt x="966" y="73"/>
                    </a:cubicBezTo>
                    <a:cubicBezTo>
                      <a:pt x="987" y="63"/>
                      <a:pt x="987" y="31"/>
                      <a:pt x="977" y="21"/>
                    </a:cubicBezTo>
                    <a:cubicBezTo>
                      <a:pt x="977" y="10"/>
                      <a:pt x="966" y="0"/>
                      <a:pt x="956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79"/>
              <p:cNvSpPr/>
              <p:nvPr/>
            </p:nvSpPr>
            <p:spPr>
              <a:xfrm>
                <a:off x="1856762" y="3739721"/>
                <a:ext cx="112221" cy="106655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18" extrusionOk="0">
                    <a:moveTo>
                      <a:pt x="85" y="0"/>
                    </a:moveTo>
                    <a:cubicBezTo>
                      <a:pt x="75" y="11"/>
                      <a:pt x="75" y="11"/>
                      <a:pt x="75" y="21"/>
                    </a:cubicBezTo>
                    <a:cubicBezTo>
                      <a:pt x="43" y="126"/>
                      <a:pt x="22" y="221"/>
                      <a:pt x="12" y="337"/>
                    </a:cubicBezTo>
                    <a:cubicBezTo>
                      <a:pt x="1" y="463"/>
                      <a:pt x="1" y="578"/>
                      <a:pt x="1" y="673"/>
                    </a:cubicBezTo>
                    <a:cubicBezTo>
                      <a:pt x="33" y="904"/>
                      <a:pt x="96" y="1072"/>
                      <a:pt x="201" y="1208"/>
                    </a:cubicBezTo>
                    <a:cubicBezTo>
                      <a:pt x="264" y="1282"/>
                      <a:pt x="337" y="1334"/>
                      <a:pt x="421" y="1366"/>
                    </a:cubicBezTo>
                    <a:cubicBezTo>
                      <a:pt x="505" y="1397"/>
                      <a:pt x="589" y="1418"/>
                      <a:pt x="673" y="1418"/>
                    </a:cubicBezTo>
                    <a:lnTo>
                      <a:pt x="736" y="1418"/>
                    </a:lnTo>
                    <a:cubicBezTo>
                      <a:pt x="799" y="1408"/>
                      <a:pt x="852" y="1397"/>
                      <a:pt x="894" y="1376"/>
                    </a:cubicBezTo>
                    <a:cubicBezTo>
                      <a:pt x="946" y="1355"/>
                      <a:pt x="988" y="1334"/>
                      <a:pt x="1020" y="1303"/>
                    </a:cubicBezTo>
                    <a:cubicBezTo>
                      <a:pt x="1104" y="1250"/>
                      <a:pt x="1188" y="1177"/>
                      <a:pt x="1251" y="1093"/>
                    </a:cubicBezTo>
                    <a:cubicBezTo>
                      <a:pt x="1366" y="925"/>
                      <a:pt x="1450" y="725"/>
                      <a:pt x="1492" y="526"/>
                    </a:cubicBezTo>
                    <a:cubicBezTo>
                      <a:pt x="1219" y="473"/>
                      <a:pt x="946" y="400"/>
                      <a:pt x="673" y="284"/>
                    </a:cubicBezTo>
                    <a:cubicBezTo>
                      <a:pt x="463" y="200"/>
                      <a:pt x="274" y="105"/>
                      <a:pt x="85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79"/>
              <p:cNvSpPr/>
              <p:nvPr/>
            </p:nvSpPr>
            <p:spPr>
              <a:xfrm>
                <a:off x="1980791" y="3420659"/>
                <a:ext cx="105075" cy="44302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589" extrusionOk="0">
                    <a:moveTo>
                      <a:pt x="400" y="0"/>
                    </a:moveTo>
                    <a:cubicBezTo>
                      <a:pt x="179" y="0"/>
                      <a:pt x="43" y="52"/>
                      <a:pt x="22" y="136"/>
                    </a:cubicBezTo>
                    <a:cubicBezTo>
                      <a:pt x="1" y="210"/>
                      <a:pt x="64" y="283"/>
                      <a:pt x="179" y="367"/>
                    </a:cubicBezTo>
                    <a:cubicBezTo>
                      <a:pt x="295" y="441"/>
                      <a:pt x="463" y="504"/>
                      <a:pt x="652" y="546"/>
                    </a:cubicBezTo>
                    <a:cubicBezTo>
                      <a:pt x="778" y="577"/>
                      <a:pt x="904" y="588"/>
                      <a:pt x="1019" y="588"/>
                    </a:cubicBezTo>
                    <a:cubicBezTo>
                      <a:pt x="1229" y="588"/>
                      <a:pt x="1376" y="535"/>
                      <a:pt x="1397" y="451"/>
                    </a:cubicBezTo>
                    <a:cubicBezTo>
                      <a:pt x="1397" y="420"/>
                      <a:pt x="1397" y="388"/>
                      <a:pt x="1376" y="346"/>
                    </a:cubicBezTo>
                    <a:cubicBezTo>
                      <a:pt x="1292" y="231"/>
                      <a:pt x="1051" y="105"/>
                      <a:pt x="767" y="42"/>
                    </a:cubicBezTo>
                    <a:cubicBezTo>
                      <a:pt x="641" y="10"/>
                      <a:pt x="515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79"/>
              <p:cNvSpPr/>
              <p:nvPr/>
            </p:nvSpPr>
            <p:spPr>
              <a:xfrm>
                <a:off x="2035247" y="3603056"/>
                <a:ext cx="35652" cy="6641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883" extrusionOk="0">
                    <a:moveTo>
                      <a:pt x="201" y="0"/>
                    </a:moveTo>
                    <a:cubicBezTo>
                      <a:pt x="75" y="11"/>
                      <a:pt x="1" y="221"/>
                      <a:pt x="33" y="462"/>
                    </a:cubicBezTo>
                    <a:cubicBezTo>
                      <a:pt x="54" y="693"/>
                      <a:pt x="169" y="882"/>
                      <a:pt x="285" y="882"/>
                    </a:cubicBezTo>
                    <a:lnTo>
                      <a:pt x="295" y="882"/>
                    </a:lnTo>
                    <a:cubicBezTo>
                      <a:pt x="327" y="872"/>
                      <a:pt x="358" y="861"/>
                      <a:pt x="379" y="830"/>
                    </a:cubicBezTo>
                    <a:cubicBezTo>
                      <a:pt x="453" y="746"/>
                      <a:pt x="474" y="588"/>
                      <a:pt x="463" y="420"/>
                    </a:cubicBezTo>
                    <a:cubicBezTo>
                      <a:pt x="432" y="179"/>
                      <a:pt x="327" y="0"/>
                      <a:pt x="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79"/>
              <p:cNvSpPr/>
              <p:nvPr/>
            </p:nvSpPr>
            <p:spPr>
              <a:xfrm>
                <a:off x="1784104" y="3631487"/>
                <a:ext cx="35652" cy="66415"/>
              </a:xfrm>
              <a:custGeom>
                <a:avLst/>
                <a:gdLst/>
                <a:ahLst/>
                <a:cxnLst/>
                <a:rect l="l" t="t" r="r" b="b"/>
                <a:pathLst>
                  <a:path w="474" h="883" extrusionOk="0">
                    <a:moveTo>
                      <a:pt x="190" y="0"/>
                    </a:moveTo>
                    <a:cubicBezTo>
                      <a:pt x="148" y="0"/>
                      <a:pt x="127" y="21"/>
                      <a:pt x="96" y="53"/>
                    </a:cubicBezTo>
                    <a:cubicBezTo>
                      <a:pt x="33" y="137"/>
                      <a:pt x="1" y="294"/>
                      <a:pt x="22" y="462"/>
                    </a:cubicBezTo>
                    <a:cubicBezTo>
                      <a:pt x="43" y="694"/>
                      <a:pt x="159" y="883"/>
                      <a:pt x="274" y="883"/>
                    </a:cubicBezTo>
                    <a:lnTo>
                      <a:pt x="285" y="883"/>
                    </a:lnTo>
                    <a:cubicBezTo>
                      <a:pt x="400" y="862"/>
                      <a:pt x="474" y="652"/>
                      <a:pt x="453" y="410"/>
                    </a:cubicBezTo>
                    <a:cubicBezTo>
                      <a:pt x="421" y="179"/>
                      <a:pt x="316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79"/>
              <p:cNvSpPr/>
              <p:nvPr/>
            </p:nvSpPr>
            <p:spPr>
              <a:xfrm>
                <a:off x="1933406" y="3597565"/>
                <a:ext cx="74312" cy="139825"/>
              </a:xfrm>
              <a:custGeom>
                <a:avLst/>
                <a:gdLst/>
                <a:ahLst/>
                <a:cxnLst/>
                <a:rect l="l" t="t" r="r" b="b"/>
                <a:pathLst>
                  <a:path w="988" h="1859" extrusionOk="0">
                    <a:moveTo>
                      <a:pt x="32" y="0"/>
                    </a:moveTo>
                    <a:lnTo>
                      <a:pt x="32" y="10"/>
                    </a:lnTo>
                    <a:cubicBezTo>
                      <a:pt x="11" y="10"/>
                      <a:pt x="1" y="31"/>
                      <a:pt x="1" y="42"/>
                    </a:cubicBezTo>
                    <a:cubicBezTo>
                      <a:pt x="32" y="231"/>
                      <a:pt x="53" y="388"/>
                      <a:pt x="85" y="514"/>
                    </a:cubicBezTo>
                    <a:cubicBezTo>
                      <a:pt x="106" y="619"/>
                      <a:pt x="127" y="693"/>
                      <a:pt x="148" y="756"/>
                    </a:cubicBezTo>
                    <a:cubicBezTo>
                      <a:pt x="158" y="798"/>
                      <a:pt x="169" y="840"/>
                      <a:pt x="190" y="903"/>
                    </a:cubicBezTo>
                    <a:lnTo>
                      <a:pt x="211" y="976"/>
                    </a:lnTo>
                    <a:cubicBezTo>
                      <a:pt x="221" y="997"/>
                      <a:pt x="232" y="1008"/>
                      <a:pt x="253" y="1008"/>
                    </a:cubicBezTo>
                    <a:cubicBezTo>
                      <a:pt x="263" y="1008"/>
                      <a:pt x="274" y="1008"/>
                      <a:pt x="274" y="997"/>
                    </a:cubicBezTo>
                    <a:lnTo>
                      <a:pt x="295" y="997"/>
                    </a:lnTo>
                    <a:cubicBezTo>
                      <a:pt x="358" y="955"/>
                      <a:pt x="431" y="903"/>
                      <a:pt x="505" y="871"/>
                    </a:cubicBezTo>
                    <a:cubicBezTo>
                      <a:pt x="557" y="850"/>
                      <a:pt x="599" y="840"/>
                      <a:pt x="641" y="829"/>
                    </a:cubicBezTo>
                    <a:lnTo>
                      <a:pt x="715" y="829"/>
                    </a:lnTo>
                    <a:cubicBezTo>
                      <a:pt x="725" y="829"/>
                      <a:pt x="736" y="840"/>
                      <a:pt x="746" y="840"/>
                    </a:cubicBezTo>
                    <a:cubicBezTo>
                      <a:pt x="757" y="850"/>
                      <a:pt x="767" y="850"/>
                      <a:pt x="778" y="861"/>
                    </a:cubicBezTo>
                    <a:cubicBezTo>
                      <a:pt x="788" y="861"/>
                      <a:pt x="788" y="871"/>
                      <a:pt x="799" y="871"/>
                    </a:cubicBezTo>
                    <a:cubicBezTo>
                      <a:pt x="799" y="882"/>
                      <a:pt x="809" y="903"/>
                      <a:pt x="820" y="913"/>
                    </a:cubicBezTo>
                    <a:cubicBezTo>
                      <a:pt x="820" y="934"/>
                      <a:pt x="830" y="955"/>
                      <a:pt x="830" y="976"/>
                    </a:cubicBezTo>
                    <a:cubicBezTo>
                      <a:pt x="841" y="1008"/>
                      <a:pt x="830" y="1050"/>
                      <a:pt x="830" y="1092"/>
                    </a:cubicBezTo>
                    <a:cubicBezTo>
                      <a:pt x="820" y="1145"/>
                      <a:pt x="809" y="1197"/>
                      <a:pt x="788" y="1260"/>
                    </a:cubicBezTo>
                    <a:cubicBezTo>
                      <a:pt x="757" y="1334"/>
                      <a:pt x="715" y="1397"/>
                      <a:pt x="673" y="1449"/>
                    </a:cubicBezTo>
                    <a:cubicBezTo>
                      <a:pt x="631" y="1502"/>
                      <a:pt x="578" y="1554"/>
                      <a:pt x="526" y="1596"/>
                    </a:cubicBezTo>
                    <a:cubicBezTo>
                      <a:pt x="484" y="1628"/>
                      <a:pt x="452" y="1649"/>
                      <a:pt x="410" y="1670"/>
                    </a:cubicBezTo>
                    <a:cubicBezTo>
                      <a:pt x="389" y="1680"/>
                      <a:pt x="379" y="1701"/>
                      <a:pt x="368" y="1733"/>
                    </a:cubicBezTo>
                    <a:cubicBezTo>
                      <a:pt x="358" y="1754"/>
                      <a:pt x="358" y="1785"/>
                      <a:pt x="379" y="1806"/>
                    </a:cubicBezTo>
                    <a:cubicBezTo>
                      <a:pt x="400" y="1838"/>
                      <a:pt x="431" y="1859"/>
                      <a:pt x="463" y="1859"/>
                    </a:cubicBezTo>
                    <a:cubicBezTo>
                      <a:pt x="484" y="1859"/>
                      <a:pt x="505" y="1859"/>
                      <a:pt x="515" y="1848"/>
                    </a:cubicBezTo>
                    <a:cubicBezTo>
                      <a:pt x="578" y="1806"/>
                      <a:pt x="620" y="1775"/>
                      <a:pt x="662" y="1733"/>
                    </a:cubicBezTo>
                    <a:cubicBezTo>
                      <a:pt x="788" y="1617"/>
                      <a:pt x="883" y="1470"/>
                      <a:pt x="946" y="1313"/>
                    </a:cubicBezTo>
                    <a:cubicBezTo>
                      <a:pt x="967" y="1239"/>
                      <a:pt x="977" y="1166"/>
                      <a:pt x="988" y="1092"/>
                    </a:cubicBezTo>
                    <a:lnTo>
                      <a:pt x="988" y="997"/>
                    </a:lnTo>
                    <a:cubicBezTo>
                      <a:pt x="977" y="966"/>
                      <a:pt x="977" y="934"/>
                      <a:pt x="967" y="913"/>
                    </a:cubicBezTo>
                    <a:cubicBezTo>
                      <a:pt x="946" y="850"/>
                      <a:pt x="914" y="798"/>
                      <a:pt x="872" y="766"/>
                    </a:cubicBezTo>
                    <a:cubicBezTo>
                      <a:pt x="830" y="724"/>
                      <a:pt x="767" y="703"/>
                      <a:pt x="704" y="703"/>
                    </a:cubicBezTo>
                    <a:cubicBezTo>
                      <a:pt x="641" y="703"/>
                      <a:pt x="568" y="724"/>
                      <a:pt x="494" y="756"/>
                    </a:cubicBezTo>
                    <a:cubicBezTo>
                      <a:pt x="410" y="787"/>
                      <a:pt x="337" y="840"/>
                      <a:pt x="274" y="892"/>
                    </a:cubicBezTo>
                    <a:cubicBezTo>
                      <a:pt x="232" y="777"/>
                      <a:pt x="190" y="640"/>
                      <a:pt x="148" y="483"/>
                    </a:cubicBezTo>
                    <a:cubicBezTo>
                      <a:pt x="116" y="336"/>
                      <a:pt x="95" y="189"/>
                      <a:pt x="74" y="31"/>
                    </a:cubicBezTo>
                    <a:cubicBezTo>
                      <a:pt x="64" y="10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rgbClr val="F56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79"/>
              <p:cNvSpPr/>
              <p:nvPr/>
            </p:nvSpPr>
            <p:spPr>
              <a:xfrm>
                <a:off x="2192446" y="4381079"/>
                <a:ext cx="74312" cy="71906"/>
              </a:xfrm>
              <a:custGeom>
                <a:avLst/>
                <a:gdLst/>
                <a:ahLst/>
                <a:cxnLst/>
                <a:rect l="l" t="t" r="r" b="b"/>
                <a:pathLst>
                  <a:path w="988" h="956" extrusionOk="0">
                    <a:moveTo>
                      <a:pt x="305" y="0"/>
                    </a:moveTo>
                    <a:cubicBezTo>
                      <a:pt x="221" y="0"/>
                      <a:pt x="137" y="21"/>
                      <a:pt x="64" y="52"/>
                    </a:cubicBezTo>
                    <a:cubicBezTo>
                      <a:pt x="43" y="52"/>
                      <a:pt x="43" y="63"/>
                      <a:pt x="32" y="73"/>
                    </a:cubicBezTo>
                    <a:cubicBezTo>
                      <a:pt x="22" y="84"/>
                      <a:pt x="22" y="84"/>
                      <a:pt x="22" y="94"/>
                    </a:cubicBezTo>
                    <a:cubicBezTo>
                      <a:pt x="22" y="105"/>
                      <a:pt x="11" y="115"/>
                      <a:pt x="11" y="126"/>
                    </a:cubicBezTo>
                    <a:cubicBezTo>
                      <a:pt x="1" y="220"/>
                      <a:pt x="11" y="315"/>
                      <a:pt x="32" y="399"/>
                    </a:cubicBezTo>
                    <a:cubicBezTo>
                      <a:pt x="53" y="483"/>
                      <a:pt x="85" y="556"/>
                      <a:pt x="127" y="619"/>
                    </a:cubicBezTo>
                    <a:cubicBezTo>
                      <a:pt x="179" y="682"/>
                      <a:pt x="232" y="745"/>
                      <a:pt x="295" y="798"/>
                    </a:cubicBezTo>
                    <a:cubicBezTo>
                      <a:pt x="358" y="840"/>
                      <a:pt x="421" y="882"/>
                      <a:pt x="505" y="913"/>
                    </a:cubicBezTo>
                    <a:cubicBezTo>
                      <a:pt x="515" y="924"/>
                      <a:pt x="526" y="934"/>
                      <a:pt x="536" y="934"/>
                    </a:cubicBezTo>
                    <a:cubicBezTo>
                      <a:pt x="599" y="945"/>
                      <a:pt x="652" y="955"/>
                      <a:pt x="704" y="955"/>
                    </a:cubicBezTo>
                    <a:cubicBezTo>
                      <a:pt x="746" y="955"/>
                      <a:pt x="799" y="945"/>
                      <a:pt x="841" y="934"/>
                    </a:cubicBezTo>
                    <a:cubicBezTo>
                      <a:pt x="883" y="913"/>
                      <a:pt x="925" y="871"/>
                      <a:pt x="946" y="829"/>
                    </a:cubicBezTo>
                    <a:cubicBezTo>
                      <a:pt x="967" y="787"/>
                      <a:pt x="988" y="724"/>
                      <a:pt x="977" y="672"/>
                    </a:cubicBezTo>
                    <a:cubicBezTo>
                      <a:pt x="977" y="619"/>
                      <a:pt x="967" y="556"/>
                      <a:pt x="946" y="493"/>
                    </a:cubicBezTo>
                    <a:cubicBezTo>
                      <a:pt x="925" y="430"/>
                      <a:pt x="893" y="367"/>
                      <a:pt x="851" y="315"/>
                    </a:cubicBezTo>
                    <a:cubicBezTo>
                      <a:pt x="767" y="189"/>
                      <a:pt x="652" y="94"/>
                      <a:pt x="526" y="42"/>
                    </a:cubicBezTo>
                    <a:cubicBezTo>
                      <a:pt x="452" y="21"/>
                      <a:pt x="379" y="0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79"/>
              <p:cNvSpPr/>
              <p:nvPr/>
            </p:nvSpPr>
            <p:spPr>
              <a:xfrm>
                <a:off x="1923928" y="4488486"/>
                <a:ext cx="98005" cy="191949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2552" extrusionOk="0">
                    <a:moveTo>
                      <a:pt x="1166" y="0"/>
                    </a:moveTo>
                    <a:cubicBezTo>
                      <a:pt x="1156" y="10"/>
                      <a:pt x="1145" y="21"/>
                      <a:pt x="1145" y="31"/>
                    </a:cubicBezTo>
                    <a:cubicBezTo>
                      <a:pt x="1124" y="73"/>
                      <a:pt x="1093" y="115"/>
                      <a:pt x="1061" y="147"/>
                    </a:cubicBezTo>
                    <a:cubicBezTo>
                      <a:pt x="998" y="231"/>
                      <a:pt x="914" y="325"/>
                      <a:pt x="851" y="409"/>
                    </a:cubicBezTo>
                    <a:lnTo>
                      <a:pt x="767" y="493"/>
                    </a:lnTo>
                    <a:cubicBezTo>
                      <a:pt x="662" y="630"/>
                      <a:pt x="547" y="756"/>
                      <a:pt x="452" y="903"/>
                    </a:cubicBezTo>
                    <a:cubicBezTo>
                      <a:pt x="410" y="955"/>
                      <a:pt x="368" y="1018"/>
                      <a:pt x="326" y="1092"/>
                    </a:cubicBezTo>
                    <a:cubicBezTo>
                      <a:pt x="305" y="1144"/>
                      <a:pt x="274" y="1197"/>
                      <a:pt x="263" y="1260"/>
                    </a:cubicBezTo>
                    <a:cubicBezTo>
                      <a:pt x="253" y="1323"/>
                      <a:pt x="253" y="1375"/>
                      <a:pt x="274" y="1417"/>
                    </a:cubicBezTo>
                    <a:cubicBezTo>
                      <a:pt x="284" y="1438"/>
                      <a:pt x="305" y="1459"/>
                      <a:pt x="326" y="1480"/>
                    </a:cubicBezTo>
                    <a:cubicBezTo>
                      <a:pt x="242" y="1585"/>
                      <a:pt x="179" y="1690"/>
                      <a:pt x="127" y="1806"/>
                    </a:cubicBezTo>
                    <a:cubicBezTo>
                      <a:pt x="74" y="1911"/>
                      <a:pt x="43" y="1984"/>
                      <a:pt x="22" y="2058"/>
                    </a:cubicBezTo>
                    <a:cubicBezTo>
                      <a:pt x="1" y="2163"/>
                      <a:pt x="1" y="2236"/>
                      <a:pt x="11" y="2299"/>
                    </a:cubicBezTo>
                    <a:cubicBezTo>
                      <a:pt x="32" y="2383"/>
                      <a:pt x="74" y="2446"/>
                      <a:pt x="137" y="2488"/>
                    </a:cubicBezTo>
                    <a:cubicBezTo>
                      <a:pt x="200" y="2530"/>
                      <a:pt x="284" y="2551"/>
                      <a:pt x="368" y="2551"/>
                    </a:cubicBezTo>
                    <a:lnTo>
                      <a:pt x="389" y="2551"/>
                    </a:lnTo>
                    <a:cubicBezTo>
                      <a:pt x="442" y="2551"/>
                      <a:pt x="505" y="2541"/>
                      <a:pt x="547" y="2530"/>
                    </a:cubicBezTo>
                    <a:cubicBezTo>
                      <a:pt x="610" y="2499"/>
                      <a:pt x="673" y="2467"/>
                      <a:pt x="725" y="2425"/>
                    </a:cubicBezTo>
                    <a:cubicBezTo>
                      <a:pt x="767" y="2383"/>
                      <a:pt x="820" y="2331"/>
                      <a:pt x="862" y="2278"/>
                    </a:cubicBezTo>
                    <a:cubicBezTo>
                      <a:pt x="914" y="2215"/>
                      <a:pt x="956" y="2152"/>
                      <a:pt x="988" y="2079"/>
                    </a:cubicBezTo>
                    <a:cubicBezTo>
                      <a:pt x="1061" y="1942"/>
                      <a:pt x="1124" y="1774"/>
                      <a:pt x="1177" y="1606"/>
                    </a:cubicBezTo>
                    <a:cubicBezTo>
                      <a:pt x="1219" y="1438"/>
                      <a:pt x="1250" y="1260"/>
                      <a:pt x="1282" y="1092"/>
                    </a:cubicBezTo>
                    <a:cubicBezTo>
                      <a:pt x="1303" y="913"/>
                      <a:pt x="1303" y="766"/>
                      <a:pt x="1303" y="640"/>
                    </a:cubicBezTo>
                    <a:cubicBezTo>
                      <a:pt x="1303" y="567"/>
                      <a:pt x="1292" y="514"/>
                      <a:pt x="1282" y="462"/>
                    </a:cubicBezTo>
                    <a:cubicBezTo>
                      <a:pt x="1271" y="388"/>
                      <a:pt x="1240" y="315"/>
                      <a:pt x="1198" y="231"/>
                    </a:cubicBezTo>
                    <a:cubicBezTo>
                      <a:pt x="1187" y="220"/>
                      <a:pt x="1177" y="210"/>
                      <a:pt x="1156" y="210"/>
                    </a:cubicBezTo>
                    <a:lnTo>
                      <a:pt x="1145" y="210"/>
                    </a:lnTo>
                    <a:lnTo>
                      <a:pt x="1156" y="199"/>
                    </a:lnTo>
                    <a:cubicBezTo>
                      <a:pt x="1187" y="157"/>
                      <a:pt x="1219" y="115"/>
                      <a:pt x="1240" y="63"/>
                    </a:cubicBezTo>
                    <a:cubicBezTo>
                      <a:pt x="1240" y="52"/>
                      <a:pt x="1240" y="31"/>
                      <a:pt x="1229" y="21"/>
                    </a:cubicBezTo>
                    <a:cubicBezTo>
                      <a:pt x="1229" y="10"/>
                      <a:pt x="1219" y="0"/>
                      <a:pt x="1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79"/>
              <p:cNvSpPr/>
              <p:nvPr/>
            </p:nvSpPr>
            <p:spPr>
              <a:xfrm>
                <a:off x="1946042" y="4293379"/>
                <a:ext cx="349975" cy="491304"/>
              </a:xfrm>
              <a:custGeom>
                <a:avLst/>
                <a:gdLst/>
                <a:ahLst/>
                <a:cxnLst/>
                <a:rect l="l" t="t" r="r" b="b"/>
                <a:pathLst>
                  <a:path w="4653" h="6532" extrusionOk="0">
                    <a:moveTo>
                      <a:pt x="1775" y="0"/>
                    </a:moveTo>
                    <a:cubicBezTo>
                      <a:pt x="1744" y="0"/>
                      <a:pt x="1723" y="11"/>
                      <a:pt x="1702" y="21"/>
                    </a:cubicBezTo>
                    <a:cubicBezTo>
                      <a:pt x="1660" y="42"/>
                      <a:pt x="1639" y="74"/>
                      <a:pt x="1618" y="116"/>
                    </a:cubicBezTo>
                    <a:cubicBezTo>
                      <a:pt x="1618" y="147"/>
                      <a:pt x="1607" y="168"/>
                      <a:pt x="1607" y="210"/>
                    </a:cubicBezTo>
                    <a:cubicBezTo>
                      <a:pt x="1597" y="242"/>
                      <a:pt x="1597" y="273"/>
                      <a:pt x="1607" y="305"/>
                    </a:cubicBezTo>
                    <a:cubicBezTo>
                      <a:pt x="1607" y="347"/>
                      <a:pt x="1618" y="378"/>
                      <a:pt x="1628" y="410"/>
                    </a:cubicBezTo>
                    <a:cubicBezTo>
                      <a:pt x="1565" y="357"/>
                      <a:pt x="1502" y="326"/>
                      <a:pt x="1439" y="305"/>
                    </a:cubicBezTo>
                    <a:cubicBezTo>
                      <a:pt x="1418" y="294"/>
                      <a:pt x="1387" y="294"/>
                      <a:pt x="1355" y="284"/>
                    </a:cubicBezTo>
                    <a:lnTo>
                      <a:pt x="1292" y="284"/>
                    </a:lnTo>
                    <a:cubicBezTo>
                      <a:pt x="1261" y="284"/>
                      <a:pt x="1219" y="294"/>
                      <a:pt x="1187" y="315"/>
                    </a:cubicBezTo>
                    <a:cubicBezTo>
                      <a:pt x="1156" y="326"/>
                      <a:pt x="1124" y="357"/>
                      <a:pt x="1114" y="399"/>
                    </a:cubicBezTo>
                    <a:cubicBezTo>
                      <a:pt x="1103" y="431"/>
                      <a:pt x="1114" y="473"/>
                      <a:pt x="1124" y="515"/>
                    </a:cubicBezTo>
                    <a:cubicBezTo>
                      <a:pt x="1145" y="557"/>
                      <a:pt x="1177" y="599"/>
                      <a:pt x="1219" y="641"/>
                    </a:cubicBezTo>
                    <a:cubicBezTo>
                      <a:pt x="1261" y="683"/>
                      <a:pt x="1292" y="704"/>
                      <a:pt x="1324" y="725"/>
                    </a:cubicBezTo>
                    <a:cubicBezTo>
                      <a:pt x="1261" y="756"/>
                      <a:pt x="1198" y="788"/>
                      <a:pt x="1135" y="830"/>
                    </a:cubicBezTo>
                    <a:cubicBezTo>
                      <a:pt x="1093" y="861"/>
                      <a:pt x="1061" y="882"/>
                      <a:pt x="1030" y="914"/>
                    </a:cubicBezTo>
                    <a:cubicBezTo>
                      <a:pt x="998" y="956"/>
                      <a:pt x="967" y="987"/>
                      <a:pt x="935" y="1029"/>
                    </a:cubicBezTo>
                    <a:cubicBezTo>
                      <a:pt x="830" y="1176"/>
                      <a:pt x="757" y="1355"/>
                      <a:pt x="725" y="1565"/>
                    </a:cubicBezTo>
                    <a:cubicBezTo>
                      <a:pt x="725" y="1617"/>
                      <a:pt x="715" y="1670"/>
                      <a:pt x="715" y="1722"/>
                    </a:cubicBezTo>
                    <a:cubicBezTo>
                      <a:pt x="704" y="1775"/>
                      <a:pt x="704" y="1827"/>
                      <a:pt x="704" y="1890"/>
                    </a:cubicBezTo>
                    <a:lnTo>
                      <a:pt x="704" y="2279"/>
                    </a:lnTo>
                    <a:cubicBezTo>
                      <a:pt x="715" y="2541"/>
                      <a:pt x="715" y="2783"/>
                      <a:pt x="683" y="3024"/>
                    </a:cubicBezTo>
                    <a:cubicBezTo>
                      <a:pt x="662" y="3129"/>
                      <a:pt x="652" y="3224"/>
                      <a:pt x="631" y="3308"/>
                    </a:cubicBezTo>
                    <a:cubicBezTo>
                      <a:pt x="599" y="3402"/>
                      <a:pt x="568" y="3497"/>
                      <a:pt x="536" y="3581"/>
                    </a:cubicBezTo>
                    <a:cubicBezTo>
                      <a:pt x="494" y="3665"/>
                      <a:pt x="452" y="3749"/>
                      <a:pt x="421" y="3833"/>
                    </a:cubicBezTo>
                    <a:lnTo>
                      <a:pt x="379" y="3927"/>
                    </a:lnTo>
                    <a:lnTo>
                      <a:pt x="221" y="4242"/>
                    </a:lnTo>
                    <a:cubicBezTo>
                      <a:pt x="137" y="4442"/>
                      <a:pt x="53" y="4662"/>
                      <a:pt x="22" y="4883"/>
                    </a:cubicBezTo>
                    <a:cubicBezTo>
                      <a:pt x="1" y="5009"/>
                      <a:pt x="1" y="5103"/>
                      <a:pt x="11" y="5198"/>
                    </a:cubicBezTo>
                    <a:cubicBezTo>
                      <a:pt x="11" y="5250"/>
                      <a:pt x="22" y="5303"/>
                      <a:pt x="32" y="5355"/>
                    </a:cubicBezTo>
                    <a:cubicBezTo>
                      <a:pt x="43" y="5408"/>
                      <a:pt x="64" y="5450"/>
                      <a:pt x="85" y="5503"/>
                    </a:cubicBezTo>
                    <a:cubicBezTo>
                      <a:pt x="169" y="5713"/>
                      <a:pt x="326" y="5902"/>
                      <a:pt x="547" y="6059"/>
                    </a:cubicBezTo>
                    <a:cubicBezTo>
                      <a:pt x="715" y="6185"/>
                      <a:pt x="904" y="6280"/>
                      <a:pt x="1145" y="6353"/>
                    </a:cubicBezTo>
                    <a:cubicBezTo>
                      <a:pt x="1366" y="6427"/>
                      <a:pt x="1607" y="6479"/>
                      <a:pt x="1859" y="6511"/>
                    </a:cubicBezTo>
                    <a:cubicBezTo>
                      <a:pt x="1996" y="6522"/>
                      <a:pt x="2122" y="6532"/>
                      <a:pt x="2248" y="6532"/>
                    </a:cubicBezTo>
                    <a:cubicBezTo>
                      <a:pt x="2353" y="6532"/>
                      <a:pt x="2468" y="6532"/>
                      <a:pt x="2573" y="6511"/>
                    </a:cubicBezTo>
                    <a:cubicBezTo>
                      <a:pt x="2699" y="6501"/>
                      <a:pt x="2804" y="6479"/>
                      <a:pt x="2888" y="6458"/>
                    </a:cubicBezTo>
                    <a:cubicBezTo>
                      <a:pt x="3004" y="6427"/>
                      <a:pt x="3109" y="6385"/>
                      <a:pt x="3214" y="6332"/>
                    </a:cubicBezTo>
                    <a:cubicBezTo>
                      <a:pt x="3413" y="6227"/>
                      <a:pt x="3602" y="6080"/>
                      <a:pt x="3760" y="5891"/>
                    </a:cubicBezTo>
                    <a:cubicBezTo>
                      <a:pt x="3844" y="5797"/>
                      <a:pt x="3907" y="5692"/>
                      <a:pt x="3970" y="5597"/>
                    </a:cubicBezTo>
                    <a:cubicBezTo>
                      <a:pt x="4033" y="5492"/>
                      <a:pt x="4085" y="5387"/>
                      <a:pt x="4127" y="5271"/>
                    </a:cubicBezTo>
                    <a:cubicBezTo>
                      <a:pt x="4222" y="5061"/>
                      <a:pt x="4285" y="4830"/>
                      <a:pt x="4327" y="4599"/>
                    </a:cubicBezTo>
                    <a:cubicBezTo>
                      <a:pt x="4348" y="4442"/>
                      <a:pt x="4369" y="4263"/>
                      <a:pt x="4369" y="4085"/>
                    </a:cubicBezTo>
                    <a:lnTo>
                      <a:pt x="4369" y="3969"/>
                    </a:lnTo>
                    <a:cubicBezTo>
                      <a:pt x="4400" y="3959"/>
                      <a:pt x="4421" y="3959"/>
                      <a:pt x="4442" y="3938"/>
                    </a:cubicBezTo>
                    <a:cubicBezTo>
                      <a:pt x="4495" y="3927"/>
                      <a:pt x="4526" y="3896"/>
                      <a:pt x="4558" y="3854"/>
                    </a:cubicBezTo>
                    <a:cubicBezTo>
                      <a:pt x="4610" y="3791"/>
                      <a:pt x="4631" y="3696"/>
                      <a:pt x="4621" y="3591"/>
                    </a:cubicBezTo>
                    <a:cubicBezTo>
                      <a:pt x="4610" y="3497"/>
                      <a:pt x="4579" y="3392"/>
                      <a:pt x="4526" y="3308"/>
                    </a:cubicBezTo>
                    <a:cubicBezTo>
                      <a:pt x="4516" y="3287"/>
                      <a:pt x="4495" y="3255"/>
                      <a:pt x="4474" y="3245"/>
                    </a:cubicBezTo>
                    <a:lnTo>
                      <a:pt x="4495" y="3245"/>
                    </a:lnTo>
                    <a:cubicBezTo>
                      <a:pt x="4537" y="3245"/>
                      <a:pt x="4568" y="3234"/>
                      <a:pt x="4589" y="3224"/>
                    </a:cubicBezTo>
                    <a:cubicBezTo>
                      <a:pt x="4621" y="3203"/>
                      <a:pt x="4642" y="3171"/>
                      <a:pt x="4642" y="3140"/>
                    </a:cubicBezTo>
                    <a:cubicBezTo>
                      <a:pt x="4652" y="3108"/>
                      <a:pt x="4652" y="3077"/>
                      <a:pt x="4631" y="3035"/>
                    </a:cubicBezTo>
                    <a:cubicBezTo>
                      <a:pt x="4600" y="2961"/>
                      <a:pt x="4547" y="2877"/>
                      <a:pt x="4463" y="2825"/>
                    </a:cubicBezTo>
                    <a:cubicBezTo>
                      <a:pt x="4432" y="2793"/>
                      <a:pt x="4390" y="2762"/>
                      <a:pt x="4337" y="2741"/>
                    </a:cubicBezTo>
                    <a:cubicBezTo>
                      <a:pt x="4285" y="2709"/>
                      <a:pt x="4232" y="2699"/>
                      <a:pt x="4190" y="2688"/>
                    </a:cubicBezTo>
                    <a:lnTo>
                      <a:pt x="4096" y="2373"/>
                    </a:lnTo>
                    <a:cubicBezTo>
                      <a:pt x="4022" y="2174"/>
                      <a:pt x="3938" y="2006"/>
                      <a:pt x="3854" y="1838"/>
                    </a:cubicBezTo>
                    <a:cubicBezTo>
                      <a:pt x="3655" y="1481"/>
                      <a:pt x="3424" y="1197"/>
                      <a:pt x="3151" y="987"/>
                    </a:cubicBezTo>
                    <a:cubicBezTo>
                      <a:pt x="2993" y="872"/>
                      <a:pt x="2836" y="788"/>
                      <a:pt x="2668" y="725"/>
                    </a:cubicBezTo>
                    <a:cubicBezTo>
                      <a:pt x="2573" y="693"/>
                      <a:pt x="2489" y="662"/>
                      <a:pt x="2395" y="651"/>
                    </a:cubicBezTo>
                    <a:cubicBezTo>
                      <a:pt x="2353" y="641"/>
                      <a:pt x="2300" y="630"/>
                      <a:pt x="2248" y="620"/>
                    </a:cubicBezTo>
                    <a:lnTo>
                      <a:pt x="2143" y="620"/>
                    </a:lnTo>
                    <a:lnTo>
                      <a:pt x="2132" y="609"/>
                    </a:lnTo>
                    <a:lnTo>
                      <a:pt x="2101" y="620"/>
                    </a:lnTo>
                    <a:cubicBezTo>
                      <a:pt x="2111" y="473"/>
                      <a:pt x="2090" y="336"/>
                      <a:pt x="2027" y="221"/>
                    </a:cubicBezTo>
                    <a:cubicBezTo>
                      <a:pt x="2006" y="158"/>
                      <a:pt x="1964" y="116"/>
                      <a:pt x="1933" y="84"/>
                    </a:cubicBezTo>
                    <a:cubicBezTo>
                      <a:pt x="1891" y="42"/>
                      <a:pt x="1859" y="21"/>
                      <a:pt x="1817" y="11"/>
                    </a:cubicBezTo>
                    <a:cubicBezTo>
                      <a:pt x="1807" y="0"/>
                      <a:pt x="1786" y="0"/>
                      <a:pt x="1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79"/>
              <p:cNvSpPr/>
              <p:nvPr/>
            </p:nvSpPr>
            <p:spPr>
              <a:xfrm>
                <a:off x="1925508" y="4709618"/>
                <a:ext cx="189617" cy="333353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4432" extrusionOk="0">
                    <a:moveTo>
                      <a:pt x="1891" y="0"/>
                    </a:moveTo>
                    <a:cubicBezTo>
                      <a:pt x="1859" y="0"/>
                      <a:pt x="1817" y="0"/>
                      <a:pt x="1786" y="11"/>
                    </a:cubicBezTo>
                    <a:cubicBezTo>
                      <a:pt x="1712" y="21"/>
                      <a:pt x="1639" y="42"/>
                      <a:pt x="1555" y="84"/>
                    </a:cubicBezTo>
                    <a:cubicBezTo>
                      <a:pt x="1471" y="116"/>
                      <a:pt x="1397" y="168"/>
                      <a:pt x="1324" y="221"/>
                    </a:cubicBezTo>
                    <a:cubicBezTo>
                      <a:pt x="1240" y="284"/>
                      <a:pt x="1166" y="347"/>
                      <a:pt x="1103" y="410"/>
                    </a:cubicBezTo>
                    <a:cubicBezTo>
                      <a:pt x="1030" y="494"/>
                      <a:pt x="956" y="578"/>
                      <a:pt x="872" y="704"/>
                    </a:cubicBezTo>
                    <a:cubicBezTo>
                      <a:pt x="788" y="819"/>
                      <a:pt x="715" y="935"/>
                      <a:pt x="641" y="1072"/>
                    </a:cubicBezTo>
                    <a:cubicBezTo>
                      <a:pt x="505" y="1303"/>
                      <a:pt x="379" y="1565"/>
                      <a:pt x="263" y="1849"/>
                    </a:cubicBezTo>
                    <a:cubicBezTo>
                      <a:pt x="211" y="1996"/>
                      <a:pt x="158" y="2132"/>
                      <a:pt x="116" y="2258"/>
                    </a:cubicBezTo>
                    <a:cubicBezTo>
                      <a:pt x="74" y="2374"/>
                      <a:pt x="43" y="2489"/>
                      <a:pt x="22" y="2605"/>
                    </a:cubicBezTo>
                    <a:cubicBezTo>
                      <a:pt x="1" y="2720"/>
                      <a:pt x="1" y="2825"/>
                      <a:pt x="1" y="2920"/>
                    </a:cubicBezTo>
                    <a:cubicBezTo>
                      <a:pt x="11" y="2993"/>
                      <a:pt x="11" y="3088"/>
                      <a:pt x="43" y="3182"/>
                    </a:cubicBezTo>
                    <a:cubicBezTo>
                      <a:pt x="64" y="3214"/>
                      <a:pt x="74" y="3256"/>
                      <a:pt x="95" y="3287"/>
                    </a:cubicBezTo>
                    <a:cubicBezTo>
                      <a:pt x="116" y="3319"/>
                      <a:pt x="127" y="3340"/>
                      <a:pt x="148" y="3350"/>
                    </a:cubicBezTo>
                    <a:cubicBezTo>
                      <a:pt x="169" y="3371"/>
                      <a:pt x="200" y="3392"/>
                      <a:pt x="232" y="3392"/>
                    </a:cubicBezTo>
                    <a:cubicBezTo>
                      <a:pt x="242" y="3403"/>
                      <a:pt x="253" y="3403"/>
                      <a:pt x="263" y="3403"/>
                    </a:cubicBezTo>
                    <a:cubicBezTo>
                      <a:pt x="284" y="3403"/>
                      <a:pt x="295" y="3403"/>
                      <a:pt x="316" y="3392"/>
                    </a:cubicBezTo>
                    <a:cubicBezTo>
                      <a:pt x="358" y="3382"/>
                      <a:pt x="389" y="3350"/>
                      <a:pt x="421" y="3308"/>
                    </a:cubicBezTo>
                    <a:lnTo>
                      <a:pt x="421" y="3308"/>
                    </a:lnTo>
                    <a:cubicBezTo>
                      <a:pt x="400" y="3424"/>
                      <a:pt x="368" y="3529"/>
                      <a:pt x="358" y="3623"/>
                    </a:cubicBezTo>
                    <a:cubicBezTo>
                      <a:pt x="337" y="3707"/>
                      <a:pt x="326" y="3781"/>
                      <a:pt x="316" y="3854"/>
                    </a:cubicBezTo>
                    <a:lnTo>
                      <a:pt x="316" y="4054"/>
                    </a:lnTo>
                    <a:cubicBezTo>
                      <a:pt x="316" y="4096"/>
                      <a:pt x="326" y="4169"/>
                      <a:pt x="337" y="4222"/>
                    </a:cubicBezTo>
                    <a:cubicBezTo>
                      <a:pt x="358" y="4285"/>
                      <a:pt x="389" y="4327"/>
                      <a:pt x="421" y="4358"/>
                    </a:cubicBezTo>
                    <a:cubicBezTo>
                      <a:pt x="442" y="4379"/>
                      <a:pt x="463" y="4400"/>
                      <a:pt x="484" y="4411"/>
                    </a:cubicBezTo>
                    <a:cubicBezTo>
                      <a:pt x="494" y="4411"/>
                      <a:pt x="515" y="4421"/>
                      <a:pt x="526" y="4421"/>
                    </a:cubicBezTo>
                    <a:cubicBezTo>
                      <a:pt x="536" y="4432"/>
                      <a:pt x="557" y="4432"/>
                      <a:pt x="568" y="4432"/>
                    </a:cubicBezTo>
                    <a:lnTo>
                      <a:pt x="673" y="4432"/>
                    </a:lnTo>
                    <a:cubicBezTo>
                      <a:pt x="704" y="4421"/>
                      <a:pt x="736" y="4411"/>
                      <a:pt x="778" y="4400"/>
                    </a:cubicBezTo>
                    <a:cubicBezTo>
                      <a:pt x="841" y="4369"/>
                      <a:pt x="904" y="4327"/>
                      <a:pt x="956" y="4264"/>
                    </a:cubicBezTo>
                    <a:cubicBezTo>
                      <a:pt x="1009" y="4201"/>
                      <a:pt x="1061" y="4127"/>
                      <a:pt x="1114" y="4043"/>
                    </a:cubicBezTo>
                    <a:cubicBezTo>
                      <a:pt x="1219" y="3844"/>
                      <a:pt x="1292" y="3634"/>
                      <a:pt x="1345" y="3476"/>
                    </a:cubicBezTo>
                    <a:cubicBezTo>
                      <a:pt x="1366" y="3434"/>
                      <a:pt x="1376" y="3382"/>
                      <a:pt x="1387" y="3340"/>
                    </a:cubicBezTo>
                    <a:cubicBezTo>
                      <a:pt x="1397" y="3371"/>
                      <a:pt x="1408" y="3403"/>
                      <a:pt x="1429" y="3424"/>
                    </a:cubicBezTo>
                    <a:cubicBezTo>
                      <a:pt x="1450" y="3445"/>
                      <a:pt x="1471" y="3466"/>
                      <a:pt x="1502" y="3466"/>
                    </a:cubicBezTo>
                    <a:cubicBezTo>
                      <a:pt x="1523" y="3466"/>
                      <a:pt x="1534" y="3455"/>
                      <a:pt x="1544" y="3455"/>
                    </a:cubicBezTo>
                    <a:cubicBezTo>
                      <a:pt x="1576" y="3445"/>
                      <a:pt x="1618" y="3424"/>
                      <a:pt x="1649" y="3382"/>
                    </a:cubicBezTo>
                    <a:cubicBezTo>
                      <a:pt x="1702" y="3340"/>
                      <a:pt x="1744" y="3287"/>
                      <a:pt x="1786" y="3214"/>
                    </a:cubicBezTo>
                    <a:cubicBezTo>
                      <a:pt x="1838" y="3151"/>
                      <a:pt x="1880" y="3077"/>
                      <a:pt x="1922" y="3004"/>
                    </a:cubicBezTo>
                    <a:cubicBezTo>
                      <a:pt x="1964" y="2920"/>
                      <a:pt x="1996" y="2846"/>
                      <a:pt x="2027" y="2783"/>
                    </a:cubicBezTo>
                    <a:cubicBezTo>
                      <a:pt x="2038" y="2752"/>
                      <a:pt x="2048" y="2710"/>
                      <a:pt x="2059" y="2678"/>
                    </a:cubicBezTo>
                    <a:cubicBezTo>
                      <a:pt x="2080" y="2605"/>
                      <a:pt x="2101" y="2531"/>
                      <a:pt x="2111" y="2458"/>
                    </a:cubicBezTo>
                    <a:cubicBezTo>
                      <a:pt x="2185" y="2153"/>
                      <a:pt x="2248" y="1849"/>
                      <a:pt x="2300" y="1565"/>
                    </a:cubicBezTo>
                    <a:cubicBezTo>
                      <a:pt x="2363" y="1229"/>
                      <a:pt x="2426" y="882"/>
                      <a:pt x="2521" y="536"/>
                    </a:cubicBezTo>
                    <a:cubicBezTo>
                      <a:pt x="2521" y="525"/>
                      <a:pt x="2521" y="504"/>
                      <a:pt x="2510" y="494"/>
                    </a:cubicBezTo>
                    <a:cubicBezTo>
                      <a:pt x="2500" y="483"/>
                      <a:pt x="2489" y="473"/>
                      <a:pt x="2479" y="473"/>
                    </a:cubicBezTo>
                    <a:lnTo>
                      <a:pt x="2468" y="473"/>
                    </a:lnTo>
                    <a:cubicBezTo>
                      <a:pt x="2437" y="473"/>
                      <a:pt x="2416" y="483"/>
                      <a:pt x="2416" y="504"/>
                    </a:cubicBezTo>
                    <a:lnTo>
                      <a:pt x="2405" y="525"/>
                    </a:lnTo>
                    <a:lnTo>
                      <a:pt x="2405" y="504"/>
                    </a:lnTo>
                    <a:cubicBezTo>
                      <a:pt x="2395" y="399"/>
                      <a:pt x="2374" y="315"/>
                      <a:pt x="2332" y="242"/>
                    </a:cubicBezTo>
                    <a:cubicBezTo>
                      <a:pt x="2300" y="179"/>
                      <a:pt x="2248" y="126"/>
                      <a:pt x="2195" y="84"/>
                    </a:cubicBezTo>
                    <a:cubicBezTo>
                      <a:pt x="2143" y="42"/>
                      <a:pt x="2080" y="11"/>
                      <a:pt x="20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79"/>
              <p:cNvSpPr/>
              <p:nvPr/>
            </p:nvSpPr>
            <p:spPr>
              <a:xfrm>
                <a:off x="1960257" y="4779869"/>
                <a:ext cx="117711" cy="188038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2500" extrusionOk="0">
                    <a:moveTo>
                      <a:pt x="715" y="1"/>
                    </a:moveTo>
                    <a:cubicBezTo>
                      <a:pt x="694" y="1"/>
                      <a:pt x="673" y="1"/>
                      <a:pt x="673" y="22"/>
                    </a:cubicBezTo>
                    <a:lnTo>
                      <a:pt x="578" y="159"/>
                    </a:lnTo>
                    <a:cubicBezTo>
                      <a:pt x="484" y="316"/>
                      <a:pt x="368" y="495"/>
                      <a:pt x="263" y="684"/>
                    </a:cubicBezTo>
                    <a:cubicBezTo>
                      <a:pt x="190" y="820"/>
                      <a:pt x="137" y="925"/>
                      <a:pt x="106" y="1041"/>
                    </a:cubicBezTo>
                    <a:cubicBezTo>
                      <a:pt x="74" y="1104"/>
                      <a:pt x="53" y="1167"/>
                      <a:pt x="43" y="1219"/>
                    </a:cubicBezTo>
                    <a:cubicBezTo>
                      <a:pt x="22" y="1282"/>
                      <a:pt x="11" y="1335"/>
                      <a:pt x="11" y="1377"/>
                    </a:cubicBezTo>
                    <a:cubicBezTo>
                      <a:pt x="1" y="1440"/>
                      <a:pt x="1" y="1482"/>
                      <a:pt x="1" y="1524"/>
                    </a:cubicBezTo>
                    <a:cubicBezTo>
                      <a:pt x="11" y="1566"/>
                      <a:pt x="11" y="1608"/>
                      <a:pt x="32" y="1650"/>
                    </a:cubicBezTo>
                    <a:cubicBezTo>
                      <a:pt x="43" y="1681"/>
                      <a:pt x="53" y="1713"/>
                      <a:pt x="74" y="1734"/>
                    </a:cubicBezTo>
                    <a:cubicBezTo>
                      <a:pt x="95" y="1755"/>
                      <a:pt x="116" y="1776"/>
                      <a:pt x="137" y="1776"/>
                    </a:cubicBezTo>
                    <a:cubicBezTo>
                      <a:pt x="158" y="1786"/>
                      <a:pt x="169" y="1786"/>
                      <a:pt x="190" y="1786"/>
                    </a:cubicBezTo>
                    <a:lnTo>
                      <a:pt x="221" y="1786"/>
                    </a:lnTo>
                    <a:cubicBezTo>
                      <a:pt x="253" y="1776"/>
                      <a:pt x="274" y="1765"/>
                      <a:pt x="295" y="1744"/>
                    </a:cubicBezTo>
                    <a:cubicBezTo>
                      <a:pt x="316" y="1734"/>
                      <a:pt x="326" y="1713"/>
                      <a:pt x="337" y="1702"/>
                    </a:cubicBezTo>
                    <a:lnTo>
                      <a:pt x="337" y="1702"/>
                    </a:lnTo>
                    <a:lnTo>
                      <a:pt x="326" y="1755"/>
                    </a:lnTo>
                    <a:cubicBezTo>
                      <a:pt x="305" y="1860"/>
                      <a:pt x="295" y="1986"/>
                      <a:pt x="284" y="2112"/>
                    </a:cubicBezTo>
                    <a:cubicBezTo>
                      <a:pt x="284" y="2143"/>
                      <a:pt x="284" y="2196"/>
                      <a:pt x="295" y="2238"/>
                    </a:cubicBezTo>
                    <a:cubicBezTo>
                      <a:pt x="295" y="2269"/>
                      <a:pt x="305" y="2301"/>
                      <a:pt x="316" y="2332"/>
                    </a:cubicBezTo>
                    <a:cubicBezTo>
                      <a:pt x="326" y="2364"/>
                      <a:pt x="337" y="2395"/>
                      <a:pt x="358" y="2427"/>
                    </a:cubicBezTo>
                    <a:cubicBezTo>
                      <a:pt x="368" y="2437"/>
                      <a:pt x="389" y="2469"/>
                      <a:pt x="421" y="2479"/>
                    </a:cubicBezTo>
                    <a:cubicBezTo>
                      <a:pt x="442" y="2490"/>
                      <a:pt x="473" y="2500"/>
                      <a:pt x="505" y="2500"/>
                    </a:cubicBezTo>
                    <a:cubicBezTo>
                      <a:pt x="536" y="2500"/>
                      <a:pt x="557" y="2490"/>
                      <a:pt x="578" y="2479"/>
                    </a:cubicBezTo>
                    <a:cubicBezTo>
                      <a:pt x="631" y="2458"/>
                      <a:pt x="673" y="2416"/>
                      <a:pt x="715" y="2353"/>
                    </a:cubicBezTo>
                    <a:cubicBezTo>
                      <a:pt x="746" y="2290"/>
                      <a:pt x="778" y="2217"/>
                      <a:pt x="809" y="2122"/>
                    </a:cubicBezTo>
                    <a:cubicBezTo>
                      <a:pt x="841" y="2038"/>
                      <a:pt x="862" y="1954"/>
                      <a:pt x="883" y="1849"/>
                    </a:cubicBezTo>
                    <a:cubicBezTo>
                      <a:pt x="893" y="1776"/>
                      <a:pt x="914" y="1692"/>
                      <a:pt x="925" y="1587"/>
                    </a:cubicBezTo>
                    <a:cubicBezTo>
                      <a:pt x="946" y="1629"/>
                      <a:pt x="956" y="1660"/>
                      <a:pt x="988" y="1681"/>
                    </a:cubicBezTo>
                    <a:cubicBezTo>
                      <a:pt x="1009" y="1702"/>
                      <a:pt x="1040" y="1713"/>
                      <a:pt x="1072" y="1713"/>
                    </a:cubicBezTo>
                    <a:cubicBezTo>
                      <a:pt x="1103" y="1713"/>
                      <a:pt x="1135" y="1702"/>
                      <a:pt x="1166" y="1692"/>
                    </a:cubicBezTo>
                    <a:cubicBezTo>
                      <a:pt x="1198" y="1671"/>
                      <a:pt x="1240" y="1650"/>
                      <a:pt x="1271" y="1618"/>
                    </a:cubicBezTo>
                    <a:cubicBezTo>
                      <a:pt x="1303" y="1587"/>
                      <a:pt x="1334" y="1555"/>
                      <a:pt x="1366" y="1513"/>
                    </a:cubicBezTo>
                    <a:cubicBezTo>
                      <a:pt x="1408" y="1461"/>
                      <a:pt x="1439" y="1377"/>
                      <a:pt x="1471" y="1293"/>
                    </a:cubicBezTo>
                    <a:cubicBezTo>
                      <a:pt x="1492" y="1198"/>
                      <a:pt x="1513" y="1104"/>
                      <a:pt x="1523" y="988"/>
                    </a:cubicBezTo>
                    <a:cubicBezTo>
                      <a:pt x="1544" y="894"/>
                      <a:pt x="1555" y="778"/>
                      <a:pt x="1555" y="663"/>
                    </a:cubicBezTo>
                    <a:cubicBezTo>
                      <a:pt x="1555" y="558"/>
                      <a:pt x="1565" y="463"/>
                      <a:pt x="1565" y="358"/>
                    </a:cubicBezTo>
                    <a:lnTo>
                      <a:pt x="1565" y="274"/>
                    </a:lnTo>
                    <a:lnTo>
                      <a:pt x="1565" y="253"/>
                    </a:lnTo>
                    <a:lnTo>
                      <a:pt x="1565" y="106"/>
                    </a:lnTo>
                    <a:cubicBezTo>
                      <a:pt x="1565" y="96"/>
                      <a:pt x="1565" y="85"/>
                      <a:pt x="1555" y="85"/>
                    </a:cubicBezTo>
                    <a:cubicBezTo>
                      <a:pt x="1555" y="75"/>
                      <a:pt x="1544" y="75"/>
                      <a:pt x="1534" y="75"/>
                    </a:cubicBezTo>
                    <a:cubicBezTo>
                      <a:pt x="1523" y="75"/>
                      <a:pt x="1513" y="85"/>
                      <a:pt x="1513" y="106"/>
                    </a:cubicBezTo>
                    <a:cubicBezTo>
                      <a:pt x="1513" y="159"/>
                      <a:pt x="1502" y="211"/>
                      <a:pt x="1502" y="264"/>
                    </a:cubicBezTo>
                    <a:lnTo>
                      <a:pt x="1502" y="316"/>
                    </a:lnTo>
                    <a:lnTo>
                      <a:pt x="1502" y="516"/>
                    </a:lnTo>
                    <a:cubicBezTo>
                      <a:pt x="1502" y="705"/>
                      <a:pt x="1492" y="862"/>
                      <a:pt x="1471" y="999"/>
                    </a:cubicBezTo>
                    <a:cubicBezTo>
                      <a:pt x="1460" y="1093"/>
                      <a:pt x="1439" y="1240"/>
                      <a:pt x="1387" y="1366"/>
                    </a:cubicBezTo>
                    <a:cubicBezTo>
                      <a:pt x="1366" y="1419"/>
                      <a:pt x="1334" y="1461"/>
                      <a:pt x="1313" y="1492"/>
                    </a:cubicBezTo>
                    <a:cubicBezTo>
                      <a:pt x="1282" y="1534"/>
                      <a:pt x="1250" y="1566"/>
                      <a:pt x="1208" y="1597"/>
                    </a:cubicBezTo>
                    <a:cubicBezTo>
                      <a:pt x="1187" y="1608"/>
                      <a:pt x="1166" y="1629"/>
                      <a:pt x="1145" y="1639"/>
                    </a:cubicBezTo>
                    <a:cubicBezTo>
                      <a:pt x="1124" y="1639"/>
                      <a:pt x="1114" y="1650"/>
                      <a:pt x="1093" y="1650"/>
                    </a:cubicBezTo>
                    <a:lnTo>
                      <a:pt x="1040" y="1650"/>
                    </a:lnTo>
                    <a:cubicBezTo>
                      <a:pt x="1040" y="1639"/>
                      <a:pt x="1030" y="1639"/>
                      <a:pt x="1019" y="1629"/>
                    </a:cubicBezTo>
                    <a:lnTo>
                      <a:pt x="1009" y="1618"/>
                    </a:lnTo>
                    <a:cubicBezTo>
                      <a:pt x="998" y="1608"/>
                      <a:pt x="988" y="1587"/>
                      <a:pt x="977" y="1566"/>
                    </a:cubicBezTo>
                    <a:cubicBezTo>
                      <a:pt x="967" y="1545"/>
                      <a:pt x="967" y="1513"/>
                      <a:pt x="956" y="1471"/>
                    </a:cubicBezTo>
                    <a:lnTo>
                      <a:pt x="956" y="1419"/>
                    </a:lnTo>
                    <a:cubicBezTo>
                      <a:pt x="956" y="1398"/>
                      <a:pt x="946" y="1387"/>
                      <a:pt x="925" y="1387"/>
                    </a:cubicBezTo>
                    <a:cubicBezTo>
                      <a:pt x="914" y="1387"/>
                      <a:pt x="904" y="1398"/>
                      <a:pt x="893" y="1419"/>
                    </a:cubicBezTo>
                    <a:lnTo>
                      <a:pt x="883" y="1492"/>
                    </a:lnTo>
                    <a:lnTo>
                      <a:pt x="883" y="1513"/>
                    </a:lnTo>
                    <a:cubicBezTo>
                      <a:pt x="872" y="1597"/>
                      <a:pt x="851" y="1681"/>
                      <a:pt x="841" y="1765"/>
                    </a:cubicBezTo>
                    <a:cubicBezTo>
                      <a:pt x="809" y="1902"/>
                      <a:pt x="778" y="2059"/>
                      <a:pt x="715" y="2217"/>
                    </a:cubicBezTo>
                    <a:cubicBezTo>
                      <a:pt x="683" y="2280"/>
                      <a:pt x="662" y="2322"/>
                      <a:pt x="631" y="2353"/>
                    </a:cubicBezTo>
                    <a:cubicBezTo>
                      <a:pt x="620" y="2374"/>
                      <a:pt x="599" y="2395"/>
                      <a:pt x="589" y="2406"/>
                    </a:cubicBezTo>
                    <a:cubicBezTo>
                      <a:pt x="578" y="2416"/>
                      <a:pt x="568" y="2416"/>
                      <a:pt x="557" y="2427"/>
                    </a:cubicBezTo>
                    <a:cubicBezTo>
                      <a:pt x="547" y="2427"/>
                      <a:pt x="536" y="2437"/>
                      <a:pt x="526" y="2437"/>
                    </a:cubicBezTo>
                    <a:lnTo>
                      <a:pt x="484" y="2437"/>
                    </a:lnTo>
                    <a:cubicBezTo>
                      <a:pt x="473" y="2437"/>
                      <a:pt x="473" y="2427"/>
                      <a:pt x="463" y="2427"/>
                    </a:cubicBezTo>
                    <a:cubicBezTo>
                      <a:pt x="452" y="2427"/>
                      <a:pt x="442" y="2416"/>
                      <a:pt x="431" y="2416"/>
                    </a:cubicBezTo>
                    <a:cubicBezTo>
                      <a:pt x="431" y="2406"/>
                      <a:pt x="421" y="2395"/>
                      <a:pt x="410" y="2395"/>
                    </a:cubicBezTo>
                    <a:cubicBezTo>
                      <a:pt x="410" y="2374"/>
                      <a:pt x="400" y="2364"/>
                      <a:pt x="389" y="2353"/>
                    </a:cubicBezTo>
                    <a:cubicBezTo>
                      <a:pt x="379" y="2322"/>
                      <a:pt x="368" y="2280"/>
                      <a:pt x="368" y="2248"/>
                    </a:cubicBezTo>
                    <a:cubicBezTo>
                      <a:pt x="347" y="2122"/>
                      <a:pt x="358" y="1996"/>
                      <a:pt x="379" y="1891"/>
                    </a:cubicBezTo>
                    <a:cubicBezTo>
                      <a:pt x="389" y="1807"/>
                      <a:pt x="400" y="1734"/>
                      <a:pt x="421" y="1660"/>
                    </a:cubicBezTo>
                    <a:lnTo>
                      <a:pt x="421" y="1639"/>
                    </a:lnTo>
                    <a:lnTo>
                      <a:pt x="421" y="1618"/>
                    </a:lnTo>
                    <a:cubicBezTo>
                      <a:pt x="431" y="1576"/>
                      <a:pt x="442" y="1534"/>
                      <a:pt x="452" y="1503"/>
                    </a:cubicBezTo>
                    <a:lnTo>
                      <a:pt x="452" y="1471"/>
                    </a:lnTo>
                    <a:cubicBezTo>
                      <a:pt x="442" y="1461"/>
                      <a:pt x="431" y="1461"/>
                      <a:pt x="421" y="1450"/>
                    </a:cubicBezTo>
                    <a:cubicBezTo>
                      <a:pt x="410" y="1450"/>
                      <a:pt x="389" y="1461"/>
                      <a:pt x="389" y="1471"/>
                    </a:cubicBezTo>
                    <a:cubicBezTo>
                      <a:pt x="358" y="1524"/>
                      <a:pt x="337" y="1576"/>
                      <a:pt x="295" y="1629"/>
                    </a:cubicBezTo>
                    <a:cubicBezTo>
                      <a:pt x="274" y="1650"/>
                      <a:pt x="263" y="1671"/>
                      <a:pt x="242" y="1681"/>
                    </a:cubicBezTo>
                    <a:cubicBezTo>
                      <a:pt x="232" y="1692"/>
                      <a:pt x="221" y="1692"/>
                      <a:pt x="211" y="1702"/>
                    </a:cubicBezTo>
                    <a:lnTo>
                      <a:pt x="169" y="1702"/>
                    </a:lnTo>
                    <a:lnTo>
                      <a:pt x="158" y="1692"/>
                    </a:lnTo>
                    <a:cubicBezTo>
                      <a:pt x="148" y="1692"/>
                      <a:pt x="148" y="1681"/>
                      <a:pt x="137" y="1681"/>
                    </a:cubicBezTo>
                    <a:cubicBezTo>
                      <a:pt x="127" y="1660"/>
                      <a:pt x="127" y="1650"/>
                      <a:pt x="116" y="1639"/>
                    </a:cubicBezTo>
                    <a:cubicBezTo>
                      <a:pt x="106" y="1608"/>
                      <a:pt x="95" y="1576"/>
                      <a:pt x="95" y="1555"/>
                    </a:cubicBezTo>
                    <a:cubicBezTo>
                      <a:pt x="85" y="1503"/>
                      <a:pt x="85" y="1440"/>
                      <a:pt x="95" y="1377"/>
                    </a:cubicBezTo>
                    <a:cubicBezTo>
                      <a:pt x="106" y="1324"/>
                      <a:pt x="116" y="1261"/>
                      <a:pt x="137" y="1198"/>
                    </a:cubicBezTo>
                    <a:cubicBezTo>
                      <a:pt x="158" y="1125"/>
                      <a:pt x="190" y="1062"/>
                      <a:pt x="211" y="999"/>
                    </a:cubicBezTo>
                    <a:cubicBezTo>
                      <a:pt x="337" y="705"/>
                      <a:pt x="526" y="421"/>
                      <a:pt x="694" y="159"/>
                    </a:cubicBezTo>
                    <a:lnTo>
                      <a:pt x="757" y="75"/>
                    </a:lnTo>
                    <a:lnTo>
                      <a:pt x="757" y="33"/>
                    </a:lnTo>
                    <a:cubicBezTo>
                      <a:pt x="757" y="22"/>
                      <a:pt x="746" y="11"/>
                      <a:pt x="7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79"/>
              <p:cNvSpPr/>
              <p:nvPr/>
            </p:nvSpPr>
            <p:spPr>
              <a:xfrm>
                <a:off x="2094516" y="4500295"/>
                <a:ext cx="191197" cy="248059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3298" extrusionOk="0">
                    <a:moveTo>
                      <a:pt x="1880" y="0"/>
                    </a:moveTo>
                    <a:cubicBezTo>
                      <a:pt x="1786" y="0"/>
                      <a:pt x="1712" y="11"/>
                      <a:pt x="1628" y="53"/>
                    </a:cubicBezTo>
                    <a:cubicBezTo>
                      <a:pt x="1565" y="74"/>
                      <a:pt x="1502" y="116"/>
                      <a:pt x="1429" y="168"/>
                    </a:cubicBezTo>
                    <a:cubicBezTo>
                      <a:pt x="1366" y="231"/>
                      <a:pt x="1303" y="284"/>
                      <a:pt x="1261" y="347"/>
                    </a:cubicBezTo>
                    <a:cubicBezTo>
                      <a:pt x="1208" y="399"/>
                      <a:pt x="1166" y="462"/>
                      <a:pt x="1124" y="525"/>
                    </a:cubicBezTo>
                    <a:cubicBezTo>
                      <a:pt x="1040" y="641"/>
                      <a:pt x="977" y="767"/>
                      <a:pt x="904" y="882"/>
                    </a:cubicBezTo>
                    <a:cubicBezTo>
                      <a:pt x="820" y="1040"/>
                      <a:pt x="725" y="1197"/>
                      <a:pt x="620" y="1344"/>
                    </a:cubicBezTo>
                    <a:cubicBezTo>
                      <a:pt x="568" y="1407"/>
                      <a:pt x="515" y="1460"/>
                      <a:pt x="463" y="1512"/>
                    </a:cubicBezTo>
                    <a:lnTo>
                      <a:pt x="347" y="1628"/>
                    </a:lnTo>
                    <a:cubicBezTo>
                      <a:pt x="305" y="1680"/>
                      <a:pt x="263" y="1733"/>
                      <a:pt x="232" y="1796"/>
                    </a:cubicBezTo>
                    <a:cubicBezTo>
                      <a:pt x="221" y="1817"/>
                      <a:pt x="200" y="1848"/>
                      <a:pt x="200" y="1880"/>
                    </a:cubicBezTo>
                    <a:cubicBezTo>
                      <a:pt x="190" y="1901"/>
                      <a:pt x="190" y="1932"/>
                      <a:pt x="190" y="1953"/>
                    </a:cubicBezTo>
                    <a:cubicBezTo>
                      <a:pt x="190" y="1995"/>
                      <a:pt x="200" y="2027"/>
                      <a:pt x="211" y="2048"/>
                    </a:cubicBezTo>
                    <a:cubicBezTo>
                      <a:pt x="232" y="2090"/>
                      <a:pt x="242" y="2111"/>
                      <a:pt x="263" y="2132"/>
                    </a:cubicBezTo>
                    <a:cubicBezTo>
                      <a:pt x="284" y="2153"/>
                      <a:pt x="305" y="2163"/>
                      <a:pt x="337" y="2174"/>
                    </a:cubicBezTo>
                    <a:cubicBezTo>
                      <a:pt x="358" y="2184"/>
                      <a:pt x="389" y="2195"/>
                      <a:pt x="421" y="2195"/>
                    </a:cubicBezTo>
                    <a:lnTo>
                      <a:pt x="431" y="2195"/>
                    </a:lnTo>
                    <a:cubicBezTo>
                      <a:pt x="452" y="2195"/>
                      <a:pt x="484" y="2195"/>
                      <a:pt x="505" y="2184"/>
                    </a:cubicBezTo>
                    <a:lnTo>
                      <a:pt x="505" y="2184"/>
                    </a:lnTo>
                    <a:cubicBezTo>
                      <a:pt x="442" y="2247"/>
                      <a:pt x="379" y="2310"/>
                      <a:pt x="326" y="2373"/>
                    </a:cubicBezTo>
                    <a:cubicBezTo>
                      <a:pt x="263" y="2447"/>
                      <a:pt x="179" y="2541"/>
                      <a:pt x="116" y="2636"/>
                    </a:cubicBezTo>
                    <a:cubicBezTo>
                      <a:pt x="95" y="2678"/>
                      <a:pt x="64" y="2720"/>
                      <a:pt x="53" y="2762"/>
                    </a:cubicBezTo>
                    <a:cubicBezTo>
                      <a:pt x="32" y="2794"/>
                      <a:pt x="11" y="2836"/>
                      <a:pt x="11" y="2878"/>
                    </a:cubicBezTo>
                    <a:cubicBezTo>
                      <a:pt x="1" y="2920"/>
                      <a:pt x="1" y="2951"/>
                      <a:pt x="11" y="2983"/>
                    </a:cubicBezTo>
                    <a:cubicBezTo>
                      <a:pt x="11" y="3014"/>
                      <a:pt x="22" y="3046"/>
                      <a:pt x="43" y="3067"/>
                    </a:cubicBezTo>
                    <a:cubicBezTo>
                      <a:pt x="74" y="3098"/>
                      <a:pt x="95" y="3130"/>
                      <a:pt x="127" y="3140"/>
                    </a:cubicBezTo>
                    <a:cubicBezTo>
                      <a:pt x="148" y="3161"/>
                      <a:pt x="179" y="3172"/>
                      <a:pt x="200" y="3182"/>
                    </a:cubicBezTo>
                    <a:lnTo>
                      <a:pt x="305" y="3182"/>
                    </a:lnTo>
                    <a:cubicBezTo>
                      <a:pt x="337" y="3172"/>
                      <a:pt x="368" y="3172"/>
                      <a:pt x="389" y="3161"/>
                    </a:cubicBezTo>
                    <a:cubicBezTo>
                      <a:pt x="463" y="3130"/>
                      <a:pt x="526" y="3088"/>
                      <a:pt x="589" y="3046"/>
                    </a:cubicBezTo>
                    <a:cubicBezTo>
                      <a:pt x="662" y="2993"/>
                      <a:pt x="725" y="2930"/>
                      <a:pt x="799" y="2857"/>
                    </a:cubicBezTo>
                    <a:lnTo>
                      <a:pt x="799" y="2857"/>
                    </a:lnTo>
                    <a:cubicBezTo>
                      <a:pt x="767" y="2941"/>
                      <a:pt x="757" y="3004"/>
                      <a:pt x="767" y="3067"/>
                    </a:cubicBezTo>
                    <a:cubicBezTo>
                      <a:pt x="767" y="3109"/>
                      <a:pt x="778" y="3151"/>
                      <a:pt x="799" y="3172"/>
                    </a:cubicBezTo>
                    <a:cubicBezTo>
                      <a:pt x="820" y="3203"/>
                      <a:pt x="851" y="3235"/>
                      <a:pt x="883" y="3245"/>
                    </a:cubicBezTo>
                    <a:cubicBezTo>
                      <a:pt x="935" y="3277"/>
                      <a:pt x="998" y="3298"/>
                      <a:pt x="1061" y="3298"/>
                    </a:cubicBezTo>
                    <a:cubicBezTo>
                      <a:pt x="1093" y="3298"/>
                      <a:pt x="1114" y="3287"/>
                      <a:pt x="1145" y="3287"/>
                    </a:cubicBezTo>
                    <a:cubicBezTo>
                      <a:pt x="1229" y="3266"/>
                      <a:pt x="1313" y="3224"/>
                      <a:pt x="1397" y="3161"/>
                    </a:cubicBezTo>
                    <a:cubicBezTo>
                      <a:pt x="1471" y="3098"/>
                      <a:pt x="1544" y="3014"/>
                      <a:pt x="1618" y="2920"/>
                    </a:cubicBezTo>
                    <a:cubicBezTo>
                      <a:pt x="1681" y="2836"/>
                      <a:pt x="1744" y="2741"/>
                      <a:pt x="1786" y="2646"/>
                    </a:cubicBezTo>
                    <a:cubicBezTo>
                      <a:pt x="1807" y="2604"/>
                      <a:pt x="1817" y="2562"/>
                      <a:pt x="1838" y="2531"/>
                    </a:cubicBezTo>
                    <a:lnTo>
                      <a:pt x="1849" y="2531"/>
                    </a:lnTo>
                    <a:cubicBezTo>
                      <a:pt x="1870" y="2552"/>
                      <a:pt x="1880" y="2562"/>
                      <a:pt x="1891" y="2583"/>
                    </a:cubicBezTo>
                    <a:cubicBezTo>
                      <a:pt x="1912" y="2604"/>
                      <a:pt x="1922" y="2625"/>
                      <a:pt x="1943" y="2636"/>
                    </a:cubicBezTo>
                    <a:cubicBezTo>
                      <a:pt x="1964" y="2646"/>
                      <a:pt x="1985" y="2668"/>
                      <a:pt x="2006" y="2678"/>
                    </a:cubicBezTo>
                    <a:lnTo>
                      <a:pt x="2101" y="2678"/>
                    </a:lnTo>
                    <a:cubicBezTo>
                      <a:pt x="2143" y="2657"/>
                      <a:pt x="2174" y="2636"/>
                      <a:pt x="2216" y="2594"/>
                    </a:cubicBezTo>
                    <a:cubicBezTo>
                      <a:pt x="2269" y="2552"/>
                      <a:pt x="2311" y="2499"/>
                      <a:pt x="2342" y="2457"/>
                    </a:cubicBezTo>
                    <a:cubicBezTo>
                      <a:pt x="2395" y="2363"/>
                      <a:pt x="2437" y="2258"/>
                      <a:pt x="2468" y="2132"/>
                    </a:cubicBezTo>
                    <a:cubicBezTo>
                      <a:pt x="2500" y="2016"/>
                      <a:pt x="2521" y="1890"/>
                      <a:pt x="2531" y="1764"/>
                    </a:cubicBezTo>
                    <a:cubicBezTo>
                      <a:pt x="2542" y="1638"/>
                      <a:pt x="2542" y="1523"/>
                      <a:pt x="2531" y="1407"/>
                    </a:cubicBezTo>
                    <a:cubicBezTo>
                      <a:pt x="2521" y="1082"/>
                      <a:pt x="2416" y="462"/>
                      <a:pt x="1943" y="53"/>
                    </a:cubicBezTo>
                    <a:cubicBezTo>
                      <a:pt x="1943" y="53"/>
                      <a:pt x="1933" y="42"/>
                      <a:pt x="1922" y="42"/>
                    </a:cubicBezTo>
                    <a:cubicBezTo>
                      <a:pt x="1922" y="21"/>
                      <a:pt x="1901" y="0"/>
                      <a:pt x="18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79"/>
              <p:cNvSpPr/>
              <p:nvPr/>
            </p:nvSpPr>
            <p:spPr>
              <a:xfrm>
                <a:off x="2171085" y="4557157"/>
                <a:ext cx="88603" cy="8935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188" extrusionOk="0">
                    <a:moveTo>
                      <a:pt x="1125" y="0"/>
                    </a:moveTo>
                    <a:cubicBezTo>
                      <a:pt x="1114" y="11"/>
                      <a:pt x="1114" y="21"/>
                      <a:pt x="1114" y="32"/>
                    </a:cubicBezTo>
                    <a:lnTo>
                      <a:pt x="1114" y="42"/>
                    </a:lnTo>
                    <a:cubicBezTo>
                      <a:pt x="1125" y="158"/>
                      <a:pt x="1125" y="273"/>
                      <a:pt x="1104" y="389"/>
                    </a:cubicBezTo>
                    <a:cubicBezTo>
                      <a:pt x="1093" y="504"/>
                      <a:pt x="1072" y="609"/>
                      <a:pt x="1030" y="714"/>
                    </a:cubicBezTo>
                    <a:lnTo>
                      <a:pt x="1030" y="725"/>
                    </a:lnTo>
                    <a:cubicBezTo>
                      <a:pt x="1020" y="746"/>
                      <a:pt x="1009" y="767"/>
                      <a:pt x="988" y="788"/>
                    </a:cubicBezTo>
                    <a:cubicBezTo>
                      <a:pt x="988" y="798"/>
                      <a:pt x="978" y="798"/>
                      <a:pt x="978" y="809"/>
                    </a:cubicBezTo>
                    <a:lnTo>
                      <a:pt x="967" y="809"/>
                    </a:lnTo>
                    <a:lnTo>
                      <a:pt x="967" y="798"/>
                    </a:lnTo>
                    <a:lnTo>
                      <a:pt x="957" y="788"/>
                    </a:lnTo>
                    <a:cubicBezTo>
                      <a:pt x="946" y="756"/>
                      <a:pt x="946" y="725"/>
                      <a:pt x="936" y="693"/>
                    </a:cubicBezTo>
                    <a:cubicBezTo>
                      <a:pt x="936" y="630"/>
                      <a:pt x="925" y="567"/>
                      <a:pt x="925" y="494"/>
                    </a:cubicBezTo>
                    <a:cubicBezTo>
                      <a:pt x="925" y="483"/>
                      <a:pt x="915" y="462"/>
                      <a:pt x="894" y="462"/>
                    </a:cubicBezTo>
                    <a:cubicBezTo>
                      <a:pt x="883" y="462"/>
                      <a:pt x="862" y="473"/>
                      <a:pt x="862" y="483"/>
                    </a:cubicBezTo>
                    <a:cubicBezTo>
                      <a:pt x="852" y="525"/>
                      <a:pt x="852" y="557"/>
                      <a:pt x="841" y="588"/>
                    </a:cubicBezTo>
                    <a:cubicBezTo>
                      <a:pt x="831" y="609"/>
                      <a:pt x="831" y="641"/>
                      <a:pt x="820" y="672"/>
                    </a:cubicBezTo>
                    <a:cubicBezTo>
                      <a:pt x="799" y="714"/>
                      <a:pt x="789" y="767"/>
                      <a:pt x="768" y="809"/>
                    </a:cubicBezTo>
                    <a:lnTo>
                      <a:pt x="768" y="798"/>
                    </a:lnTo>
                    <a:cubicBezTo>
                      <a:pt x="747" y="872"/>
                      <a:pt x="705" y="935"/>
                      <a:pt x="663" y="998"/>
                    </a:cubicBezTo>
                    <a:lnTo>
                      <a:pt x="600" y="1061"/>
                    </a:lnTo>
                    <a:cubicBezTo>
                      <a:pt x="579" y="1071"/>
                      <a:pt x="568" y="1082"/>
                      <a:pt x="547" y="1092"/>
                    </a:cubicBezTo>
                    <a:cubicBezTo>
                      <a:pt x="547" y="1092"/>
                      <a:pt x="537" y="1092"/>
                      <a:pt x="526" y="1103"/>
                    </a:cubicBezTo>
                    <a:lnTo>
                      <a:pt x="505" y="1103"/>
                    </a:lnTo>
                    <a:cubicBezTo>
                      <a:pt x="495" y="1103"/>
                      <a:pt x="495" y="1092"/>
                      <a:pt x="495" y="1092"/>
                    </a:cubicBezTo>
                    <a:lnTo>
                      <a:pt x="474" y="1092"/>
                    </a:lnTo>
                    <a:cubicBezTo>
                      <a:pt x="474" y="1082"/>
                      <a:pt x="474" y="1082"/>
                      <a:pt x="463" y="1071"/>
                    </a:cubicBezTo>
                    <a:cubicBezTo>
                      <a:pt x="453" y="1061"/>
                      <a:pt x="453" y="1050"/>
                      <a:pt x="442" y="1040"/>
                    </a:cubicBezTo>
                    <a:cubicBezTo>
                      <a:pt x="442" y="1019"/>
                      <a:pt x="432" y="998"/>
                      <a:pt x="432" y="977"/>
                    </a:cubicBezTo>
                    <a:cubicBezTo>
                      <a:pt x="421" y="914"/>
                      <a:pt x="421" y="851"/>
                      <a:pt x="432" y="788"/>
                    </a:cubicBezTo>
                    <a:lnTo>
                      <a:pt x="432" y="798"/>
                    </a:lnTo>
                    <a:cubicBezTo>
                      <a:pt x="453" y="683"/>
                      <a:pt x="484" y="578"/>
                      <a:pt x="516" y="473"/>
                    </a:cubicBezTo>
                    <a:cubicBezTo>
                      <a:pt x="526" y="441"/>
                      <a:pt x="505" y="410"/>
                      <a:pt x="474" y="410"/>
                    </a:cubicBezTo>
                    <a:cubicBezTo>
                      <a:pt x="468" y="407"/>
                      <a:pt x="463" y="406"/>
                      <a:pt x="457" y="406"/>
                    </a:cubicBezTo>
                    <a:cubicBezTo>
                      <a:pt x="442" y="406"/>
                      <a:pt x="429" y="416"/>
                      <a:pt x="421" y="431"/>
                    </a:cubicBezTo>
                    <a:lnTo>
                      <a:pt x="358" y="525"/>
                    </a:lnTo>
                    <a:cubicBezTo>
                      <a:pt x="337" y="557"/>
                      <a:pt x="316" y="578"/>
                      <a:pt x="285" y="599"/>
                    </a:cubicBezTo>
                    <a:cubicBezTo>
                      <a:pt x="274" y="609"/>
                      <a:pt x="253" y="620"/>
                      <a:pt x="243" y="630"/>
                    </a:cubicBezTo>
                    <a:lnTo>
                      <a:pt x="190" y="630"/>
                    </a:lnTo>
                    <a:cubicBezTo>
                      <a:pt x="190" y="630"/>
                      <a:pt x="180" y="630"/>
                      <a:pt x="180" y="620"/>
                    </a:cubicBezTo>
                    <a:cubicBezTo>
                      <a:pt x="180" y="620"/>
                      <a:pt x="169" y="620"/>
                      <a:pt x="169" y="609"/>
                    </a:cubicBezTo>
                    <a:cubicBezTo>
                      <a:pt x="159" y="599"/>
                      <a:pt x="159" y="599"/>
                      <a:pt x="159" y="588"/>
                    </a:cubicBezTo>
                    <a:cubicBezTo>
                      <a:pt x="148" y="557"/>
                      <a:pt x="138" y="536"/>
                      <a:pt x="138" y="504"/>
                    </a:cubicBezTo>
                    <a:cubicBezTo>
                      <a:pt x="127" y="483"/>
                      <a:pt x="127" y="462"/>
                      <a:pt x="127" y="441"/>
                    </a:cubicBezTo>
                    <a:cubicBezTo>
                      <a:pt x="127" y="410"/>
                      <a:pt x="106" y="378"/>
                      <a:pt x="64" y="378"/>
                    </a:cubicBezTo>
                    <a:cubicBezTo>
                      <a:pt x="33" y="378"/>
                      <a:pt x="1" y="410"/>
                      <a:pt x="12" y="441"/>
                    </a:cubicBezTo>
                    <a:lnTo>
                      <a:pt x="12" y="525"/>
                    </a:lnTo>
                    <a:cubicBezTo>
                      <a:pt x="12" y="546"/>
                      <a:pt x="22" y="567"/>
                      <a:pt x="22" y="588"/>
                    </a:cubicBezTo>
                    <a:cubicBezTo>
                      <a:pt x="33" y="620"/>
                      <a:pt x="54" y="651"/>
                      <a:pt x="75" y="683"/>
                    </a:cubicBezTo>
                    <a:cubicBezTo>
                      <a:pt x="85" y="704"/>
                      <a:pt x="106" y="725"/>
                      <a:pt x="138" y="735"/>
                    </a:cubicBezTo>
                    <a:cubicBezTo>
                      <a:pt x="153" y="743"/>
                      <a:pt x="173" y="750"/>
                      <a:pt x="195" y="750"/>
                    </a:cubicBezTo>
                    <a:cubicBezTo>
                      <a:pt x="203" y="750"/>
                      <a:pt x="213" y="749"/>
                      <a:pt x="222" y="746"/>
                    </a:cubicBezTo>
                    <a:lnTo>
                      <a:pt x="264" y="746"/>
                    </a:lnTo>
                    <a:cubicBezTo>
                      <a:pt x="274" y="735"/>
                      <a:pt x="295" y="735"/>
                      <a:pt x="306" y="725"/>
                    </a:cubicBezTo>
                    <a:cubicBezTo>
                      <a:pt x="316" y="714"/>
                      <a:pt x="337" y="704"/>
                      <a:pt x="348" y="693"/>
                    </a:cubicBezTo>
                    <a:lnTo>
                      <a:pt x="348" y="693"/>
                    </a:lnTo>
                    <a:cubicBezTo>
                      <a:pt x="348" y="725"/>
                      <a:pt x="337" y="746"/>
                      <a:pt x="337" y="767"/>
                    </a:cubicBezTo>
                    <a:cubicBezTo>
                      <a:pt x="327" y="840"/>
                      <a:pt x="327" y="914"/>
                      <a:pt x="337" y="987"/>
                    </a:cubicBezTo>
                    <a:cubicBezTo>
                      <a:pt x="348" y="1040"/>
                      <a:pt x="358" y="1092"/>
                      <a:pt x="400" y="1134"/>
                    </a:cubicBezTo>
                    <a:cubicBezTo>
                      <a:pt x="421" y="1166"/>
                      <a:pt x="463" y="1187"/>
                      <a:pt x="505" y="1187"/>
                    </a:cubicBezTo>
                    <a:cubicBezTo>
                      <a:pt x="547" y="1187"/>
                      <a:pt x="589" y="1176"/>
                      <a:pt x="631" y="1145"/>
                    </a:cubicBezTo>
                    <a:cubicBezTo>
                      <a:pt x="673" y="1113"/>
                      <a:pt x="715" y="1071"/>
                      <a:pt x="747" y="1019"/>
                    </a:cubicBezTo>
                    <a:cubicBezTo>
                      <a:pt x="789" y="956"/>
                      <a:pt x="820" y="882"/>
                      <a:pt x="852" y="809"/>
                    </a:cubicBezTo>
                    <a:lnTo>
                      <a:pt x="883" y="714"/>
                    </a:lnTo>
                    <a:lnTo>
                      <a:pt x="883" y="746"/>
                    </a:lnTo>
                    <a:cubicBezTo>
                      <a:pt x="894" y="767"/>
                      <a:pt x="894" y="788"/>
                      <a:pt x="904" y="809"/>
                    </a:cubicBezTo>
                    <a:cubicBezTo>
                      <a:pt x="915" y="830"/>
                      <a:pt x="925" y="840"/>
                      <a:pt x="936" y="851"/>
                    </a:cubicBezTo>
                    <a:cubicBezTo>
                      <a:pt x="946" y="861"/>
                      <a:pt x="957" y="861"/>
                      <a:pt x="967" y="861"/>
                    </a:cubicBezTo>
                    <a:cubicBezTo>
                      <a:pt x="978" y="861"/>
                      <a:pt x="999" y="861"/>
                      <a:pt x="999" y="851"/>
                    </a:cubicBezTo>
                    <a:cubicBezTo>
                      <a:pt x="1030" y="830"/>
                      <a:pt x="1051" y="809"/>
                      <a:pt x="1062" y="777"/>
                    </a:cubicBezTo>
                    <a:cubicBezTo>
                      <a:pt x="1083" y="725"/>
                      <a:pt x="1104" y="672"/>
                      <a:pt x="1114" y="620"/>
                    </a:cubicBezTo>
                    <a:cubicBezTo>
                      <a:pt x="1135" y="557"/>
                      <a:pt x="1146" y="494"/>
                      <a:pt x="1156" y="431"/>
                    </a:cubicBezTo>
                    <a:cubicBezTo>
                      <a:pt x="1177" y="294"/>
                      <a:pt x="1177" y="158"/>
                      <a:pt x="1167" y="21"/>
                    </a:cubicBezTo>
                    <a:cubicBezTo>
                      <a:pt x="1156" y="11"/>
                      <a:pt x="1146" y="0"/>
                      <a:pt x="1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79"/>
              <p:cNvSpPr/>
              <p:nvPr/>
            </p:nvSpPr>
            <p:spPr>
              <a:xfrm>
                <a:off x="2133176" y="4631395"/>
                <a:ext cx="128843" cy="91236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213" extrusionOk="0">
                    <a:moveTo>
                      <a:pt x="117" y="725"/>
                    </a:moveTo>
                    <a:cubicBezTo>
                      <a:pt x="115" y="729"/>
                      <a:pt x="114" y="732"/>
                      <a:pt x="112" y="735"/>
                    </a:cubicBezTo>
                    <a:lnTo>
                      <a:pt x="112" y="735"/>
                    </a:lnTo>
                    <a:cubicBezTo>
                      <a:pt x="117" y="735"/>
                      <a:pt x="117" y="733"/>
                      <a:pt x="117" y="725"/>
                    </a:cubicBezTo>
                    <a:close/>
                    <a:moveTo>
                      <a:pt x="1692" y="0"/>
                    </a:moveTo>
                    <a:cubicBezTo>
                      <a:pt x="1681" y="0"/>
                      <a:pt x="1671" y="11"/>
                      <a:pt x="1671" y="21"/>
                    </a:cubicBezTo>
                    <a:cubicBezTo>
                      <a:pt x="1660" y="63"/>
                      <a:pt x="1650" y="105"/>
                      <a:pt x="1629" y="147"/>
                    </a:cubicBezTo>
                    <a:cubicBezTo>
                      <a:pt x="1608" y="221"/>
                      <a:pt x="1566" y="284"/>
                      <a:pt x="1524" y="347"/>
                    </a:cubicBezTo>
                    <a:lnTo>
                      <a:pt x="1534" y="347"/>
                    </a:lnTo>
                    <a:lnTo>
                      <a:pt x="1471" y="410"/>
                    </a:lnTo>
                    <a:cubicBezTo>
                      <a:pt x="1461" y="410"/>
                      <a:pt x="1450" y="420"/>
                      <a:pt x="1450" y="420"/>
                    </a:cubicBezTo>
                    <a:cubicBezTo>
                      <a:pt x="1440" y="431"/>
                      <a:pt x="1440" y="431"/>
                      <a:pt x="1429" y="431"/>
                    </a:cubicBezTo>
                    <a:lnTo>
                      <a:pt x="1408" y="431"/>
                    </a:lnTo>
                    <a:lnTo>
                      <a:pt x="1398" y="420"/>
                    </a:lnTo>
                    <a:cubicBezTo>
                      <a:pt x="1387" y="410"/>
                      <a:pt x="1387" y="410"/>
                      <a:pt x="1377" y="410"/>
                    </a:cubicBezTo>
                    <a:cubicBezTo>
                      <a:pt x="1366" y="389"/>
                      <a:pt x="1366" y="378"/>
                      <a:pt x="1356" y="368"/>
                    </a:cubicBezTo>
                    <a:cubicBezTo>
                      <a:pt x="1345" y="347"/>
                      <a:pt x="1335" y="326"/>
                      <a:pt x="1335" y="305"/>
                    </a:cubicBezTo>
                    <a:cubicBezTo>
                      <a:pt x="1335" y="294"/>
                      <a:pt x="1314" y="284"/>
                      <a:pt x="1303" y="284"/>
                    </a:cubicBezTo>
                    <a:cubicBezTo>
                      <a:pt x="1303" y="284"/>
                      <a:pt x="1293" y="284"/>
                      <a:pt x="1282" y="294"/>
                    </a:cubicBezTo>
                    <a:cubicBezTo>
                      <a:pt x="1272" y="336"/>
                      <a:pt x="1251" y="389"/>
                      <a:pt x="1230" y="431"/>
                    </a:cubicBezTo>
                    <a:cubicBezTo>
                      <a:pt x="1209" y="494"/>
                      <a:pt x="1177" y="557"/>
                      <a:pt x="1156" y="620"/>
                    </a:cubicBezTo>
                    <a:cubicBezTo>
                      <a:pt x="1093" y="756"/>
                      <a:pt x="1030" y="893"/>
                      <a:pt x="946" y="1009"/>
                    </a:cubicBezTo>
                    <a:cubicBezTo>
                      <a:pt x="915" y="1051"/>
                      <a:pt x="883" y="1093"/>
                      <a:pt x="852" y="1114"/>
                    </a:cubicBezTo>
                    <a:cubicBezTo>
                      <a:pt x="831" y="1135"/>
                      <a:pt x="820" y="1145"/>
                      <a:pt x="799" y="1145"/>
                    </a:cubicBezTo>
                    <a:cubicBezTo>
                      <a:pt x="789" y="1156"/>
                      <a:pt x="778" y="1156"/>
                      <a:pt x="768" y="1156"/>
                    </a:cubicBezTo>
                    <a:lnTo>
                      <a:pt x="715" y="1156"/>
                    </a:lnTo>
                    <a:cubicBezTo>
                      <a:pt x="705" y="1156"/>
                      <a:pt x="705" y="1145"/>
                      <a:pt x="694" y="1145"/>
                    </a:cubicBezTo>
                    <a:lnTo>
                      <a:pt x="684" y="1135"/>
                    </a:lnTo>
                    <a:cubicBezTo>
                      <a:pt x="673" y="1124"/>
                      <a:pt x="673" y="1114"/>
                      <a:pt x="673" y="1114"/>
                    </a:cubicBezTo>
                    <a:cubicBezTo>
                      <a:pt x="663" y="1093"/>
                      <a:pt x="663" y="1082"/>
                      <a:pt x="652" y="1061"/>
                    </a:cubicBezTo>
                    <a:lnTo>
                      <a:pt x="652" y="956"/>
                    </a:lnTo>
                    <a:cubicBezTo>
                      <a:pt x="663" y="861"/>
                      <a:pt x="684" y="767"/>
                      <a:pt x="715" y="683"/>
                    </a:cubicBezTo>
                    <a:cubicBezTo>
                      <a:pt x="726" y="609"/>
                      <a:pt x="757" y="536"/>
                      <a:pt x="768" y="473"/>
                    </a:cubicBezTo>
                    <a:cubicBezTo>
                      <a:pt x="768" y="452"/>
                      <a:pt x="768" y="441"/>
                      <a:pt x="757" y="441"/>
                    </a:cubicBezTo>
                    <a:cubicBezTo>
                      <a:pt x="752" y="436"/>
                      <a:pt x="744" y="434"/>
                      <a:pt x="736" y="434"/>
                    </a:cubicBezTo>
                    <a:cubicBezTo>
                      <a:pt x="728" y="434"/>
                      <a:pt x="720" y="436"/>
                      <a:pt x="715" y="441"/>
                    </a:cubicBezTo>
                    <a:cubicBezTo>
                      <a:pt x="694" y="462"/>
                      <a:pt x="673" y="494"/>
                      <a:pt x="652" y="515"/>
                    </a:cubicBezTo>
                    <a:cubicBezTo>
                      <a:pt x="631" y="557"/>
                      <a:pt x="600" y="588"/>
                      <a:pt x="568" y="630"/>
                    </a:cubicBezTo>
                    <a:cubicBezTo>
                      <a:pt x="495" y="714"/>
                      <a:pt x="421" y="798"/>
                      <a:pt x="337" y="861"/>
                    </a:cubicBezTo>
                    <a:cubicBezTo>
                      <a:pt x="295" y="893"/>
                      <a:pt x="264" y="914"/>
                      <a:pt x="222" y="935"/>
                    </a:cubicBezTo>
                    <a:cubicBezTo>
                      <a:pt x="211" y="946"/>
                      <a:pt x="190" y="946"/>
                      <a:pt x="169" y="956"/>
                    </a:cubicBezTo>
                    <a:lnTo>
                      <a:pt x="148" y="956"/>
                    </a:lnTo>
                    <a:cubicBezTo>
                      <a:pt x="138" y="956"/>
                      <a:pt x="138" y="956"/>
                      <a:pt x="127" y="946"/>
                    </a:cubicBezTo>
                    <a:cubicBezTo>
                      <a:pt x="117" y="946"/>
                      <a:pt x="117" y="946"/>
                      <a:pt x="106" y="935"/>
                    </a:cubicBezTo>
                    <a:cubicBezTo>
                      <a:pt x="106" y="935"/>
                      <a:pt x="96" y="935"/>
                      <a:pt x="96" y="925"/>
                    </a:cubicBezTo>
                    <a:lnTo>
                      <a:pt x="85" y="914"/>
                    </a:lnTo>
                    <a:lnTo>
                      <a:pt x="85" y="893"/>
                    </a:lnTo>
                    <a:lnTo>
                      <a:pt x="85" y="851"/>
                    </a:lnTo>
                    <a:cubicBezTo>
                      <a:pt x="85" y="813"/>
                      <a:pt x="94" y="774"/>
                      <a:pt x="112" y="735"/>
                    </a:cubicBezTo>
                    <a:lnTo>
                      <a:pt x="112" y="735"/>
                    </a:lnTo>
                    <a:cubicBezTo>
                      <a:pt x="111" y="735"/>
                      <a:pt x="109" y="735"/>
                      <a:pt x="106" y="735"/>
                    </a:cubicBezTo>
                    <a:cubicBezTo>
                      <a:pt x="138" y="683"/>
                      <a:pt x="159" y="620"/>
                      <a:pt x="190" y="567"/>
                    </a:cubicBezTo>
                    <a:cubicBezTo>
                      <a:pt x="232" y="504"/>
                      <a:pt x="264" y="452"/>
                      <a:pt x="295" y="389"/>
                    </a:cubicBezTo>
                    <a:cubicBezTo>
                      <a:pt x="327" y="347"/>
                      <a:pt x="369" y="294"/>
                      <a:pt x="400" y="242"/>
                    </a:cubicBezTo>
                    <a:cubicBezTo>
                      <a:pt x="421" y="210"/>
                      <a:pt x="442" y="179"/>
                      <a:pt x="453" y="147"/>
                    </a:cubicBezTo>
                    <a:cubicBezTo>
                      <a:pt x="463" y="137"/>
                      <a:pt x="463" y="105"/>
                      <a:pt x="442" y="105"/>
                    </a:cubicBezTo>
                    <a:cubicBezTo>
                      <a:pt x="437" y="100"/>
                      <a:pt x="429" y="98"/>
                      <a:pt x="421" y="98"/>
                    </a:cubicBezTo>
                    <a:cubicBezTo>
                      <a:pt x="413" y="98"/>
                      <a:pt x="405" y="100"/>
                      <a:pt x="400" y="105"/>
                    </a:cubicBezTo>
                    <a:lnTo>
                      <a:pt x="379" y="126"/>
                    </a:lnTo>
                    <a:cubicBezTo>
                      <a:pt x="369" y="137"/>
                      <a:pt x="358" y="147"/>
                      <a:pt x="337" y="147"/>
                    </a:cubicBezTo>
                    <a:cubicBezTo>
                      <a:pt x="327" y="158"/>
                      <a:pt x="306" y="158"/>
                      <a:pt x="295" y="168"/>
                    </a:cubicBezTo>
                    <a:lnTo>
                      <a:pt x="264" y="168"/>
                    </a:lnTo>
                    <a:cubicBezTo>
                      <a:pt x="264" y="168"/>
                      <a:pt x="253" y="168"/>
                      <a:pt x="253" y="158"/>
                    </a:cubicBezTo>
                    <a:lnTo>
                      <a:pt x="232" y="158"/>
                    </a:lnTo>
                    <a:lnTo>
                      <a:pt x="232" y="147"/>
                    </a:lnTo>
                    <a:cubicBezTo>
                      <a:pt x="222" y="137"/>
                      <a:pt x="222" y="137"/>
                      <a:pt x="222" y="126"/>
                    </a:cubicBezTo>
                    <a:cubicBezTo>
                      <a:pt x="211" y="126"/>
                      <a:pt x="211" y="116"/>
                      <a:pt x="211" y="105"/>
                    </a:cubicBezTo>
                    <a:lnTo>
                      <a:pt x="211" y="63"/>
                    </a:lnTo>
                    <a:cubicBezTo>
                      <a:pt x="211" y="42"/>
                      <a:pt x="190" y="21"/>
                      <a:pt x="169" y="21"/>
                    </a:cubicBezTo>
                    <a:cubicBezTo>
                      <a:pt x="148" y="21"/>
                      <a:pt x="127" y="42"/>
                      <a:pt x="127" y="63"/>
                    </a:cubicBezTo>
                    <a:cubicBezTo>
                      <a:pt x="127" y="105"/>
                      <a:pt x="138" y="147"/>
                      <a:pt x="159" y="189"/>
                    </a:cubicBezTo>
                    <a:cubicBezTo>
                      <a:pt x="169" y="189"/>
                      <a:pt x="169" y="200"/>
                      <a:pt x="180" y="210"/>
                    </a:cubicBezTo>
                    <a:cubicBezTo>
                      <a:pt x="190" y="210"/>
                      <a:pt x="190" y="221"/>
                      <a:pt x="201" y="221"/>
                    </a:cubicBezTo>
                    <a:cubicBezTo>
                      <a:pt x="211" y="231"/>
                      <a:pt x="232" y="231"/>
                      <a:pt x="243" y="231"/>
                    </a:cubicBezTo>
                    <a:cubicBezTo>
                      <a:pt x="253" y="242"/>
                      <a:pt x="264" y="242"/>
                      <a:pt x="274" y="242"/>
                    </a:cubicBezTo>
                    <a:cubicBezTo>
                      <a:pt x="285" y="242"/>
                      <a:pt x="295" y="242"/>
                      <a:pt x="306" y="231"/>
                    </a:cubicBezTo>
                    <a:lnTo>
                      <a:pt x="316" y="231"/>
                    </a:lnTo>
                    <a:cubicBezTo>
                      <a:pt x="274" y="284"/>
                      <a:pt x="243" y="347"/>
                      <a:pt x="201" y="399"/>
                    </a:cubicBezTo>
                    <a:cubicBezTo>
                      <a:pt x="148" y="483"/>
                      <a:pt x="106" y="557"/>
                      <a:pt x="64" y="641"/>
                    </a:cubicBezTo>
                    <a:cubicBezTo>
                      <a:pt x="43" y="683"/>
                      <a:pt x="33" y="725"/>
                      <a:pt x="22" y="767"/>
                    </a:cubicBezTo>
                    <a:cubicBezTo>
                      <a:pt x="12" y="798"/>
                      <a:pt x="1" y="830"/>
                      <a:pt x="1" y="861"/>
                    </a:cubicBezTo>
                    <a:cubicBezTo>
                      <a:pt x="1" y="893"/>
                      <a:pt x="1" y="925"/>
                      <a:pt x="22" y="956"/>
                    </a:cubicBezTo>
                    <a:cubicBezTo>
                      <a:pt x="22" y="967"/>
                      <a:pt x="33" y="977"/>
                      <a:pt x="43" y="988"/>
                    </a:cubicBezTo>
                    <a:cubicBezTo>
                      <a:pt x="54" y="998"/>
                      <a:pt x="64" y="1009"/>
                      <a:pt x="75" y="1009"/>
                    </a:cubicBezTo>
                    <a:cubicBezTo>
                      <a:pt x="106" y="1030"/>
                      <a:pt x="138" y="1030"/>
                      <a:pt x="169" y="1030"/>
                    </a:cubicBezTo>
                    <a:cubicBezTo>
                      <a:pt x="180" y="1030"/>
                      <a:pt x="201" y="1019"/>
                      <a:pt x="211" y="1019"/>
                    </a:cubicBezTo>
                    <a:cubicBezTo>
                      <a:pt x="232" y="1009"/>
                      <a:pt x="243" y="1009"/>
                      <a:pt x="264" y="998"/>
                    </a:cubicBezTo>
                    <a:cubicBezTo>
                      <a:pt x="295" y="977"/>
                      <a:pt x="327" y="956"/>
                      <a:pt x="358" y="925"/>
                    </a:cubicBezTo>
                    <a:cubicBezTo>
                      <a:pt x="400" y="903"/>
                      <a:pt x="432" y="872"/>
                      <a:pt x="453" y="840"/>
                    </a:cubicBezTo>
                    <a:cubicBezTo>
                      <a:pt x="537" y="756"/>
                      <a:pt x="610" y="672"/>
                      <a:pt x="684" y="578"/>
                    </a:cubicBezTo>
                    <a:lnTo>
                      <a:pt x="684" y="578"/>
                    </a:lnTo>
                    <a:lnTo>
                      <a:pt x="621" y="830"/>
                    </a:lnTo>
                    <a:cubicBezTo>
                      <a:pt x="610" y="872"/>
                      <a:pt x="610" y="914"/>
                      <a:pt x="600" y="967"/>
                    </a:cubicBezTo>
                    <a:cubicBezTo>
                      <a:pt x="600" y="998"/>
                      <a:pt x="600" y="1040"/>
                      <a:pt x="610" y="1072"/>
                    </a:cubicBezTo>
                    <a:cubicBezTo>
                      <a:pt x="610" y="1103"/>
                      <a:pt x="621" y="1135"/>
                      <a:pt x="642" y="1166"/>
                    </a:cubicBezTo>
                    <a:cubicBezTo>
                      <a:pt x="663" y="1187"/>
                      <a:pt x="684" y="1198"/>
                      <a:pt x="715" y="1208"/>
                    </a:cubicBezTo>
                    <a:cubicBezTo>
                      <a:pt x="726" y="1212"/>
                      <a:pt x="735" y="1213"/>
                      <a:pt x="744" y="1213"/>
                    </a:cubicBezTo>
                    <a:cubicBezTo>
                      <a:pt x="762" y="1213"/>
                      <a:pt x="778" y="1208"/>
                      <a:pt x="799" y="1208"/>
                    </a:cubicBezTo>
                    <a:cubicBezTo>
                      <a:pt x="831" y="1198"/>
                      <a:pt x="852" y="1177"/>
                      <a:pt x="873" y="1166"/>
                    </a:cubicBezTo>
                    <a:cubicBezTo>
                      <a:pt x="936" y="1114"/>
                      <a:pt x="978" y="1051"/>
                      <a:pt x="1020" y="988"/>
                    </a:cubicBezTo>
                    <a:cubicBezTo>
                      <a:pt x="1072" y="914"/>
                      <a:pt x="1114" y="830"/>
                      <a:pt x="1156" y="735"/>
                    </a:cubicBezTo>
                    <a:cubicBezTo>
                      <a:pt x="1198" y="662"/>
                      <a:pt x="1230" y="578"/>
                      <a:pt x="1261" y="494"/>
                    </a:cubicBezTo>
                    <a:cubicBezTo>
                      <a:pt x="1282" y="452"/>
                      <a:pt x="1293" y="420"/>
                      <a:pt x="1303" y="378"/>
                    </a:cubicBezTo>
                    <a:cubicBezTo>
                      <a:pt x="1314" y="399"/>
                      <a:pt x="1324" y="420"/>
                      <a:pt x="1335" y="431"/>
                    </a:cubicBezTo>
                    <a:lnTo>
                      <a:pt x="1366" y="462"/>
                    </a:lnTo>
                    <a:cubicBezTo>
                      <a:pt x="1377" y="473"/>
                      <a:pt x="1387" y="473"/>
                      <a:pt x="1398" y="483"/>
                    </a:cubicBezTo>
                    <a:cubicBezTo>
                      <a:pt x="1429" y="483"/>
                      <a:pt x="1450" y="483"/>
                      <a:pt x="1471" y="473"/>
                    </a:cubicBezTo>
                    <a:cubicBezTo>
                      <a:pt x="1492" y="452"/>
                      <a:pt x="1524" y="431"/>
                      <a:pt x="1534" y="410"/>
                    </a:cubicBezTo>
                    <a:cubicBezTo>
                      <a:pt x="1587" y="357"/>
                      <a:pt x="1629" y="284"/>
                      <a:pt x="1660" y="210"/>
                    </a:cubicBezTo>
                    <a:cubicBezTo>
                      <a:pt x="1671" y="179"/>
                      <a:pt x="1692" y="147"/>
                      <a:pt x="1702" y="105"/>
                    </a:cubicBezTo>
                    <a:cubicBezTo>
                      <a:pt x="1702" y="84"/>
                      <a:pt x="1713" y="53"/>
                      <a:pt x="1713" y="32"/>
                    </a:cubicBezTo>
                    <a:cubicBezTo>
                      <a:pt x="1713" y="21"/>
                      <a:pt x="1713" y="0"/>
                      <a:pt x="16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79"/>
              <p:cNvSpPr/>
              <p:nvPr/>
            </p:nvSpPr>
            <p:spPr>
              <a:xfrm>
                <a:off x="2143481" y="4381531"/>
                <a:ext cx="72733" cy="75215"/>
              </a:xfrm>
              <a:custGeom>
                <a:avLst/>
                <a:gdLst/>
                <a:ahLst/>
                <a:cxnLst/>
                <a:rect l="l" t="t" r="r" b="b"/>
                <a:pathLst>
                  <a:path w="967" h="1000" extrusionOk="0">
                    <a:moveTo>
                      <a:pt x="200" y="1"/>
                    </a:moveTo>
                    <a:cubicBezTo>
                      <a:pt x="167" y="1"/>
                      <a:pt x="139" y="9"/>
                      <a:pt x="116" y="25"/>
                    </a:cubicBezTo>
                    <a:cubicBezTo>
                      <a:pt x="1" y="109"/>
                      <a:pt x="74" y="393"/>
                      <a:pt x="284" y="655"/>
                    </a:cubicBezTo>
                    <a:cubicBezTo>
                      <a:pt x="442" y="864"/>
                      <a:pt x="640" y="999"/>
                      <a:pt x="773" y="999"/>
                    </a:cubicBezTo>
                    <a:cubicBezTo>
                      <a:pt x="808" y="999"/>
                      <a:pt x="838" y="990"/>
                      <a:pt x="862" y="970"/>
                    </a:cubicBezTo>
                    <a:cubicBezTo>
                      <a:pt x="967" y="886"/>
                      <a:pt x="893" y="603"/>
                      <a:pt x="694" y="340"/>
                    </a:cubicBezTo>
                    <a:cubicBezTo>
                      <a:pt x="526" y="130"/>
                      <a:pt x="330" y="1"/>
                      <a:pt x="2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79"/>
              <p:cNvSpPr/>
              <p:nvPr/>
            </p:nvSpPr>
            <p:spPr>
              <a:xfrm>
                <a:off x="2156117" y="4382659"/>
                <a:ext cx="56110" cy="6799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04" extrusionOk="0">
                    <a:moveTo>
                      <a:pt x="746" y="840"/>
                    </a:moveTo>
                    <a:cubicBezTo>
                      <a:pt x="746" y="840"/>
                      <a:pt x="746" y="845"/>
                      <a:pt x="743" y="847"/>
                    </a:cubicBezTo>
                    <a:lnTo>
                      <a:pt x="743" y="847"/>
                    </a:lnTo>
                    <a:cubicBezTo>
                      <a:pt x="745" y="846"/>
                      <a:pt x="746" y="844"/>
                      <a:pt x="746" y="840"/>
                    </a:cubicBezTo>
                    <a:close/>
                    <a:moveTo>
                      <a:pt x="95" y="0"/>
                    </a:moveTo>
                    <a:cubicBezTo>
                      <a:pt x="85" y="0"/>
                      <a:pt x="85" y="10"/>
                      <a:pt x="85" y="10"/>
                    </a:cubicBezTo>
                    <a:lnTo>
                      <a:pt x="64" y="10"/>
                    </a:lnTo>
                    <a:cubicBezTo>
                      <a:pt x="53" y="10"/>
                      <a:pt x="53" y="21"/>
                      <a:pt x="43" y="21"/>
                    </a:cubicBezTo>
                    <a:cubicBezTo>
                      <a:pt x="43" y="31"/>
                      <a:pt x="32" y="31"/>
                      <a:pt x="32" y="31"/>
                    </a:cubicBezTo>
                    <a:cubicBezTo>
                      <a:pt x="32" y="31"/>
                      <a:pt x="32" y="42"/>
                      <a:pt x="22" y="42"/>
                    </a:cubicBezTo>
                    <a:cubicBezTo>
                      <a:pt x="22" y="52"/>
                      <a:pt x="11" y="63"/>
                      <a:pt x="11" y="63"/>
                    </a:cubicBezTo>
                    <a:lnTo>
                      <a:pt x="11" y="73"/>
                    </a:lnTo>
                    <a:cubicBezTo>
                      <a:pt x="11" y="84"/>
                      <a:pt x="1" y="94"/>
                      <a:pt x="1" y="105"/>
                    </a:cubicBezTo>
                    <a:lnTo>
                      <a:pt x="1" y="126"/>
                    </a:lnTo>
                    <a:lnTo>
                      <a:pt x="1" y="178"/>
                    </a:lnTo>
                    <a:cubicBezTo>
                      <a:pt x="11" y="199"/>
                      <a:pt x="11" y="220"/>
                      <a:pt x="22" y="241"/>
                    </a:cubicBezTo>
                    <a:lnTo>
                      <a:pt x="53" y="336"/>
                    </a:lnTo>
                    <a:lnTo>
                      <a:pt x="116" y="462"/>
                    </a:lnTo>
                    <a:cubicBezTo>
                      <a:pt x="148" y="504"/>
                      <a:pt x="169" y="546"/>
                      <a:pt x="200" y="588"/>
                    </a:cubicBezTo>
                    <a:lnTo>
                      <a:pt x="211" y="588"/>
                    </a:lnTo>
                    <a:cubicBezTo>
                      <a:pt x="263" y="661"/>
                      <a:pt x="337" y="735"/>
                      <a:pt x="410" y="787"/>
                    </a:cubicBezTo>
                    <a:cubicBezTo>
                      <a:pt x="431" y="808"/>
                      <a:pt x="452" y="829"/>
                      <a:pt x="473" y="840"/>
                    </a:cubicBezTo>
                    <a:cubicBezTo>
                      <a:pt x="494" y="850"/>
                      <a:pt x="526" y="871"/>
                      <a:pt x="547" y="882"/>
                    </a:cubicBezTo>
                    <a:cubicBezTo>
                      <a:pt x="557" y="882"/>
                      <a:pt x="568" y="882"/>
                      <a:pt x="578" y="892"/>
                    </a:cubicBezTo>
                    <a:cubicBezTo>
                      <a:pt x="599" y="892"/>
                      <a:pt x="610" y="903"/>
                      <a:pt x="631" y="903"/>
                    </a:cubicBezTo>
                    <a:lnTo>
                      <a:pt x="673" y="903"/>
                    </a:lnTo>
                    <a:cubicBezTo>
                      <a:pt x="673" y="903"/>
                      <a:pt x="683" y="892"/>
                      <a:pt x="694" y="892"/>
                    </a:cubicBezTo>
                    <a:cubicBezTo>
                      <a:pt x="704" y="892"/>
                      <a:pt x="704" y="892"/>
                      <a:pt x="715" y="882"/>
                    </a:cubicBezTo>
                    <a:lnTo>
                      <a:pt x="725" y="871"/>
                    </a:lnTo>
                    <a:cubicBezTo>
                      <a:pt x="732" y="864"/>
                      <a:pt x="735" y="857"/>
                      <a:pt x="739" y="850"/>
                    </a:cubicBezTo>
                    <a:lnTo>
                      <a:pt x="739" y="850"/>
                    </a:lnTo>
                    <a:cubicBezTo>
                      <a:pt x="741" y="849"/>
                      <a:pt x="742" y="849"/>
                      <a:pt x="743" y="847"/>
                    </a:cubicBezTo>
                    <a:lnTo>
                      <a:pt x="743" y="847"/>
                    </a:lnTo>
                    <a:cubicBezTo>
                      <a:pt x="742" y="849"/>
                      <a:pt x="740" y="849"/>
                      <a:pt x="739" y="850"/>
                    </a:cubicBezTo>
                    <a:lnTo>
                      <a:pt x="739" y="850"/>
                    </a:lnTo>
                    <a:cubicBezTo>
                      <a:pt x="741" y="847"/>
                      <a:pt x="743" y="843"/>
                      <a:pt x="746" y="840"/>
                    </a:cubicBezTo>
                    <a:cubicBezTo>
                      <a:pt x="746" y="798"/>
                      <a:pt x="736" y="756"/>
                      <a:pt x="725" y="703"/>
                    </a:cubicBezTo>
                    <a:cubicBezTo>
                      <a:pt x="694" y="588"/>
                      <a:pt x="620" y="451"/>
                      <a:pt x="526" y="325"/>
                    </a:cubicBezTo>
                    <a:cubicBezTo>
                      <a:pt x="410" y="168"/>
                      <a:pt x="274" y="63"/>
                      <a:pt x="148" y="10"/>
                    </a:cubicBezTo>
                    <a:lnTo>
                      <a:pt x="127" y="10"/>
                    </a:lnTo>
                    <a:cubicBezTo>
                      <a:pt x="127" y="0"/>
                      <a:pt x="116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79"/>
              <p:cNvSpPr/>
              <p:nvPr/>
            </p:nvSpPr>
            <p:spPr>
              <a:xfrm>
                <a:off x="2159276" y="4384238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79"/>
              <p:cNvSpPr/>
              <p:nvPr/>
            </p:nvSpPr>
            <p:spPr>
              <a:xfrm>
                <a:off x="2159276" y="4384238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79"/>
              <p:cNvSpPr/>
              <p:nvPr/>
            </p:nvSpPr>
            <p:spPr>
              <a:xfrm>
                <a:off x="2160028" y="4407931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79"/>
              <p:cNvSpPr/>
              <p:nvPr/>
            </p:nvSpPr>
            <p:spPr>
              <a:xfrm>
                <a:off x="2171085" y="4426885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79"/>
              <p:cNvSpPr/>
              <p:nvPr/>
            </p:nvSpPr>
            <p:spPr>
              <a:xfrm>
                <a:off x="2206661" y="4450578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79"/>
              <p:cNvSpPr/>
              <p:nvPr/>
            </p:nvSpPr>
            <p:spPr>
              <a:xfrm>
                <a:off x="2164015" y="4388149"/>
                <a:ext cx="46633" cy="56186"/>
              </a:xfrm>
              <a:custGeom>
                <a:avLst/>
                <a:gdLst/>
                <a:ahLst/>
                <a:cxnLst/>
                <a:rect l="l" t="t" r="r" b="b"/>
                <a:pathLst>
                  <a:path w="620" h="747" extrusionOk="0">
                    <a:moveTo>
                      <a:pt x="74" y="0"/>
                    </a:moveTo>
                    <a:cubicBezTo>
                      <a:pt x="64" y="0"/>
                      <a:pt x="53" y="0"/>
                      <a:pt x="43" y="11"/>
                    </a:cubicBezTo>
                    <a:lnTo>
                      <a:pt x="32" y="11"/>
                    </a:lnTo>
                    <a:cubicBezTo>
                      <a:pt x="32" y="21"/>
                      <a:pt x="22" y="21"/>
                      <a:pt x="22" y="32"/>
                    </a:cubicBezTo>
                    <a:cubicBezTo>
                      <a:pt x="11" y="42"/>
                      <a:pt x="11" y="42"/>
                      <a:pt x="11" y="53"/>
                    </a:cubicBezTo>
                    <a:lnTo>
                      <a:pt x="11" y="42"/>
                    </a:lnTo>
                    <a:cubicBezTo>
                      <a:pt x="11" y="53"/>
                      <a:pt x="1" y="63"/>
                      <a:pt x="1" y="74"/>
                    </a:cubicBezTo>
                    <a:lnTo>
                      <a:pt x="1" y="95"/>
                    </a:lnTo>
                    <a:lnTo>
                      <a:pt x="1" y="137"/>
                    </a:lnTo>
                    <a:cubicBezTo>
                      <a:pt x="11" y="158"/>
                      <a:pt x="11" y="179"/>
                      <a:pt x="22" y="200"/>
                    </a:cubicBezTo>
                    <a:cubicBezTo>
                      <a:pt x="22" y="221"/>
                      <a:pt x="32" y="242"/>
                      <a:pt x="43" y="273"/>
                    </a:cubicBezTo>
                    <a:lnTo>
                      <a:pt x="43" y="263"/>
                    </a:lnTo>
                    <a:cubicBezTo>
                      <a:pt x="53" y="305"/>
                      <a:pt x="74" y="336"/>
                      <a:pt x="95" y="378"/>
                    </a:cubicBezTo>
                    <a:cubicBezTo>
                      <a:pt x="116" y="410"/>
                      <a:pt x="137" y="441"/>
                      <a:pt x="169" y="483"/>
                    </a:cubicBezTo>
                    <a:cubicBezTo>
                      <a:pt x="190" y="515"/>
                      <a:pt x="221" y="536"/>
                      <a:pt x="242" y="567"/>
                    </a:cubicBezTo>
                    <a:cubicBezTo>
                      <a:pt x="274" y="599"/>
                      <a:pt x="305" y="630"/>
                      <a:pt x="337" y="651"/>
                    </a:cubicBezTo>
                    <a:cubicBezTo>
                      <a:pt x="358" y="662"/>
                      <a:pt x="368" y="672"/>
                      <a:pt x="389" y="683"/>
                    </a:cubicBezTo>
                    <a:cubicBezTo>
                      <a:pt x="410" y="704"/>
                      <a:pt x="431" y="714"/>
                      <a:pt x="463" y="725"/>
                    </a:cubicBezTo>
                    <a:cubicBezTo>
                      <a:pt x="473" y="725"/>
                      <a:pt x="473" y="735"/>
                      <a:pt x="484" y="735"/>
                    </a:cubicBezTo>
                    <a:lnTo>
                      <a:pt x="515" y="735"/>
                    </a:lnTo>
                    <a:lnTo>
                      <a:pt x="526" y="746"/>
                    </a:lnTo>
                    <a:lnTo>
                      <a:pt x="547" y="746"/>
                    </a:lnTo>
                    <a:cubicBezTo>
                      <a:pt x="557" y="735"/>
                      <a:pt x="568" y="735"/>
                      <a:pt x="578" y="735"/>
                    </a:cubicBezTo>
                    <a:lnTo>
                      <a:pt x="589" y="725"/>
                    </a:lnTo>
                    <a:cubicBezTo>
                      <a:pt x="599" y="725"/>
                      <a:pt x="599" y="714"/>
                      <a:pt x="610" y="704"/>
                    </a:cubicBezTo>
                    <a:lnTo>
                      <a:pt x="610" y="704"/>
                    </a:lnTo>
                    <a:lnTo>
                      <a:pt x="599" y="714"/>
                    </a:lnTo>
                    <a:cubicBezTo>
                      <a:pt x="610" y="704"/>
                      <a:pt x="610" y="704"/>
                      <a:pt x="610" y="693"/>
                    </a:cubicBezTo>
                    <a:cubicBezTo>
                      <a:pt x="610" y="683"/>
                      <a:pt x="620" y="672"/>
                      <a:pt x="620" y="662"/>
                    </a:cubicBezTo>
                    <a:lnTo>
                      <a:pt x="620" y="641"/>
                    </a:lnTo>
                    <a:lnTo>
                      <a:pt x="620" y="620"/>
                    </a:lnTo>
                    <a:cubicBezTo>
                      <a:pt x="589" y="504"/>
                      <a:pt x="515" y="368"/>
                      <a:pt x="421" y="252"/>
                    </a:cubicBezTo>
                    <a:cubicBezTo>
                      <a:pt x="368" y="179"/>
                      <a:pt x="305" y="116"/>
                      <a:pt x="242" y="63"/>
                    </a:cubicBezTo>
                    <a:cubicBezTo>
                      <a:pt x="242" y="63"/>
                      <a:pt x="232" y="53"/>
                      <a:pt x="221" y="53"/>
                    </a:cubicBezTo>
                    <a:cubicBezTo>
                      <a:pt x="221" y="42"/>
                      <a:pt x="211" y="42"/>
                      <a:pt x="200" y="42"/>
                    </a:cubicBezTo>
                    <a:cubicBezTo>
                      <a:pt x="190" y="32"/>
                      <a:pt x="179" y="21"/>
                      <a:pt x="169" y="21"/>
                    </a:cubicBezTo>
                    <a:lnTo>
                      <a:pt x="158" y="21"/>
                    </a:lnTo>
                    <a:cubicBezTo>
                      <a:pt x="148" y="11"/>
                      <a:pt x="148" y="11"/>
                      <a:pt x="137" y="11"/>
                    </a:cubicBezTo>
                    <a:cubicBezTo>
                      <a:pt x="127" y="11"/>
                      <a:pt x="116" y="0"/>
                      <a:pt x="106" y="0"/>
                    </a:cubicBezTo>
                    <a:close/>
                  </a:path>
                </a:pathLst>
              </a:custGeom>
              <a:solidFill>
                <a:srgbClr val="004E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79"/>
              <p:cNvSpPr/>
              <p:nvPr/>
            </p:nvSpPr>
            <p:spPr>
              <a:xfrm>
                <a:off x="2166346" y="4388977"/>
                <a:ext cx="75" cy="82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E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79"/>
              <p:cNvSpPr/>
              <p:nvPr/>
            </p:nvSpPr>
            <p:spPr>
              <a:xfrm>
                <a:off x="2176651" y="4389729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004E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79"/>
              <p:cNvSpPr/>
              <p:nvPr/>
            </p:nvSpPr>
            <p:spPr>
              <a:xfrm>
                <a:off x="2165594" y="4389729"/>
                <a:ext cx="75" cy="903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E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79"/>
              <p:cNvSpPr/>
              <p:nvPr/>
            </p:nvSpPr>
            <p:spPr>
              <a:xfrm>
                <a:off x="2165594" y="4390556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79"/>
              <p:cNvSpPr/>
              <p:nvPr/>
            </p:nvSpPr>
            <p:spPr>
              <a:xfrm>
                <a:off x="2208241" y="4442680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E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79"/>
              <p:cNvSpPr/>
              <p:nvPr/>
            </p:nvSpPr>
            <p:spPr>
              <a:xfrm>
                <a:off x="2208241" y="4442680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E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79"/>
              <p:cNvSpPr/>
              <p:nvPr/>
            </p:nvSpPr>
            <p:spPr>
              <a:xfrm>
                <a:off x="2208241" y="4442680"/>
                <a:ext cx="75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4E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79"/>
              <p:cNvSpPr/>
              <p:nvPr/>
            </p:nvSpPr>
            <p:spPr>
              <a:xfrm>
                <a:off x="2206661" y="4443432"/>
                <a:ext cx="827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1" y="0"/>
                    </a:move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4E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91" name="Google Shape;4791;p79"/>
          <p:cNvGrpSpPr/>
          <p:nvPr/>
        </p:nvGrpSpPr>
        <p:grpSpPr>
          <a:xfrm>
            <a:off x="758217" y="1151993"/>
            <a:ext cx="269143" cy="205929"/>
            <a:chOff x="-1165325" y="1368300"/>
            <a:chExt cx="157550" cy="120525"/>
          </a:xfrm>
        </p:grpSpPr>
        <p:sp>
          <p:nvSpPr>
            <p:cNvPr id="4792" name="Google Shape;4792;p7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7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7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7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7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7" name="Google Shape;4797;p79"/>
          <p:cNvGrpSpPr/>
          <p:nvPr/>
        </p:nvGrpSpPr>
        <p:grpSpPr>
          <a:xfrm rot="-2700000">
            <a:off x="2680236" y="4013472"/>
            <a:ext cx="269154" cy="205935"/>
            <a:chOff x="-1165325" y="1368300"/>
            <a:chExt cx="157550" cy="120525"/>
          </a:xfrm>
        </p:grpSpPr>
        <p:sp>
          <p:nvSpPr>
            <p:cNvPr id="4798" name="Google Shape;4798;p7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7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7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7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7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7" name="Google Shape;2007;p53"/>
          <p:cNvGrpSpPr/>
          <p:nvPr/>
        </p:nvGrpSpPr>
        <p:grpSpPr>
          <a:xfrm flipH="1">
            <a:off x="6453994" y="1436762"/>
            <a:ext cx="1553851" cy="1259910"/>
            <a:chOff x="1230025" y="1063275"/>
            <a:chExt cx="217675" cy="176500"/>
          </a:xfrm>
        </p:grpSpPr>
        <p:sp>
          <p:nvSpPr>
            <p:cNvPr id="2008" name="Google Shape;2008;p53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3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3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53"/>
          <p:cNvGrpSpPr/>
          <p:nvPr/>
        </p:nvGrpSpPr>
        <p:grpSpPr>
          <a:xfrm rot="10800000" flipH="1">
            <a:off x="3843344" y="1529450"/>
            <a:ext cx="1553851" cy="1259928"/>
            <a:chOff x="1230025" y="1063275"/>
            <a:chExt cx="217675" cy="176500"/>
          </a:xfrm>
        </p:grpSpPr>
        <p:sp>
          <p:nvSpPr>
            <p:cNvPr id="2012" name="Google Shape;2012;p53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3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3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5" name="Google Shape;2015;p53"/>
          <p:cNvGrpSpPr/>
          <p:nvPr/>
        </p:nvGrpSpPr>
        <p:grpSpPr>
          <a:xfrm>
            <a:off x="1111338" y="1406336"/>
            <a:ext cx="1553873" cy="1259945"/>
            <a:chOff x="1230025" y="1063275"/>
            <a:chExt cx="217675" cy="176500"/>
          </a:xfrm>
        </p:grpSpPr>
        <p:sp>
          <p:nvSpPr>
            <p:cNvPr id="2016" name="Google Shape;2016;p53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3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3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9" name="Google Shape;201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Thành viên nhóm</a:t>
            </a:r>
            <a:endParaRPr dirty="0"/>
          </a:p>
        </p:txBody>
      </p:sp>
      <p:sp>
        <p:nvSpPr>
          <p:cNvPr id="2020" name="Google Shape;2020;p53"/>
          <p:cNvSpPr txBox="1">
            <a:spLocks noGrp="1"/>
          </p:cNvSpPr>
          <p:nvPr>
            <p:ph type="title" idx="2"/>
          </p:nvPr>
        </p:nvSpPr>
        <p:spPr>
          <a:xfrm>
            <a:off x="713225" y="2941366"/>
            <a:ext cx="2399700" cy="7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Nguyễn Hải Đăng</a:t>
            </a:r>
            <a:endParaRPr dirty="0"/>
          </a:p>
        </p:txBody>
      </p:sp>
      <p:sp>
        <p:nvSpPr>
          <p:cNvPr id="2021" name="Google Shape;2021;p53"/>
          <p:cNvSpPr txBox="1">
            <a:spLocks noGrp="1"/>
          </p:cNvSpPr>
          <p:nvPr>
            <p:ph type="subTitle" idx="1"/>
          </p:nvPr>
        </p:nvSpPr>
        <p:spPr>
          <a:xfrm>
            <a:off x="713225" y="3648558"/>
            <a:ext cx="23997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2" name="Google Shape;2022;p53"/>
          <p:cNvSpPr txBox="1">
            <a:spLocks noGrp="1"/>
          </p:cNvSpPr>
          <p:nvPr>
            <p:ph type="title" idx="3"/>
          </p:nvPr>
        </p:nvSpPr>
        <p:spPr>
          <a:xfrm>
            <a:off x="3372150" y="2941366"/>
            <a:ext cx="2399700" cy="7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Đinh Minh Thành</a:t>
            </a:r>
            <a:endParaRPr dirty="0"/>
          </a:p>
        </p:txBody>
      </p:sp>
      <p:sp>
        <p:nvSpPr>
          <p:cNvPr id="2023" name="Google Shape;2023;p53"/>
          <p:cNvSpPr txBox="1">
            <a:spLocks noGrp="1"/>
          </p:cNvSpPr>
          <p:nvPr>
            <p:ph type="subTitle" idx="4"/>
          </p:nvPr>
        </p:nvSpPr>
        <p:spPr>
          <a:xfrm>
            <a:off x="3372150" y="3648558"/>
            <a:ext cx="23997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4" name="Google Shape;2024;p53"/>
          <p:cNvSpPr txBox="1">
            <a:spLocks noGrp="1"/>
          </p:cNvSpPr>
          <p:nvPr>
            <p:ph type="title" idx="5"/>
          </p:nvPr>
        </p:nvSpPr>
        <p:spPr>
          <a:xfrm>
            <a:off x="6031075" y="2941366"/>
            <a:ext cx="2399700" cy="7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Ngô Phúc Thịnh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24" y="1566333"/>
            <a:ext cx="1001872" cy="10226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541" y="1571849"/>
            <a:ext cx="1063713" cy="1112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730" y="1568740"/>
            <a:ext cx="1165467" cy="1097541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9"/>
          <p:cNvSpPr/>
          <p:nvPr/>
        </p:nvSpPr>
        <p:spPr>
          <a:xfrm>
            <a:off x="401527" y="576255"/>
            <a:ext cx="1997650" cy="1182794"/>
          </a:xfrm>
          <a:custGeom>
            <a:avLst/>
            <a:gdLst/>
            <a:ahLst/>
            <a:cxnLst/>
            <a:rect l="l" t="t" r="r" b="b"/>
            <a:pathLst>
              <a:path w="3398" h="2012" extrusionOk="0">
                <a:moveTo>
                  <a:pt x="1500" y="1"/>
                </a:moveTo>
                <a:cubicBezTo>
                  <a:pt x="654" y="1"/>
                  <a:pt x="0" y="2012"/>
                  <a:pt x="1262" y="2012"/>
                </a:cubicBezTo>
                <a:cubicBezTo>
                  <a:pt x="1369" y="2012"/>
                  <a:pt x="1488" y="1997"/>
                  <a:pt x="1623" y="1966"/>
                </a:cubicBezTo>
                <a:cubicBezTo>
                  <a:pt x="3030" y="1641"/>
                  <a:pt x="3398" y="527"/>
                  <a:pt x="1655" y="23"/>
                </a:cubicBezTo>
                <a:cubicBezTo>
                  <a:pt x="1603" y="8"/>
                  <a:pt x="1551" y="1"/>
                  <a:pt x="15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9"/>
          <p:cNvSpPr/>
          <p:nvPr/>
        </p:nvSpPr>
        <p:spPr>
          <a:xfrm>
            <a:off x="6370801" y="618650"/>
            <a:ext cx="3815954" cy="3531653"/>
          </a:xfrm>
          <a:custGeom>
            <a:avLst/>
            <a:gdLst/>
            <a:ahLst/>
            <a:cxnLst/>
            <a:rect l="l" t="t" r="r" b="b"/>
            <a:pathLst>
              <a:path w="7852" h="7267" extrusionOk="0">
                <a:moveTo>
                  <a:pt x="2019" y="0"/>
                </a:moveTo>
                <a:cubicBezTo>
                  <a:pt x="1794" y="0"/>
                  <a:pt x="1545" y="66"/>
                  <a:pt x="1261" y="220"/>
                </a:cubicBezTo>
                <a:cubicBezTo>
                  <a:pt x="389" y="682"/>
                  <a:pt x="0" y="1900"/>
                  <a:pt x="599" y="2730"/>
                </a:cubicBezTo>
                <a:cubicBezTo>
                  <a:pt x="1418" y="3874"/>
                  <a:pt x="2216" y="3202"/>
                  <a:pt x="2468" y="4861"/>
                </a:cubicBezTo>
                <a:cubicBezTo>
                  <a:pt x="2668" y="6100"/>
                  <a:pt x="2993" y="6825"/>
                  <a:pt x="4327" y="7161"/>
                </a:cubicBezTo>
                <a:cubicBezTo>
                  <a:pt x="4616" y="7233"/>
                  <a:pt x="4889" y="7266"/>
                  <a:pt x="5144" y="7266"/>
                </a:cubicBezTo>
                <a:cubicBezTo>
                  <a:pt x="6919" y="7266"/>
                  <a:pt x="7852" y="5644"/>
                  <a:pt x="7613" y="3790"/>
                </a:cubicBezTo>
                <a:cubicBezTo>
                  <a:pt x="7477" y="2730"/>
                  <a:pt x="7204" y="1932"/>
                  <a:pt x="6122" y="1680"/>
                </a:cubicBezTo>
                <a:cubicBezTo>
                  <a:pt x="5629" y="1566"/>
                  <a:pt x="5281" y="1564"/>
                  <a:pt x="4993" y="1564"/>
                </a:cubicBezTo>
                <a:cubicBezTo>
                  <a:pt x="4983" y="1564"/>
                  <a:pt x="4973" y="1564"/>
                  <a:pt x="4963" y="1564"/>
                </a:cubicBezTo>
                <a:cubicBezTo>
                  <a:pt x="4447" y="1564"/>
                  <a:pt x="4117" y="1557"/>
                  <a:pt x="3455" y="882"/>
                </a:cubicBezTo>
                <a:cubicBezTo>
                  <a:pt x="3003" y="422"/>
                  <a:pt x="2589" y="0"/>
                  <a:pt x="2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9"/>
          <p:cNvSpPr txBox="1">
            <a:spLocks noGrp="1"/>
          </p:cNvSpPr>
          <p:nvPr>
            <p:ph type="title"/>
          </p:nvPr>
        </p:nvSpPr>
        <p:spPr>
          <a:xfrm>
            <a:off x="713100" y="1707850"/>
            <a:ext cx="3515700" cy="21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 trang Web</a:t>
            </a:r>
            <a:endParaRPr dirty="0"/>
          </a:p>
        </p:txBody>
      </p:sp>
      <p:sp>
        <p:nvSpPr>
          <p:cNvPr id="1132" name="Google Shape;1132;p49"/>
          <p:cNvSpPr txBox="1">
            <a:spLocks noGrp="1"/>
          </p:cNvSpPr>
          <p:nvPr>
            <p:ph type="title" idx="2"/>
          </p:nvPr>
        </p:nvSpPr>
        <p:spPr>
          <a:xfrm>
            <a:off x="713100" y="785175"/>
            <a:ext cx="35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133" name="Google Shape;1133;p49"/>
          <p:cNvSpPr txBox="1">
            <a:spLocks noGrp="1"/>
          </p:cNvSpPr>
          <p:nvPr>
            <p:ph type="subTitle" idx="1"/>
          </p:nvPr>
        </p:nvSpPr>
        <p:spPr>
          <a:xfrm>
            <a:off x="713100" y="3903725"/>
            <a:ext cx="42189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134" name="Google Shape;1134;p49"/>
          <p:cNvGrpSpPr/>
          <p:nvPr/>
        </p:nvGrpSpPr>
        <p:grpSpPr>
          <a:xfrm>
            <a:off x="5536697" y="1471912"/>
            <a:ext cx="2653749" cy="2586886"/>
            <a:chOff x="5222945" y="1203150"/>
            <a:chExt cx="3097641" cy="3019594"/>
          </a:xfrm>
        </p:grpSpPr>
        <p:sp>
          <p:nvSpPr>
            <p:cNvPr id="1135" name="Google Shape;1135;p49"/>
            <p:cNvSpPr/>
            <p:nvPr/>
          </p:nvSpPr>
          <p:spPr>
            <a:xfrm>
              <a:off x="5222945" y="1203473"/>
              <a:ext cx="3097625" cy="3018968"/>
            </a:xfrm>
            <a:custGeom>
              <a:avLst/>
              <a:gdLst/>
              <a:ahLst/>
              <a:cxnLst/>
              <a:rect l="l" t="t" r="r" b="b"/>
              <a:pathLst>
                <a:path w="26110" h="25447" extrusionOk="0">
                  <a:moveTo>
                    <a:pt x="17811" y="1"/>
                  </a:moveTo>
                  <a:cubicBezTo>
                    <a:pt x="17437" y="11"/>
                    <a:pt x="17043" y="31"/>
                    <a:pt x="16577" y="94"/>
                  </a:cubicBezTo>
                  <a:cubicBezTo>
                    <a:pt x="16058" y="156"/>
                    <a:pt x="15498" y="260"/>
                    <a:pt x="14823" y="416"/>
                  </a:cubicBezTo>
                  <a:cubicBezTo>
                    <a:pt x="14699" y="446"/>
                    <a:pt x="14554" y="478"/>
                    <a:pt x="14388" y="519"/>
                  </a:cubicBezTo>
                  <a:lnTo>
                    <a:pt x="14274" y="550"/>
                  </a:lnTo>
                  <a:cubicBezTo>
                    <a:pt x="14170" y="571"/>
                    <a:pt x="14056" y="602"/>
                    <a:pt x="13952" y="623"/>
                  </a:cubicBezTo>
                  <a:cubicBezTo>
                    <a:pt x="13818" y="654"/>
                    <a:pt x="13682" y="685"/>
                    <a:pt x="13527" y="706"/>
                  </a:cubicBezTo>
                  <a:cubicBezTo>
                    <a:pt x="13516" y="706"/>
                    <a:pt x="13496" y="695"/>
                    <a:pt x="13475" y="685"/>
                  </a:cubicBezTo>
                  <a:cubicBezTo>
                    <a:pt x="13454" y="675"/>
                    <a:pt x="13433" y="675"/>
                    <a:pt x="13413" y="665"/>
                  </a:cubicBezTo>
                  <a:lnTo>
                    <a:pt x="13423" y="665"/>
                  </a:lnTo>
                  <a:cubicBezTo>
                    <a:pt x="13392" y="654"/>
                    <a:pt x="13350" y="644"/>
                    <a:pt x="13320" y="633"/>
                  </a:cubicBezTo>
                  <a:cubicBezTo>
                    <a:pt x="13237" y="592"/>
                    <a:pt x="13175" y="550"/>
                    <a:pt x="13112" y="509"/>
                  </a:cubicBezTo>
                  <a:lnTo>
                    <a:pt x="13050" y="446"/>
                  </a:lnTo>
                  <a:lnTo>
                    <a:pt x="13039" y="446"/>
                  </a:lnTo>
                  <a:lnTo>
                    <a:pt x="13039" y="436"/>
                  </a:lnTo>
                  <a:lnTo>
                    <a:pt x="12967" y="363"/>
                  </a:lnTo>
                  <a:cubicBezTo>
                    <a:pt x="12936" y="333"/>
                    <a:pt x="12905" y="312"/>
                    <a:pt x="12873" y="291"/>
                  </a:cubicBezTo>
                  <a:cubicBezTo>
                    <a:pt x="12853" y="280"/>
                    <a:pt x="12832" y="280"/>
                    <a:pt x="12822" y="280"/>
                  </a:cubicBezTo>
                  <a:lnTo>
                    <a:pt x="12790" y="280"/>
                  </a:lnTo>
                  <a:cubicBezTo>
                    <a:pt x="12770" y="280"/>
                    <a:pt x="12760" y="291"/>
                    <a:pt x="12749" y="291"/>
                  </a:cubicBezTo>
                  <a:cubicBezTo>
                    <a:pt x="12728" y="301"/>
                    <a:pt x="12697" y="333"/>
                    <a:pt x="12697" y="363"/>
                  </a:cubicBezTo>
                  <a:cubicBezTo>
                    <a:pt x="12687" y="395"/>
                    <a:pt x="12687" y="426"/>
                    <a:pt x="12707" y="467"/>
                  </a:cubicBezTo>
                  <a:lnTo>
                    <a:pt x="12707" y="478"/>
                  </a:lnTo>
                  <a:lnTo>
                    <a:pt x="12697" y="467"/>
                  </a:lnTo>
                  <a:cubicBezTo>
                    <a:pt x="12656" y="446"/>
                    <a:pt x="12624" y="426"/>
                    <a:pt x="12594" y="416"/>
                  </a:cubicBezTo>
                  <a:cubicBezTo>
                    <a:pt x="12552" y="405"/>
                    <a:pt x="12521" y="395"/>
                    <a:pt x="12500" y="395"/>
                  </a:cubicBezTo>
                  <a:lnTo>
                    <a:pt x="12490" y="395"/>
                  </a:lnTo>
                  <a:cubicBezTo>
                    <a:pt x="12458" y="395"/>
                    <a:pt x="12417" y="416"/>
                    <a:pt x="12396" y="436"/>
                  </a:cubicBezTo>
                  <a:cubicBezTo>
                    <a:pt x="12375" y="457"/>
                    <a:pt x="12375" y="467"/>
                    <a:pt x="12365" y="488"/>
                  </a:cubicBezTo>
                  <a:lnTo>
                    <a:pt x="12365" y="550"/>
                  </a:lnTo>
                  <a:cubicBezTo>
                    <a:pt x="12375" y="561"/>
                    <a:pt x="12375" y="582"/>
                    <a:pt x="12386" y="592"/>
                  </a:cubicBezTo>
                  <a:cubicBezTo>
                    <a:pt x="12396" y="612"/>
                    <a:pt x="12417" y="623"/>
                    <a:pt x="12428" y="644"/>
                  </a:cubicBezTo>
                  <a:lnTo>
                    <a:pt x="12438" y="654"/>
                  </a:lnTo>
                  <a:cubicBezTo>
                    <a:pt x="12428" y="654"/>
                    <a:pt x="12417" y="654"/>
                    <a:pt x="12407" y="665"/>
                  </a:cubicBezTo>
                  <a:cubicBezTo>
                    <a:pt x="12355" y="675"/>
                    <a:pt x="12292" y="706"/>
                    <a:pt x="12230" y="737"/>
                  </a:cubicBezTo>
                  <a:cubicBezTo>
                    <a:pt x="12168" y="768"/>
                    <a:pt x="12116" y="810"/>
                    <a:pt x="12064" y="851"/>
                  </a:cubicBezTo>
                  <a:cubicBezTo>
                    <a:pt x="11847" y="861"/>
                    <a:pt x="11619" y="861"/>
                    <a:pt x="11370" y="861"/>
                  </a:cubicBezTo>
                  <a:cubicBezTo>
                    <a:pt x="10861" y="861"/>
                    <a:pt x="10353" y="851"/>
                    <a:pt x="9855" y="831"/>
                  </a:cubicBezTo>
                  <a:cubicBezTo>
                    <a:pt x="9357" y="810"/>
                    <a:pt x="8849" y="799"/>
                    <a:pt x="8341" y="799"/>
                  </a:cubicBezTo>
                  <a:cubicBezTo>
                    <a:pt x="7438" y="799"/>
                    <a:pt x="6670" y="861"/>
                    <a:pt x="5976" y="997"/>
                  </a:cubicBezTo>
                  <a:cubicBezTo>
                    <a:pt x="5259" y="1131"/>
                    <a:pt x="4565" y="1359"/>
                    <a:pt x="3932" y="1691"/>
                  </a:cubicBezTo>
                  <a:cubicBezTo>
                    <a:pt x="3662" y="1826"/>
                    <a:pt x="3382" y="1992"/>
                    <a:pt x="3113" y="2179"/>
                  </a:cubicBezTo>
                  <a:cubicBezTo>
                    <a:pt x="2853" y="2366"/>
                    <a:pt x="2615" y="2562"/>
                    <a:pt x="2397" y="2760"/>
                  </a:cubicBezTo>
                  <a:cubicBezTo>
                    <a:pt x="2179" y="2967"/>
                    <a:pt x="1972" y="3196"/>
                    <a:pt x="1785" y="3445"/>
                  </a:cubicBezTo>
                  <a:cubicBezTo>
                    <a:pt x="1608" y="3673"/>
                    <a:pt x="1453" y="3922"/>
                    <a:pt x="1329" y="4191"/>
                  </a:cubicBezTo>
                  <a:cubicBezTo>
                    <a:pt x="1193" y="4461"/>
                    <a:pt x="1100" y="4731"/>
                    <a:pt x="1038" y="5001"/>
                  </a:cubicBezTo>
                  <a:cubicBezTo>
                    <a:pt x="976" y="5291"/>
                    <a:pt x="955" y="5581"/>
                    <a:pt x="976" y="5872"/>
                  </a:cubicBezTo>
                  <a:cubicBezTo>
                    <a:pt x="976" y="5996"/>
                    <a:pt x="997" y="6131"/>
                    <a:pt x="1027" y="6308"/>
                  </a:cubicBezTo>
                  <a:cubicBezTo>
                    <a:pt x="1059" y="6463"/>
                    <a:pt x="1100" y="6619"/>
                    <a:pt x="1152" y="6774"/>
                  </a:cubicBezTo>
                  <a:lnTo>
                    <a:pt x="1183" y="6868"/>
                  </a:lnTo>
                  <a:cubicBezTo>
                    <a:pt x="1246" y="7044"/>
                    <a:pt x="1329" y="7210"/>
                    <a:pt x="1432" y="7376"/>
                  </a:cubicBezTo>
                  <a:cubicBezTo>
                    <a:pt x="1494" y="7479"/>
                    <a:pt x="1567" y="7573"/>
                    <a:pt x="1670" y="7698"/>
                  </a:cubicBezTo>
                  <a:cubicBezTo>
                    <a:pt x="1753" y="7790"/>
                    <a:pt x="1847" y="7894"/>
                    <a:pt x="1951" y="7998"/>
                  </a:cubicBezTo>
                  <a:cubicBezTo>
                    <a:pt x="2106" y="8143"/>
                    <a:pt x="2272" y="8288"/>
                    <a:pt x="2438" y="8424"/>
                  </a:cubicBezTo>
                  <a:cubicBezTo>
                    <a:pt x="2480" y="8465"/>
                    <a:pt x="2521" y="8496"/>
                    <a:pt x="2562" y="8537"/>
                  </a:cubicBezTo>
                  <a:cubicBezTo>
                    <a:pt x="2719" y="8673"/>
                    <a:pt x="2915" y="8839"/>
                    <a:pt x="3092" y="9035"/>
                  </a:cubicBezTo>
                  <a:lnTo>
                    <a:pt x="3081" y="9035"/>
                  </a:lnTo>
                  <a:cubicBezTo>
                    <a:pt x="3040" y="9035"/>
                    <a:pt x="3009" y="9035"/>
                    <a:pt x="2967" y="9046"/>
                  </a:cubicBezTo>
                  <a:cubicBezTo>
                    <a:pt x="2926" y="9056"/>
                    <a:pt x="2894" y="9077"/>
                    <a:pt x="2864" y="9087"/>
                  </a:cubicBezTo>
                  <a:cubicBezTo>
                    <a:pt x="2843" y="9097"/>
                    <a:pt x="2811" y="9118"/>
                    <a:pt x="2791" y="9139"/>
                  </a:cubicBezTo>
                  <a:cubicBezTo>
                    <a:pt x="2760" y="9160"/>
                    <a:pt x="2728" y="9191"/>
                    <a:pt x="2708" y="9212"/>
                  </a:cubicBezTo>
                  <a:cubicBezTo>
                    <a:pt x="2677" y="9243"/>
                    <a:pt x="2656" y="9274"/>
                    <a:pt x="2636" y="9305"/>
                  </a:cubicBezTo>
                  <a:cubicBezTo>
                    <a:pt x="2615" y="9336"/>
                    <a:pt x="2604" y="9378"/>
                    <a:pt x="2583" y="9419"/>
                  </a:cubicBezTo>
                  <a:cubicBezTo>
                    <a:pt x="2562" y="9461"/>
                    <a:pt x="2553" y="9512"/>
                    <a:pt x="2542" y="9565"/>
                  </a:cubicBezTo>
                  <a:cubicBezTo>
                    <a:pt x="2521" y="9648"/>
                    <a:pt x="2521" y="9751"/>
                    <a:pt x="2532" y="9855"/>
                  </a:cubicBezTo>
                  <a:lnTo>
                    <a:pt x="2532" y="9876"/>
                  </a:lnTo>
                  <a:cubicBezTo>
                    <a:pt x="2500" y="9844"/>
                    <a:pt x="2470" y="9803"/>
                    <a:pt x="2428" y="9772"/>
                  </a:cubicBezTo>
                  <a:cubicBezTo>
                    <a:pt x="2376" y="9720"/>
                    <a:pt x="2324" y="9668"/>
                    <a:pt x="2272" y="9627"/>
                  </a:cubicBezTo>
                  <a:cubicBezTo>
                    <a:pt x="2210" y="9585"/>
                    <a:pt x="2148" y="9544"/>
                    <a:pt x="2085" y="9512"/>
                  </a:cubicBezTo>
                  <a:cubicBezTo>
                    <a:pt x="2065" y="9502"/>
                    <a:pt x="2034" y="9492"/>
                    <a:pt x="1992" y="9482"/>
                  </a:cubicBezTo>
                  <a:cubicBezTo>
                    <a:pt x="1951" y="9471"/>
                    <a:pt x="1919" y="9461"/>
                    <a:pt x="1889" y="9461"/>
                  </a:cubicBezTo>
                  <a:lnTo>
                    <a:pt x="1868" y="9461"/>
                  </a:lnTo>
                  <a:cubicBezTo>
                    <a:pt x="1836" y="9461"/>
                    <a:pt x="1816" y="9461"/>
                    <a:pt x="1795" y="9471"/>
                  </a:cubicBezTo>
                  <a:cubicBezTo>
                    <a:pt x="1753" y="9471"/>
                    <a:pt x="1723" y="9482"/>
                    <a:pt x="1702" y="9502"/>
                  </a:cubicBezTo>
                  <a:cubicBezTo>
                    <a:pt x="1670" y="9512"/>
                    <a:pt x="1640" y="9523"/>
                    <a:pt x="1619" y="9544"/>
                  </a:cubicBezTo>
                  <a:cubicBezTo>
                    <a:pt x="1598" y="9565"/>
                    <a:pt x="1577" y="9585"/>
                    <a:pt x="1557" y="9616"/>
                  </a:cubicBezTo>
                  <a:cubicBezTo>
                    <a:pt x="1525" y="9658"/>
                    <a:pt x="1504" y="9710"/>
                    <a:pt x="1484" y="9772"/>
                  </a:cubicBezTo>
                  <a:cubicBezTo>
                    <a:pt x="1474" y="9834"/>
                    <a:pt x="1463" y="9897"/>
                    <a:pt x="1474" y="9948"/>
                  </a:cubicBezTo>
                  <a:cubicBezTo>
                    <a:pt x="1484" y="10021"/>
                    <a:pt x="1504" y="10083"/>
                    <a:pt x="1515" y="10125"/>
                  </a:cubicBezTo>
                  <a:cubicBezTo>
                    <a:pt x="1557" y="10229"/>
                    <a:pt x="1608" y="10332"/>
                    <a:pt x="1681" y="10436"/>
                  </a:cubicBezTo>
                  <a:cubicBezTo>
                    <a:pt x="1753" y="10519"/>
                    <a:pt x="1826" y="10602"/>
                    <a:pt x="1930" y="10695"/>
                  </a:cubicBezTo>
                  <a:cubicBezTo>
                    <a:pt x="2013" y="10768"/>
                    <a:pt x="2117" y="10840"/>
                    <a:pt x="2231" y="10913"/>
                  </a:cubicBezTo>
                  <a:cubicBezTo>
                    <a:pt x="2376" y="10996"/>
                    <a:pt x="2542" y="11079"/>
                    <a:pt x="2719" y="11141"/>
                  </a:cubicBezTo>
                  <a:cubicBezTo>
                    <a:pt x="2874" y="11204"/>
                    <a:pt x="3030" y="11255"/>
                    <a:pt x="3175" y="11287"/>
                  </a:cubicBezTo>
                  <a:cubicBezTo>
                    <a:pt x="3185" y="11287"/>
                    <a:pt x="3185" y="11297"/>
                    <a:pt x="3185" y="11297"/>
                  </a:cubicBezTo>
                  <a:lnTo>
                    <a:pt x="3216" y="11297"/>
                  </a:lnTo>
                  <a:lnTo>
                    <a:pt x="3237" y="11276"/>
                  </a:lnTo>
                  <a:lnTo>
                    <a:pt x="3268" y="11193"/>
                  </a:lnTo>
                  <a:cubicBezTo>
                    <a:pt x="3279" y="11151"/>
                    <a:pt x="3299" y="11110"/>
                    <a:pt x="3320" y="11068"/>
                  </a:cubicBezTo>
                  <a:cubicBezTo>
                    <a:pt x="3341" y="10996"/>
                    <a:pt x="3372" y="10923"/>
                    <a:pt x="3392" y="10830"/>
                  </a:cubicBezTo>
                  <a:cubicBezTo>
                    <a:pt x="3455" y="10674"/>
                    <a:pt x="3496" y="10498"/>
                    <a:pt x="3528" y="10332"/>
                  </a:cubicBezTo>
                  <a:cubicBezTo>
                    <a:pt x="3538" y="10249"/>
                    <a:pt x="3558" y="10166"/>
                    <a:pt x="3558" y="10083"/>
                  </a:cubicBezTo>
                  <a:cubicBezTo>
                    <a:pt x="3569" y="9980"/>
                    <a:pt x="3569" y="9897"/>
                    <a:pt x="3569" y="9824"/>
                  </a:cubicBezTo>
                  <a:lnTo>
                    <a:pt x="3569" y="9751"/>
                  </a:lnTo>
                  <a:cubicBezTo>
                    <a:pt x="3704" y="10063"/>
                    <a:pt x="3797" y="10363"/>
                    <a:pt x="3849" y="10664"/>
                  </a:cubicBezTo>
                  <a:cubicBezTo>
                    <a:pt x="3880" y="10923"/>
                    <a:pt x="3890" y="11183"/>
                    <a:pt x="3849" y="11432"/>
                  </a:cubicBezTo>
                  <a:cubicBezTo>
                    <a:pt x="3807" y="11711"/>
                    <a:pt x="3714" y="12002"/>
                    <a:pt x="3579" y="12303"/>
                  </a:cubicBezTo>
                  <a:cubicBezTo>
                    <a:pt x="3517" y="12438"/>
                    <a:pt x="3434" y="12573"/>
                    <a:pt x="3351" y="12707"/>
                  </a:cubicBezTo>
                  <a:cubicBezTo>
                    <a:pt x="3299" y="12749"/>
                    <a:pt x="3247" y="12790"/>
                    <a:pt x="3185" y="12832"/>
                  </a:cubicBezTo>
                  <a:cubicBezTo>
                    <a:pt x="3133" y="12770"/>
                    <a:pt x="3071" y="12707"/>
                    <a:pt x="3019" y="12645"/>
                  </a:cubicBezTo>
                  <a:cubicBezTo>
                    <a:pt x="2811" y="12438"/>
                    <a:pt x="2636" y="12282"/>
                    <a:pt x="2459" y="12158"/>
                  </a:cubicBezTo>
                  <a:cubicBezTo>
                    <a:pt x="2355" y="12096"/>
                    <a:pt x="2251" y="12033"/>
                    <a:pt x="2158" y="12002"/>
                  </a:cubicBezTo>
                  <a:cubicBezTo>
                    <a:pt x="2055" y="11960"/>
                    <a:pt x="1961" y="11940"/>
                    <a:pt x="1857" y="11940"/>
                  </a:cubicBezTo>
                  <a:lnTo>
                    <a:pt x="1847" y="11940"/>
                  </a:lnTo>
                  <a:cubicBezTo>
                    <a:pt x="1826" y="11940"/>
                    <a:pt x="1795" y="11940"/>
                    <a:pt x="1764" y="11950"/>
                  </a:cubicBezTo>
                  <a:lnTo>
                    <a:pt x="1764" y="11940"/>
                  </a:lnTo>
                  <a:cubicBezTo>
                    <a:pt x="1712" y="11950"/>
                    <a:pt x="1650" y="11971"/>
                    <a:pt x="1587" y="12002"/>
                  </a:cubicBezTo>
                  <a:cubicBezTo>
                    <a:pt x="1515" y="12033"/>
                    <a:pt x="1453" y="12085"/>
                    <a:pt x="1391" y="12158"/>
                  </a:cubicBezTo>
                  <a:cubicBezTo>
                    <a:pt x="1287" y="12282"/>
                    <a:pt x="1204" y="12438"/>
                    <a:pt x="1142" y="12656"/>
                  </a:cubicBezTo>
                  <a:cubicBezTo>
                    <a:pt x="1090" y="12822"/>
                    <a:pt x="1048" y="13018"/>
                    <a:pt x="1027" y="13257"/>
                  </a:cubicBezTo>
                  <a:cubicBezTo>
                    <a:pt x="1007" y="13433"/>
                    <a:pt x="997" y="13620"/>
                    <a:pt x="997" y="13807"/>
                  </a:cubicBezTo>
                  <a:cubicBezTo>
                    <a:pt x="1007" y="13984"/>
                    <a:pt x="1017" y="14160"/>
                    <a:pt x="1048" y="14336"/>
                  </a:cubicBezTo>
                  <a:cubicBezTo>
                    <a:pt x="1080" y="14564"/>
                    <a:pt x="1142" y="14793"/>
                    <a:pt x="1214" y="15010"/>
                  </a:cubicBezTo>
                  <a:cubicBezTo>
                    <a:pt x="1246" y="15093"/>
                    <a:pt x="1276" y="15176"/>
                    <a:pt x="1308" y="15249"/>
                  </a:cubicBezTo>
                  <a:cubicBezTo>
                    <a:pt x="976" y="15653"/>
                    <a:pt x="737" y="16017"/>
                    <a:pt x="540" y="16379"/>
                  </a:cubicBezTo>
                  <a:cubicBezTo>
                    <a:pt x="416" y="16618"/>
                    <a:pt x="312" y="16877"/>
                    <a:pt x="229" y="17126"/>
                  </a:cubicBezTo>
                  <a:cubicBezTo>
                    <a:pt x="146" y="17365"/>
                    <a:pt x="94" y="17624"/>
                    <a:pt x="63" y="17915"/>
                  </a:cubicBezTo>
                  <a:cubicBezTo>
                    <a:pt x="1" y="18423"/>
                    <a:pt x="52" y="18942"/>
                    <a:pt x="197" y="19440"/>
                  </a:cubicBezTo>
                  <a:cubicBezTo>
                    <a:pt x="270" y="19668"/>
                    <a:pt x="374" y="19906"/>
                    <a:pt x="509" y="20145"/>
                  </a:cubicBezTo>
                  <a:cubicBezTo>
                    <a:pt x="623" y="20353"/>
                    <a:pt x="778" y="20549"/>
                    <a:pt x="976" y="20768"/>
                  </a:cubicBezTo>
                  <a:cubicBezTo>
                    <a:pt x="1142" y="20954"/>
                    <a:pt x="1338" y="21141"/>
                    <a:pt x="1567" y="21296"/>
                  </a:cubicBezTo>
                  <a:cubicBezTo>
                    <a:pt x="1577" y="21307"/>
                    <a:pt x="1587" y="21307"/>
                    <a:pt x="1598" y="21317"/>
                  </a:cubicBezTo>
                  <a:lnTo>
                    <a:pt x="1598" y="21328"/>
                  </a:lnTo>
                  <a:lnTo>
                    <a:pt x="1598" y="21338"/>
                  </a:lnTo>
                  <a:lnTo>
                    <a:pt x="1598" y="21473"/>
                  </a:lnTo>
                  <a:cubicBezTo>
                    <a:pt x="1598" y="21597"/>
                    <a:pt x="1608" y="21732"/>
                    <a:pt x="1640" y="21856"/>
                  </a:cubicBezTo>
                  <a:cubicBezTo>
                    <a:pt x="1650" y="21898"/>
                    <a:pt x="1650" y="21950"/>
                    <a:pt x="1660" y="22002"/>
                  </a:cubicBezTo>
                  <a:cubicBezTo>
                    <a:pt x="1702" y="22168"/>
                    <a:pt x="1753" y="22333"/>
                    <a:pt x="1836" y="22499"/>
                  </a:cubicBezTo>
                  <a:cubicBezTo>
                    <a:pt x="1878" y="22603"/>
                    <a:pt x="1940" y="22707"/>
                    <a:pt x="2013" y="22811"/>
                  </a:cubicBezTo>
                  <a:cubicBezTo>
                    <a:pt x="976" y="23080"/>
                    <a:pt x="384" y="23382"/>
                    <a:pt x="384" y="23703"/>
                  </a:cubicBezTo>
                  <a:cubicBezTo>
                    <a:pt x="384" y="24679"/>
                    <a:pt x="5808" y="25446"/>
                    <a:pt x="12550" y="25446"/>
                  </a:cubicBezTo>
                  <a:cubicBezTo>
                    <a:pt x="12685" y="25446"/>
                    <a:pt x="12820" y="25446"/>
                    <a:pt x="12956" y="25445"/>
                  </a:cubicBezTo>
                  <a:cubicBezTo>
                    <a:pt x="19885" y="25404"/>
                    <a:pt x="25518" y="24574"/>
                    <a:pt x="25508" y="23578"/>
                  </a:cubicBezTo>
                  <a:cubicBezTo>
                    <a:pt x="25508" y="23205"/>
                    <a:pt x="24699" y="22852"/>
                    <a:pt x="23309" y="22572"/>
                  </a:cubicBezTo>
                  <a:cubicBezTo>
                    <a:pt x="23309" y="22562"/>
                    <a:pt x="23319" y="22562"/>
                    <a:pt x="23319" y="22552"/>
                  </a:cubicBezTo>
                  <a:cubicBezTo>
                    <a:pt x="23361" y="22479"/>
                    <a:pt x="23402" y="22407"/>
                    <a:pt x="23433" y="22324"/>
                  </a:cubicBezTo>
                  <a:cubicBezTo>
                    <a:pt x="23827" y="22230"/>
                    <a:pt x="24191" y="22105"/>
                    <a:pt x="24502" y="21939"/>
                  </a:cubicBezTo>
                  <a:cubicBezTo>
                    <a:pt x="24689" y="21836"/>
                    <a:pt x="24875" y="21711"/>
                    <a:pt x="25041" y="21566"/>
                  </a:cubicBezTo>
                  <a:cubicBezTo>
                    <a:pt x="25196" y="21431"/>
                    <a:pt x="25342" y="21265"/>
                    <a:pt x="25477" y="21079"/>
                  </a:cubicBezTo>
                  <a:cubicBezTo>
                    <a:pt x="25528" y="20996"/>
                    <a:pt x="25581" y="20913"/>
                    <a:pt x="25643" y="20809"/>
                  </a:cubicBezTo>
                  <a:cubicBezTo>
                    <a:pt x="25705" y="20685"/>
                    <a:pt x="25767" y="20539"/>
                    <a:pt x="25830" y="20373"/>
                  </a:cubicBezTo>
                  <a:cubicBezTo>
                    <a:pt x="25933" y="20093"/>
                    <a:pt x="26006" y="19782"/>
                    <a:pt x="26047" y="19429"/>
                  </a:cubicBezTo>
                  <a:cubicBezTo>
                    <a:pt x="26109" y="18942"/>
                    <a:pt x="26068" y="18412"/>
                    <a:pt x="25943" y="17863"/>
                  </a:cubicBezTo>
                  <a:cubicBezTo>
                    <a:pt x="25819" y="17354"/>
                    <a:pt x="25611" y="16847"/>
                    <a:pt x="25311" y="16349"/>
                  </a:cubicBezTo>
                  <a:cubicBezTo>
                    <a:pt x="25083" y="15964"/>
                    <a:pt x="24782" y="15612"/>
                    <a:pt x="24491" y="15259"/>
                  </a:cubicBezTo>
                  <a:cubicBezTo>
                    <a:pt x="24440" y="15197"/>
                    <a:pt x="24398" y="15145"/>
                    <a:pt x="24346" y="15083"/>
                  </a:cubicBezTo>
                  <a:cubicBezTo>
                    <a:pt x="24304" y="15042"/>
                    <a:pt x="24263" y="14989"/>
                    <a:pt x="24221" y="14938"/>
                  </a:cubicBezTo>
                  <a:lnTo>
                    <a:pt x="24263" y="14938"/>
                  </a:lnTo>
                  <a:cubicBezTo>
                    <a:pt x="24304" y="14938"/>
                    <a:pt x="24357" y="14927"/>
                    <a:pt x="24408" y="14906"/>
                  </a:cubicBezTo>
                  <a:cubicBezTo>
                    <a:pt x="24440" y="14896"/>
                    <a:pt x="24460" y="14876"/>
                    <a:pt x="24491" y="14865"/>
                  </a:cubicBezTo>
                  <a:cubicBezTo>
                    <a:pt x="24512" y="14844"/>
                    <a:pt x="24533" y="14834"/>
                    <a:pt x="24553" y="14813"/>
                  </a:cubicBezTo>
                  <a:cubicBezTo>
                    <a:pt x="24585" y="14782"/>
                    <a:pt x="24616" y="14740"/>
                    <a:pt x="24647" y="14710"/>
                  </a:cubicBezTo>
                  <a:lnTo>
                    <a:pt x="24668" y="14689"/>
                  </a:lnTo>
                  <a:cubicBezTo>
                    <a:pt x="24668" y="14678"/>
                    <a:pt x="24678" y="14668"/>
                    <a:pt x="24689" y="14657"/>
                  </a:cubicBezTo>
                  <a:cubicBezTo>
                    <a:pt x="24719" y="14616"/>
                    <a:pt x="24751" y="14595"/>
                    <a:pt x="24782" y="14574"/>
                  </a:cubicBezTo>
                  <a:cubicBezTo>
                    <a:pt x="24792" y="14564"/>
                    <a:pt x="24802" y="14554"/>
                    <a:pt x="24823" y="14544"/>
                  </a:cubicBezTo>
                  <a:lnTo>
                    <a:pt x="24844" y="14544"/>
                  </a:lnTo>
                  <a:cubicBezTo>
                    <a:pt x="24844" y="14533"/>
                    <a:pt x="24855" y="14533"/>
                    <a:pt x="24855" y="14533"/>
                  </a:cubicBezTo>
                  <a:lnTo>
                    <a:pt x="24875" y="14533"/>
                  </a:lnTo>
                  <a:cubicBezTo>
                    <a:pt x="24885" y="14533"/>
                    <a:pt x="24896" y="14523"/>
                    <a:pt x="24906" y="14523"/>
                  </a:cubicBezTo>
                  <a:lnTo>
                    <a:pt x="24989" y="14523"/>
                  </a:lnTo>
                  <a:cubicBezTo>
                    <a:pt x="25031" y="14523"/>
                    <a:pt x="25072" y="14533"/>
                    <a:pt x="25104" y="14544"/>
                  </a:cubicBezTo>
                  <a:lnTo>
                    <a:pt x="25114" y="14544"/>
                  </a:lnTo>
                  <a:lnTo>
                    <a:pt x="25114" y="14554"/>
                  </a:lnTo>
                  <a:lnTo>
                    <a:pt x="25124" y="14554"/>
                  </a:lnTo>
                  <a:cubicBezTo>
                    <a:pt x="25124" y="14554"/>
                    <a:pt x="25134" y="14554"/>
                    <a:pt x="25134" y="14564"/>
                  </a:cubicBezTo>
                  <a:lnTo>
                    <a:pt x="25145" y="14564"/>
                  </a:lnTo>
                  <a:cubicBezTo>
                    <a:pt x="25155" y="14564"/>
                    <a:pt x="25176" y="14574"/>
                    <a:pt x="25187" y="14585"/>
                  </a:cubicBezTo>
                  <a:cubicBezTo>
                    <a:pt x="25196" y="14585"/>
                    <a:pt x="25207" y="14595"/>
                    <a:pt x="25207" y="14595"/>
                  </a:cubicBezTo>
                  <a:cubicBezTo>
                    <a:pt x="25196" y="14585"/>
                    <a:pt x="25176" y="14564"/>
                    <a:pt x="25166" y="14544"/>
                  </a:cubicBezTo>
                  <a:cubicBezTo>
                    <a:pt x="25134" y="14523"/>
                    <a:pt x="25114" y="14502"/>
                    <a:pt x="25083" y="14481"/>
                  </a:cubicBezTo>
                  <a:cubicBezTo>
                    <a:pt x="25083" y="14481"/>
                    <a:pt x="25072" y="14471"/>
                    <a:pt x="25062" y="14471"/>
                  </a:cubicBezTo>
                  <a:lnTo>
                    <a:pt x="25062" y="14461"/>
                  </a:lnTo>
                  <a:lnTo>
                    <a:pt x="25051" y="14461"/>
                  </a:lnTo>
                  <a:cubicBezTo>
                    <a:pt x="25041" y="14450"/>
                    <a:pt x="25031" y="14450"/>
                    <a:pt x="25021" y="14440"/>
                  </a:cubicBezTo>
                  <a:cubicBezTo>
                    <a:pt x="25031" y="14440"/>
                    <a:pt x="25041" y="14440"/>
                    <a:pt x="25051" y="14429"/>
                  </a:cubicBezTo>
                  <a:lnTo>
                    <a:pt x="25166" y="14429"/>
                  </a:lnTo>
                  <a:cubicBezTo>
                    <a:pt x="25207" y="14440"/>
                    <a:pt x="25249" y="14450"/>
                    <a:pt x="25290" y="14450"/>
                  </a:cubicBezTo>
                  <a:cubicBezTo>
                    <a:pt x="25259" y="14429"/>
                    <a:pt x="25228" y="14408"/>
                    <a:pt x="25207" y="14388"/>
                  </a:cubicBezTo>
                  <a:cubicBezTo>
                    <a:pt x="25166" y="14367"/>
                    <a:pt x="25124" y="14346"/>
                    <a:pt x="25093" y="14336"/>
                  </a:cubicBezTo>
                  <a:cubicBezTo>
                    <a:pt x="25051" y="14325"/>
                    <a:pt x="25010" y="14316"/>
                    <a:pt x="24968" y="14316"/>
                  </a:cubicBezTo>
                  <a:cubicBezTo>
                    <a:pt x="24927" y="14316"/>
                    <a:pt x="24885" y="14325"/>
                    <a:pt x="24844" y="14346"/>
                  </a:cubicBezTo>
                  <a:cubicBezTo>
                    <a:pt x="24751" y="14378"/>
                    <a:pt x="24678" y="14440"/>
                    <a:pt x="24606" y="14502"/>
                  </a:cubicBezTo>
                  <a:cubicBezTo>
                    <a:pt x="24574" y="14533"/>
                    <a:pt x="24533" y="14564"/>
                    <a:pt x="24491" y="14595"/>
                  </a:cubicBezTo>
                  <a:cubicBezTo>
                    <a:pt x="24450" y="14616"/>
                    <a:pt x="24419" y="14637"/>
                    <a:pt x="24387" y="14647"/>
                  </a:cubicBezTo>
                  <a:cubicBezTo>
                    <a:pt x="24357" y="14657"/>
                    <a:pt x="24325" y="14668"/>
                    <a:pt x="24294" y="14668"/>
                  </a:cubicBezTo>
                  <a:lnTo>
                    <a:pt x="24284" y="14668"/>
                  </a:lnTo>
                  <a:cubicBezTo>
                    <a:pt x="24263" y="14668"/>
                    <a:pt x="24242" y="14668"/>
                    <a:pt x="24221" y="14657"/>
                  </a:cubicBezTo>
                  <a:cubicBezTo>
                    <a:pt x="24201" y="14657"/>
                    <a:pt x="24180" y="14647"/>
                    <a:pt x="24159" y="14637"/>
                  </a:cubicBezTo>
                  <a:cubicBezTo>
                    <a:pt x="24138" y="14627"/>
                    <a:pt x="24108" y="14606"/>
                    <a:pt x="24087" y="14585"/>
                  </a:cubicBezTo>
                  <a:cubicBezTo>
                    <a:pt x="24045" y="14544"/>
                    <a:pt x="24004" y="14502"/>
                    <a:pt x="23972" y="14461"/>
                  </a:cubicBezTo>
                  <a:cubicBezTo>
                    <a:pt x="23963" y="14440"/>
                    <a:pt x="23942" y="14419"/>
                    <a:pt x="23931" y="14399"/>
                  </a:cubicBezTo>
                  <a:cubicBezTo>
                    <a:pt x="23910" y="14388"/>
                    <a:pt x="23900" y="14367"/>
                    <a:pt x="23889" y="14346"/>
                  </a:cubicBezTo>
                  <a:cubicBezTo>
                    <a:pt x="23910" y="14325"/>
                    <a:pt x="23942" y="14305"/>
                    <a:pt x="23963" y="14284"/>
                  </a:cubicBezTo>
                  <a:cubicBezTo>
                    <a:pt x="24066" y="14191"/>
                    <a:pt x="24149" y="14097"/>
                    <a:pt x="24221" y="13984"/>
                  </a:cubicBezTo>
                  <a:cubicBezTo>
                    <a:pt x="24221" y="13984"/>
                    <a:pt x="24221" y="13973"/>
                    <a:pt x="24232" y="13963"/>
                  </a:cubicBezTo>
                  <a:cubicBezTo>
                    <a:pt x="24263" y="13911"/>
                    <a:pt x="24294" y="13848"/>
                    <a:pt x="24315" y="13776"/>
                  </a:cubicBezTo>
                  <a:cubicBezTo>
                    <a:pt x="24346" y="13703"/>
                    <a:pt x="24357" y="13641"/>
                    <a:pt x="24357" y="13569"/>
                  </a:cubicBezTo>
                  <a:lnTo>
                    <a:pt x="24357" y="13486"/>
                  </a:lnTo>
                  <a:cubicBezTo>
                    <a:pt x="24346" y="13454"/>
                    <a:pt x="24336" y="13423"/>
                    <a:pt x="24325" y="13403"/>
                  </a:cubicBezTo>
                  <a:cubicBezTo>
                    <a:pt x="24304" y="13361"/>
                    <a:pt x="24284" y="13330"/>
                    <a:pt x="24232" y="13278"/>
                  </a:cubicBezTo>
                  <a:cubicBezTo>
                    <a:pt x="24211" y="13257"/>
                    <a:pt x="24180" y="13226"/>
                    <a:pt x="24149" y="13205"/>
                  </a:cubicBezTo>
                  <a:lnTo>
                    <a:pt x="24118" y="13174"/>
                  </a:lnTo>
                  <a:cubicBezTo>
                    <a:pt x="24055" y="13133"/>
                    <a:pt x="24014" y="13091"/>
                    <a:pt x="23983" y="13050"/>
                  </a:cubicBezTo>
                  <a:cubicBezTo>
                    <a:pt x="23972" y="13039"/>
                    <a:pt x="23972" y="13029"/>
                    <a:pt x="23963" y="13029"/>
                  </a:cubicBezTo>
                  <a:lnTo>
                    <a:pt x="23963" y="13018"/>
                  </a:lnTo>
                  <a:cubicBezTo>
                    <a:pt x="23910" y="12956"/>
                    <a:pt x="23869" y="12884"/>
                    <a:pt x="23827" y="12790"/>
                  </a:cubicBezTo>
                  <a:cubicBezTo>
                    <a:pt x="23797" y="12728"/>
                    <a:pt x="23776" y="12656"/>
                    <a:pt x="23755" y="12594"/>
                  </a:cubicBezTo>
                  <a:lnTo>
                    <a:pt x="23724" y="12500"/>
                  </a:lnTo>
                  <a:cubicBezTo>
                    <a:pt x="23755" y="12490"/>
                    <a:pt x="23776" y="12469"/>
                    <a:pt x="23776" y="12448"/>
                  </a:cubicBezTo>
                  <a:cubicBezTo>
                    <a:pt x="23776" y="12407"/>
                    <a:pt x="23734" y="12375"/>
                    <a:pt x="23651" y="12345"/>
                  </a:cubicBezTo>
                  <a:cubicBezTo>
                    <a:pt x="23599" y="12230"/>
                    <a:pt x="23537" y="12126"/>
                    <a:pt x="23454" y="12023"/>
                  </a:cubicBezTo>
                  <a:cubicBezTo>
                    <a:pt x="23402" y="11960"/>
                    <a:pt x="23340" y="11898"/>
                    <a:pt x="23278" y="11847"/>
                  </a:cubicBezTo>
                  <a:cubicBezTo>
                    <a:pt x="23309" y="11732"/>
                    <a:pt x="23350" y="11608"/>
                    <a:pt x="23392" y="11483"/>
                  </a:cubicBezTo>
                  <a:cubicBezTo>
                    <a:pt x="23454" y="11287"/>
                    <a:pt x="23548" y="11079"/>
                    <a:pt x="23672" y="10809"/>
                  </a:cubicBezTo>
                  <a:cubicBezTo>
                    <a:pt x="23786" y="10570"/>
                    <a:pt x="23910" y="10332"/>
                    <a:pt x="24025" y="10093"/>
                  </a:cubicBezTo>
                  <a:lnTo>
                    <a:pt x="24149" y="9844"/>
                  </a:lnTo>
                  <a:cubicBezTo>
                    <a:pt x="24191" y="9772"/>
                    <a:pt x="24221" y="9699"/>
                    <a:pt x="24263" y="9627"/>
                  </a:cubicBezTo>
                  <a:lnTo>
                    <a:pt x="24263" y="9616"/>
                  </a:lnTo>
                  <a:cubicBezTo>
                    <a:pt x="24274" y="9595"/>
                    <a:pt x="24284" y="9585"/>
                    <a:pt x="24284" y="9575"/>
                  </a:cubicBezTo>
                  <a:cubicBezTo>
                    <a:pt x="24419" y="9305"/>
                    <a:pt x="24533" y="9067"/>
                    <a:pt x="24636" y="8848"/>
                  </a:cubicBezTo>
                  <a:cubicBezTo>
                    <a:pt x="24979" y="8081"/>
                    <a:pt x="25196" y="7438"/>
                    <a:pt x="25311" y="6836"/>
                  </a:cubicBezTo>
                  <a:cubicBezTo>
                    <a:pt x="25373" y="6483"/>
                    <a:pt x="25404" y="6131"/>
                    <a:pt x="25394" y="5789"/>
                  </a:cubicBezTo>
                  <a:cubicBezTo>
                    <a:pt x="25383" y="5446"/>
                    <a:pt x="25332" y="5083"/>
                    <a:pt x="25228" y="4731"/>
                  </a:cubicBezTo>
                  <a:cubicBezTo>
                    <a:pt x="25145" y="4430"/>
                    <a:pt x="25010" y="4108"/>
                    <a:pt x="24823" y="3756"/>
                  </a:cubicBezTo>
                  <a:cubicBezTo>
                    <a:pt x="24689" y="3496"/>
                    <a:pt x="24523" y="3237"/>
                    <a:pt x="24325" y="2977"/>
                  </a:cubicBezTo>
                  <a:cubicBezTo>
                    <a:pt x="24149" y="2739"/>
                    <a:pt x="23942" y="2490"/>
                    <a:pt x="23714" y="2262"/>
                  </a:cubicBezTo>
                  <a:cubicBezTo>
                    <a:pt x="23495" y="2044"/>
                    <a:pt x="23257" y="1836"/>
                    <a:pt x="22997" y="1629"/>
                  </a:cubicBezTo>
                  <a:cubicBezTo>
                    <a:pt x="22490" y="1235"/>
                    <a:pt x="21919" y="903"/>
                    <a:pt x="21307" y="644"/>
                  </a:cubicBezTo>
                  <a:cubicBezTo>
                    <a:pt x="20985" y="509"/>
                    <a:pt x="20632" y="384"/>
                    <a:pt x="20270" y="291"/>
                  </a:cubicBezTo>
                  <a:cubicBezTo>
                    <a:pt x="19896" y="187"/>
                    <a:pt x="19491" y="104"/>
                    <a:pt x="19035" y="52"/>
                  </a:cubicBezTo>
                  <a:cubicBezTo>
                    <a:pt x="18714" y="11"/>
                    <a:pt x="18382" y="1"/>
                    <a:pt x="1801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6" name="Google Shape;1136;p49"/>
            <p:cNvGrpSpPr/>
            <p:nvPr/>
          </p:nvGrpSpPr>
          <p:grpSpPr>
            <a:xfrm>
              <a:off x="5222961" y="1203150"/>
              <a:ext cx="3097624" cy="3019594"/>
              <a:chOff x="5222961" y="1203150"/>
              <a:chExt cx="3097624" cy="3019594"/>
            </a:xfrm>
          </p:grpSpPr>
          <p:sp>
            <p:nvSpPr>
              <p:cNvPr id="1137" name="Google Shape;1137;p49"/>
              <p:cNvSpPr/>
              <p:nvPr/>
            </p:nvSpPr>
            <p:spPr>
              <a:xfrm>
                <a:off x="5222961" y="1203150"/>
                <a:ext cx="3097624" cy="2667996"/>
              </a:xfrm>
              <a:custGeom>
                <a:avLst/>
                <a:gdLst/>
                <a:ahLst/>
                <a:cxnLst/>
                <a:rect l="l" t="t" r="r" b="b"/>
                <a:pathLst>
                  <a:path w="68733" h="59200" extrusionOk="0">
                    <a:moveTo>
                      <a:pt x="46887" y="1"/>
                    </a:moveTo>
                    <a:cubicBezTo>
                      <a:pt x="45912" y="22"/>
                      <a:pt x="44885" y="105"/>
                      <a:pt x="43650" y="260"/>
                    </a:cubicBezTo>
                    <a:cubicBezTo>
                      <a:pt x="42271" y="426"/>
                      <a:pt x="40798" y="696"/>
                      <a:pt x="39024" y="1100"/>
                    </a:cubicBezTo>
                    <a:cubicBezTo>
                      <a:pt x="38692" y="1173"/>
                      <a:pt x="38329" y="1266"/>
                      <a:pt x="37873" y="1380"/>
                    </a:cubicBezTo>
                    <a:lnTo>
                      <a:pt x="37572" y="1453"/>
                    </a:lnTo>
                    <a:cubicBezTo>
                      <a:pt x="37302" y="1525"/>
                      <a:pt x="37022" y="1588"/>
                      <a:pt x="36742" y="1650"/>
                    </a:cubicBezTo>
                    <a:cubicBezTo>
                      <a:pt x="36057" y="1806"/>
                      <a:pt x="35310" y="1940"/>
                      <a:pt x="34470" y="2044"/>
                    </a:cubicBezTo>
                    <a:lnTo>
                      <a:pt x="34450" y="2044"/>
                    </a:lnTo>
                    <a:lnTo>
                      <a:pt x="34439" y="2055"/>
                    </a:lnTo>
                    <a:cubicBezTo>
                      <a:pt x="33080" y="2210"/>
                      <a:pt x="31649" y="2283"/>
                      <a:pt x="29927" y="2283"/>
                    </a:cubicBezTo>
                    <a:cubicBezTo>
                      <a:pt x="28599" y="2283"/>
                      <a:pt x="27251" y="2231"/>
                      <a:pt x="25944" y="2189"/>
                    </a:cubicBezTo>
                    <a:cubicBezTo>
                      <a:pt x="24637" y="2148"/>
                      <a:pt x="23278" y="2106"/>
                      <a:pt x="21950" y="2106"/>
                    </a:cubicBezTo>
                    <a:cubicBezTo>
                      <a:pt x="19596" y="2106"/>
                      <a:pt x="17562" y="2272"/>
                      <a:pt x="15737" y="2615"/>
                    </a:cubicBezTo>
                    <a:cubicBezTo>
                      <a:pt x="13838" y="2978"/>
                      <a:pt x="12023" y="3590"/>
                      <a:pt x="10343" y="4451"/>
                    </a:cubicBezTo>
                    <a:cubicBezTo>
                      <a:pt x="9627" y="4814"/>
                      <a:pt x="8911" y="5250"/>
                      <a:pt x="8195" y="5748"/>
                    </a:cubicBezTo>
                    <a:cubicBezTo>
                      <a:pt x="7521" y="6225"/>
                      <a:pt x="6878" y="6743"/>
                      <a:pt x="6297" y="7283"/>
                    </a:cubicBezTo>
                    <a:cubicBezTo>
                      <a:pt x="5726" y="7822"/>
                      <a:pt x="5187" y="8424"/>
                      <a:pt x="4689" y="9077"/>
                    </a:cubicBezTo>
                    <a:cubicBezTo>
                      <a:pt x="4223" y="9679"/>
                      <a:pt x="3818" y="10342"/>
                      <a:pt x="3486" y="11038"/>
                    </a:cubicBezTo>
                    <a:cubicBezTo>
                      <a:pt x="3144" y="11753"/>
                      <a:pt x="2895" y="12469"/>
                      <a:pt x="2739" y="13185"/>
                    </a:cubicBezTo>
                    <a:cubicBezTo>
                      <a:pt x="2573" y="13932"/>
                      <a:pt x="2511" y="14699"/>
                      <a:pt x="2552" y="15467"/>
                    </a:cubicBezTo>
                    <a:cubicBezTo>
                      <a:pt x="2573" y="15799"/>
                      <a:pt x="2625" y="16162"/>
                      <a:pt x="2697" y="16608"/>
                    </a:cubicBezTo>
                    <a:cubicBezTo>
                      <a:pt x="2770" y="17013"/>
                      <a:pt x="2884" y="17428"/>
                      <a:pt x="3029" y="17832"/>
                    </a:cubicBezTo>
                    <a:lnTo>
                      <a:pt x="3123" y="18081"/>
                    </a:lnTo>
                    <a:cubicBezTo>
                      <a:pt x="3278" y="18548"/>
                      <a:pt x="3506" y="18994"/>
                      <a:pt x="3776" y="19429"/>
                    </a:cubicBezTo>
                    <a:cubicBezTo>
                      <a:pt x="3932" y="19689"/>
                      <a:pt x="4129" y="19959"/>
                      <a:pt x="4409" y="20280"/>
                    </a:cubicBezTo>
                    <a:cubicBezTo>
                      <a:pt x="4617" y="20529"/>
                      <a:pt x="4866" y="20778"/>
                      <a:pt x="5135" y="21058"/>
                    </a:cubicBezTo>
                    <a:cubicBezTo>
                      <a:pt x="5550" y="21452"/>
                      <a:pt x="5986" y="21826"/>
                      <a:pt x="6411" y="22189"/>
                    </a:cubicBezTo>
                    <a:cubicBezTo>
                      <a:pt x="6525" y="22282"/>
                      <a:pt x="6639" y="22386"/>
                      <a:pt x="6754" y="22479"/>
                    </a:cubicBezTo>
                    <a:cubicBezTo>
                      <a:pt x="7199" y="22873"/>
                      <a:pt x="7780" y="23392"/>
                      <a:pt x="8289" y="23963"/>
                    </a:cubicBezTo>
                    <a:cubicBezTo>
                      <a:pt x="8506" y="24222"/>
                      <a:pt x="8704" y="24481"/>
                      <a:pt x="8880" y="24751"/>
                    </a:cubicBezTo>
                    <a:cubicBezTo>
                      <a:pt x="9066" y="25051"/>
                      <a:pt x="9222" y="25363"/>
                      <a:pt x="9368" y="25653"/>
                    </a:cubicBezTo>
                    <a:cubicBezTo>
                      <a:pt x="9741" y="26462"/>
                      <a:pt x="10000" y="27282"/>
                      <a:pt x="10135" y="28080"/>
                    </a:cubicBezTo>
                    <a:cubicBezTo>
                      <a:pt x="10228" y="28755"/>
                      <a:pt x="10228" y="29440"/>
                      <a:pt x="10135" y="30104"/>
                    </a:cubicBezTo>
                    <a:cubicBezTo>
                      <a:pt x="10021" y="30840"/>
                      <a:pt x="9783" y="31607"/>
                      <a:pt x="9419" y="32386"/>
                    </a:cubicBezTo>
                    <a:cubicBezTo>
                      <a:pt x="8621" y="34045"/>
                      <a:pt x="7428" y="35498"/>
                      <a:pt x="6266" y="36835"/>
                    </a:cubicBezTo>
                    <a:lnTo>
                      <a:pt x="6307" y="36805"/>
                    </a:lnTo>
                    <a:lnTo>
                      <a:pt x="6307" y="36805"/>
                    </a:lnTo>
                    <a:cubicBezTo>
                      <a:pt x="6038" y="37105"/>
                      <a:pt x="5768" y="37416"/>
                      <a:pt x="5498" y="37717"/>
                    </a:cubicBezTo>
                    <a:cubicBezTo>
                      <a:pt x="4896" y="38412"/>
                      <a:pt x="4264" y="39138"/>
                      <a:pt x="3672" y="39864"/>
                    </a:cubicBezTo>
                    <a:cubicBezTo>
                      <a:pt x="2687" y="41067"/>
                      <a:pt x="1971" y="42105"/>
                      <a:pt x="1432" y="43132"/>
                    </a:cubicBezTo>
                    <a:cubicBezTo>
                      <a:pt x="1090" y="43764"/>
                      <a:pt x="809" y="44428"/>
                      <a:pt x="592" y="45103"/>
                    </a:cubicBezTo>
                    <a:cubicBezTo>
                      <a:pt x="395" y="45735"/>
                      <a:pt x="249" y="46420"/>
                      <a:pt x="156" y="47188"/>
                    </a:cubicBezTo>
                    <a:cubicBezTo>
                      <a:pt x="0" y="48505"/>
                      <a:pt x="125" y="49885"/>
                      <a:pt x="530" y="51182"/>
                    </a:cubicBezTo>
                    <a:cubicBezTo>
                      <a:pt x="717" y="51793"/>
                      <a:pt x="986" y="52416"/>
                      <a:pt x="1339" y="53038"/>
                    </a:cubicBezTo>
                    <a:cubicBezTo>
                      <a:pt x="1650" y="53577"/>
                      <a:pt x="2044" y="54128"/>
                      <a:pt x="2563" y="54698"/>
                    </a:cubicBezTo>
                    <a:cubicBezTo>
                      <a:pt x="2999" y="55186"/>
                      <a:pt x="3538" y="55652"/>
                      <a:pt x="4140" y="56088"/>
                    </a:cubicBezTo>
                    <a:cubicBezTo>
                      <a:pt x="4751" y="56523"/>
                      <a:pt x="5426" y="56908"/>
                      <a:pt x="6131" y="57219"/>
                    </a:cubicBezTo>
                    <a:cubicBezTo>
                      <a:pt x="7614" y="57872"/>
                      <a:pt x="9336" y="58277"/>
                      <a:pt x="11401" y="58453"/>
                    </a:cubicBezTo>
                    <a:cubicBezTo>
                      <a:pt x="12044" y="58515"/>
                      <a:pt x="12718" y="58536"/>
                      <a:pt x="13413" y="58536"/>
                    </a:cubicBezTo>
                    <a:cubicBezTo>
                      <a:pt x="14575" y="58536"/>
                      <a:pt x="15788" y="58473"/>
                      <a:pt x="17240" y="58318"/>
                    </a:cubicBezTo>
                    <a:cubicBezTo>
                      <a:pt x="19222" y="58111"/>
                      <a:pt x="21203" y="57779"/>
                      <a:pt x="23132" y="57468"/>
                    </a:cubicBezTo>
                    <a:cubicBezTo>
                      <a:pt x="24730" y="57198"/>
                      <a:pt x="26389" y="56928"/>
                      <a:pt x="28039" y="56721"/>
                    </a:cubicBezTo>
                    <a:cubicBezTo>
                      <a:pt x="28900" y="56627"/>
                      <a:pt x="29761" y="56544"/>
                      <a:pt x="30580" y="56503"/>
                    </a:cubicBezTo>
                    <a:cubicBezTo>
                      <a:pt x="31525" y="56440"/>
                      <a:pt x="32520" y="56420"/>
                      <a:pt x="33547" y="56420"/>
                    </a:cubicBezTo>
                    <a:lnTo>
                      <a:pt x="33807" y="56420"/>
                    </a:lnTo>
                    <a:cubicBezTo>
                      <a:pt x="35808" y="56420"/>
                      <a:pt x="37852" y="56555"/>
                      <a:pt x="40061" y="56814"/>
                    </a:cubicBezTo>
                    <a:cubicBezTo>
                      <a:pt x="41617" y="57011"/>
                      <a:pt x="43297" y="57270"/>
                      <a:pt x="45196" y="57634"/>
                    </a:cubicBezTo>
                    <a:lnTo>
                      <a:pt x="45891" y="57758"/>
                    </a:lnTo>
                    <a:cubicBezTo>
                      <a:pt x="46845" y="57945"/>
                      <a:pt x="47831" y="58132"/>
                      <a:pt x="48806" y="58298"/>
                    </a:cubicBezTo>
                    <a:cubicBezTo>
                      <a:pt x="50258" y="58556"/>
                      <a:pt x="51607" y="58754"/>
                      <a:pt x="52924" y="58909"/>
                    </a:cubicBezTo>
                    <a:cubicBezTo>
                      <a:pt x="54428" y="59086"/>
                      <a:pt x="55787" y="59179"/>
                      <a:pt x="57084" y="59190"/>
                    </a:cubicBezTo>
                    <a:cubicBezTo>
                      <a:pt x="57177" y="59200"/>
                      <a:pt x="57270" y="59200"/>
                      <a:pt x="57363" y="59200"/>
                    </a:cubicBezTo>
                    <a:cubicBezTo>
                      <a:pt x="58681" y="59200"/>
                      <a:pt x="59936" y="59096"/>
                      <a:pt x="61077" y="58899"/>
                    </a:cubicBezTo>
                    <a:cubicBezTo>
                      <a:pt x="62363" y="58671"/>
                      <a:pt x="63515" y="58287"/>
                      <a:pt x="64511" y="57758"/>
                    </a:cubicBezTo>
                    <a:cubicBezTo>
                      <a:pt x="65009" y="57488"/>
                      <a:pt x="65486" y="57166"/>
                      <a:pt x="65931" y="56783"/>
                    </a:cubicBezTo>
                    <a:cubicBezTo>
                      <a:pt x="66346" y="56430"/>
                      <a:pt x="66731" y="55995"/>
                      <a:pt x="67073" y="55507"/>
                    </a:cubicBezTo>
                    <a:cubicBezTo>
                      <a:pt x="67229" y="55299"/>
                      <a:pt x="67363" y="55071"/>
                      <a:pt x="67498" y="54801"/>
                    </a:cubicBezTo>
                    <a:cubicBezTo>
                      <a:pt x="67685" y="54460"/>
                      <a:pt x="67851" y="54086"/>
                      <a:pt x="68017" y="53650"/>
                    </a:cubicBezTo>
                    <a:cubicBezTo>
                      <a:pt x="68287" y="52914"/>
                      <a:pt x="68473" y="52104"/>
                      <a:pt x="68587" y="51171"/>
                    </a:cubicBezTo>
                    <a:cubicBezTo>
                      <a:pt x="68732" y="49875"/>
                      <a:pt x="68639" y="48485"/>
                      <a:pt x="68297" y="47032"/>
                    </a:cubicBezTo>
                    <a:cubicBezTo>
                      <a:pt x="67975" y="45694"/>
                      <a:pt x="67425" y="44356"/>
                      <a:pt x="66648" y="43059"/>
                    </a:cubicBezTo>
                    <a:cubicBezTo>
                      <a:pt x="66035" y="42043"/>
                      <a:pt x="65247" y="41099"/>
                      <a:pt x="64490" y="40186"/>
                    </a:cubicBezTo>
                    <a:cubicBezTo>
                      <a:pt x="64355" y="40030"/>
                      <a:pt x="64230" y="39875"/>
                      <a:pt x="64106" y="39719"/>
                    </a:cubicBezTo>
                    <a:cubicBezTo>
                      <a:pt x="63722" y="39263"/>
                      <a:pt x="63245" y="38661"/>
                      <a:pt x="62799" y="38039"/>
                    </a:cubicBezTo>
                    <a:cubicBezTo>
                      <a:pt x="62384" y="37468"/>
                      <a:pt x="62042" y="36888"/>
                      <a:pt x="61762" y="36317"/>
                    </a:cubicBezTo>
                    <a:cubicBezTo>
                      <a:pt x="61616" y="35985"/>
                      <a:pt x="61482" y="35653"/>
                      <a:pt x="61367" y="35321"/>
                    </a:cubicBezTo>
                    <a:cubicBezTo>
                      <a:pt x="61264" y="34979"/>
                      <a:pt x="61171" y="34605"/>
                      <a:pt x="61108" y="34201"/>
                    </a:cubicBezTo>
                    <a:cubicBezTo>
                      <a:pt x="61056" y="33859"/>
                      <a:pt x="61035" y="33516"/>
                      <a:pt x="61035" y="33174"/>
                    </a:cubicBezTo>
                    <a:cubicBezTo>
                      <a:pt x="61025" y="32831"/>
                      <a:pt x="61056" y="32469"/>
                      <a:pt x="61108" y="32054"/>
                    </a:cubicBezTo>
                    <a:cubicBezTo>
                      <a:pt x="61212" y="31462"/>
                      <a:pt x="61357" y="30871"/>
                      <a:pt x="61586" y="30238"/>
                    </a:cubicBezTo>
                    <a:cubicBezTo>
                      <a:pt x="61762" y="29719"/>
                      <a:pt x="61990" y="29180"/>
                      <a:pt x="62312" y="28475"/>
                    </a:cubicBezTo>
                    <a:cubicBezTo>
                      <a:pt x="62612" y="27842"/>
                      <a:pt x="62944" y="27199"/>
                      <a:pt x="63255" y="26577"/>
                    </a:cubicBezTo>
                    <a:cubicBezTo>
                      <a:pt x="63359" y="26369"/>
                      <a:pt x="63473" y="26151"/>
                      <a:pt x="63577" y="25934"/>
                    </a:cubicBezTo>
                    <a:cubicBezTo>
                      <a:pt x="64096" y="24917"/>
                      <a:pt x="64500" y="24076"/>
                      <a:pt x="64853" y="23299"/>
                    </a:cubicBezTo>
                    <a:cubicBezTo>
                      <a:pt x="65776" y="21276"/>
                      <a:pt x="66346" y="19595"/>
                      <a:pt x="66637" y="17998"/>
                    </a:cubicBezTo>
                    <a:cubicBezTo>
                      <a:pt x="66803" y="17064"/>
                      <a:pt x="66876" y="16141"/>
                      <a:pt x="66855" y="15259"/>
                    </a:cubicBezTo>
                    <a:cubicBezTo>
                      <a:pt x="66834" y="14346"/>
                      <a:pt x="66689" y="13403"/>
                      <a:pt x="66419" y="12459"/>
                    </a:cubicBezTo>
                    <a:cubicBezTo>
                      <a:pt x="66201" y="11660"/>
                      <a:pt x="65848" y="10820"/>
                      <a:pt x="65361" y="9886"/>
                    </a:cubicBezTo>
                    <a:cubicBezTo>
                      <a:pt x="64998" y="9212"/>
                      <a:pt x="64562" y="8517"/>
                      <a:pt x="64054" y="7832"/>
                    </a:cubicBezTo>
                    <a:cubicBezTo>
                      <a:pt x="63587" y="7210"/>
                      <a:pt x="63038" y="6577"/>
                      <a:pt x="62425" y="5955"/>
                    </a:cubicBezTo>
                    <a:cubicBezTo>
                      <a:pt x="61865" y="5384"/>
                      <a:pt x="61233" y="4835"/>
                      <a:pt x="60548" y="4295"/>
                    </a:cubicBezTo>
                    <a:cubicBezTo>
                      <a:pt x="59200" y="3268"/>
                      <a:pt x="57706" y="2397"/>
                      <a:pt x="56109" y="1712"/>
                    </a:cubicBezTo>
                    <a:cubicBezTo>
                      <a:pt x="55237" y="1339"/>
                      <a:pt x="54324" y="1018"/>
                      <a:pt x="53370" y="758"/>
                    </a:cubicBezTo>
                    <a:cubicBezTo>
                      <a:pt x="52395" y="488"/>
                      <a:pt x="51326" y="291"/>
                      <a:pt x="50113" y="146"/>
                    </a:cubicBezTo>
                    <a:cubicBezTo>
                      <a:pt x="49262" y="42"/>
                      <a:pt x="48391" y="1"/>
                      <a:pt x="47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5268345" y="3794964"/>
                <a:ext cx="2982116" cy="427781"/>
              </a:xfrm>
              <a:custGeom>
                <a:avLst/>
                <a:gdLst/>
                <a:ahLst/>
                <a:cxnLst/>
                <a:rect l="l" t="t" r="r" b="b"/>
                <a:pathLst>
                  <a:path w="66170" h="9492" extrusionOk="0">
                    <a:moveTo>
                      <a:pt x="34200" y="0"/>
                    </a:moveTo>
                    <a:cubicBezTo>
                      <a:pt x="33816" y="0"/>
                      <a:pt x="33443" y="10"/>
                      <a:pt x="33058" y="10"/>
                    </a:cubicBezTo>
                    <a:cubicBezTo>
                      <a:pt x="27592" y="31"/>
                      <a:pt x="22436" y="249"/>
                      <a:pt x="17893" y="612"/>
                    </a:cubicBezTo>
                    <a:cubicBezTo>
                      <a:pt x="17344" y="685"/>
                      <a:pt x="16794" y="747"/>
                      <a:pt x="16233" y="809"/>
                    </a:cubicBezTo>
                    <a:cubicBezTo>
                      <a:pt x="15279" y="902"/>
                      <a:pt x="14428" y="975"/>
                      <a:pt x="13640" y="1006"/>
                    </a:cubicBezTo>
                    <a:cubicBezTo>
                      <a:pt x="5373" y="1909"/>
                      <a:pt x="0" y="3330"/>
                      <a:pt x="0" y="4906"/>
                    </a:cubicBezTo>
                    <a:cubicBezTo>
                      <a:pt x="10" y="7469"/>
                      <a:pt x="14232" y="9491"/>
                      <a:pt x="31959" y="9491"/>
                    </a:cubicBezTo>
                    <a:cubicBezTo>
                      <a:pt x="32343" y="9491"/>
                      <a:pt x="32717" y="9481"/>
                      <a:pt x="33100" y="9481"/>
                    </a:cubicBezTo>
                    <a:cubicBezTo>
                      <a:pt x="51357" y="9398"/>
                      <a:pt x="66169" y="7199"/>
                      <a:pt x="66159" y="4585"/>
                    </a:cubicBezTo>
                    <a:cubicBezTo>
                      <a:pt x="66149" y="3433"/>
                      <a:pt x="63276" y="2396"/>
                      <a:pt x="58493" y="1598"/>
                    </a:cubicBezTo>
                    <a:cubicBezTo>
                      <a:pt x="57809" y="1660"/>
                      <a:pt x="57093" y="1691"/>
                      <a:pt x="56356" y="1691"/>
                    </a:cubicBezTo>
                    <a:cubicBezTo>
                      <a:pt x="56263" y="1691"/>
                      <a:pt x="56170" y="1691"/>
                      <a:pt x="56077" y="1681"/>
                    </a:cubicBezTo>
                    <a:cubicBezTo>
                      <a:pt x="54780" y="1670"/>
                      <a:pt x="53421" y="1577"/>
                      <a:pt x="51917" y="1400"/>
                    </a:cubicBezTo>
                    <a:cubicBezTo>
                      <a:pt x="50600" y="1245"/>
                      <a:pt x="49251" y="1047"/>
                      <a:pt x="47799" y="789"/>
                    </a:cubicBezTo>
                    <a:cubicBezTo>
                      <a:pt x="46845" y="623"/>
                      <a:pt x="45880" y="446"/>
                      <a:pt x="44946" y="270"/>
                    </a:cubicBezTo>
                    <a:cubicBezTo>
                      <a:pt x="41596" y="93"/>
                      <a:pt x="37975" y="0"/>
                      <a:pt x="342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9"/>
              <p:cNvSpPr/>
              <p:nvPr/>
            </p:nvSpPr>
            <p:spPr>
              <a:xfrm>
                <a:off x="5883073" y="3807087"/>
                <a:ext cx="2021458" cy="64086"/>
              </a:xfrm>
              <a:custGeom>
                <a:avLst/>
                <a:gdLst/>
                <a:ahLst/>
                <a:cxnLst/>
                <a:rect l="l" t="t" r="r" b="b"/>
                <a:pathLst>
                  <a:path w="44854" h="1422" extrusionOk="0">
                    <a:moveTo>
                      <a:pt x="4253" y="343"/>
                    </a:moveTo>
                    <a:lnTo>
                      <a:pt x="4253" y="343"/>
                    </a:lnTo>
                    <a:cubicBezTo>
                      <a:pt x="2759" y="457"/>
                      <a:pt x="1339" y="592"/>
                      <a:pt x="0" y="737"/>
                    </a:cubicBezTo>
                    <a:cubicBezTo>
                      <a:pt x="788" y="706"/>
                      <a:pt x="1639" y="633"/>
                      <a:pt x="2593" y="540"/>
                    </a:cubicBezTo>
                    <a:cubicBezTo>
                      <a:pt x="3154" y="478"/>
                      <a:pt x="3704" y="416"/>
                      <a:pt x="4253" y="343"/>
                    </a:cubicBezTo>
                    <a:close/>
                    <a:moveTo>
                      <a:pt x="31306" y="1"/>
                    </a:moveTo>
                    <a:lnTo>
                      <a:pt x="31306" y="1"/>
                    </a:lnTo>
                    <a:cubicBezTo>
                      <a:pt x="32240" y="177"/>
                      <a:pt x="33205" y="354"/>
                      <a:pt x="34159" y="520"/>
                    </a:cubicBezTo>
                    <a:cubicBezTo>
                      <a:pt x="35611" y="778"/>
                      <a:pt x="36960" y="976"/>
                      <a:pt x="38277" y="1131"/>
                    </a:cubicBezTo>
                    <a:cubicBezTo>
                      <a:pt x="39781" y="1308"/>
                      <a:pt x="41140" y="1401"/>
                      <a:pt x="42437" y="1412"/>
                    </a:cubicBezTo>
                    <a:cubicBezTo>
                      <a:pt x="42530" y="1422"/>
                      <a:pt x="42623" y="1422"/>
                      <a:pt x="42716" y="1422"/>
                    </a:cubicBezTo>
                    <a:cubicBezTo>
                      <a:pt x="43453" y="1422"/>
                      <a:pt x="44169" y="1391"/>
                      <a:pt x="44853" y="1329"/>
                    </a:cubicBezTo>
                    <a:cubicBezTo>
                      <a:pt x="41275" y="727"/>
                      <a:pt x="36617" y="260"/>
                      <a:pt x="31306" y="1"/>
                    </a:cubicBezTo>
                    <a:close/>
                  </a:path>
                </a:pathLst>
              </a:custGeom>
              <a:solidFill>
                <a:srgbClr val="3536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7236917" y="2517783"/>
                <a:ext cx="733068" cy="1113573"/>
              </a:xfrm>
              <a:custGeom>
                <a:avLst/>
                <a:gdLst/>
                <a:ahLst/>
                <a:cxnLst/>
                <a:rect l="l" t="t" r="r" b="b"/>
                <a:pathLst>
                  <a:path w="16266" h="24709" extrusionOk="0">
                    <a:moveTo>
                      <a:pt x="1795" y="24283"/>
                    </a:moveTo>
                    <a:cubicBezTo>
                      <a:pt x="1812" y="24289"/>
                      <a:pt x="1826" y="24291"/>
                      <a:pt x="1840" y="24294"/>
                    </a:cubicBezTo>
                    <a:lnTo>
                      <a:pt x="1840" y="24294"/>
                    </a:lnTo>
                    <a:cubicBezTo>
                      <a:pt x="1832" y="24294"/>
                      <a:pt x="1824" y="24294"/>
                      <a:pt x="1816" y="24294"/>
                    </a:cubicBezTo>
                    <a:lnTo>
                      <a:pt x="1795" y="24283"/>
                    </a:lnTo>
                    <a:close/>
                    <a:moveTo>
                      <a:pt x="11120" y="0"/>
                    </a:moveTo>
                    <a:cubicBezTo>
                      <a:pt x="10550" y="0"/>
                      <a:pt x="9949" y="62"/>
                      <a:pt x="9336" y="166"/>
                    </a:cubicBezTo>
                    <a:cubicBezTo>
                      <a:pt x="8144" y="373"/>
                      <a:pt x="6982" y="778"/>
                      <a:pt x="5882" y="1358"/>
                    </a:cubicBezTo>
                    <a:cubicBezTo>
                      <a:pt x="5343" y="1649"/>
                      <a:pt x="4834" y="1971"/>
                      <a:pt x="4357" y="2324"/>
                    </a:cubicBezTo>
                    <a:cubicBezTo>
                      <a:pt x="3880" y="2676"/>
                      <a:pt x="3414" y="3091"/>
                      <a:pt x="2999" y="3558"/>
                    </a:cubicBezTo>
                    <a:cubicBezTo>
                      <a:pt x="2584" y="4004"/>
                      <a:pt x="2210" y="4512"/>
                      <a:pt x="1878" y="5062"/>
                    </a:cubicBezTo>
                    <a:cubicBezTo>
                      <a:pt x="1546" y="5591"/>
                      <a:pt x="1287" y="6162"/>
                      <a:pt x="1090" y="6742"/>
                    </a:cubicBezTo>
                    <a:cubicBezTo>
                      <a:pt x="893" y="7344"/>
                      <a:pt x="779" y="7946"/>
                      <a:pt x="737" y="8527"/>
                    </a:cubicBezTo>
                    <a:cubicBezTo>
                      <a:pt x="727" y="8838"/>
                      <a:pt x="727" y="9138"/>
                      <a:pt x="758" y="9439"/>
                    </a:cubicBezTo>
                    <a:cubicBezTo>
                      <a:pt x="779" y="9730"/>
                      <a:pt x="830" y="10030"/>
                      <a:pt x="913" y="10342"/>
                    </a:cubicBezTo>
                    <a:cubicBezTo>
                      <a:pt x="1059" y="10902"/>
                      <a:pt x="1298" y="11462"/>
                      <a:pt x="1639" y="12001"/>
                    </a:cubicBezTo>
                    <a:cubicBezTo>
                      <a:pt x="1961" y="12520"/>
                      <a:pt x="2356" y="12976"/>
                      <a:pt x="2729" y="13391"/>
                    </a:cubicBezTo>
                    <a:cubicBezTo>
                      <a:pt x="2874" y="13547"/>
                      <a:pt x="3019" y="13713"/>
                      <a:pt x="3165" y="13868"/>
                    </a:cubicBezTo>
                    <a:cubicBezTo>
                      <a:pt x="3787" y="14553"/>
                      <a:pt x="4430" y="15248"/>
                      <a:pt x="4876" y="16078"/>
                    </a:cubicBezTo>
                    <a:lnTo>
                      <a:pt x="4887" y="16099"/>
                    </a:lnTo>
                    <a:lnTo>
                      <a:pt x="4897" y="16109"/>
                    </a:lnTo>
                    <a:cubicBezTo>
                      <a:pt x="4980" y="16286"/>
                      <a:pt x="5063" y="16462"/>
                      <a:pt x="5125" y="16628"/>
                    </a:cubicBezTo>
                    <a:cubicBezTo>
                      <a:pt x="5198" y="16814"/>
                      <a:pt x="5260" y="17012"/>
                      <a:pt x="5311" y="17261"/>
                    </a:cubicBezTo>
                    <a:cubicBezTo>
                      <a:pt x="5405" y="17717"/>
                      <a:pt x="5447" y="18184"/>
                      <a:pt x="5436" y="18640"/>
                    </a:cubicBezTo>
                    <a:lnTo>
                      <a:pt x="5436" y="18651"/>
                    </a:lnTo>
                    <a:cubicBezTo>
                      <a:pt x="5415" y="19107"/>
                      <a:pt x="5332" y="19553"/>
                      <a:pt x="5208" y="19988"/>
                    </a:cubicBezTo>
                    <a:cubicBezTo>
                      <a:pt x="5073" y="20435"/>
                      <a:pt x="4876" y="20860"/>
                      <a:pt x="4638" y="21254"/>
                    </a:cubicBezTo>
                    <a:cubicBezTo>
                      <a:pt x="4389" y="21638"/>
                      <a:pt x="4098" y="22001"/>
                      <a:pt x="3766" y="22312"/>
                    </a:cubicBezTo>
                    <a:lnTo>
                      <a:pt x="3746" y="22333"/>
                    </a:lnTo>
                    <a:cubicBezTo>
                      <a:pt x="3444" y="22602"/>
                      <a:pt x="3112" y="22841"/>
                      <a:pt x="2771" y="23028"/>
                    </a:cubicBezTo>
                    <a:cubicBezTo>
                      <a:pt x="2356" y="23236"/>
                      <a:pt x="1909" y="23391"/>
                      <a:pt x="1526" y="23505"/>
                    </a:cubicBezTo>
                    <a:lnTo>
                      <a:pt x="1121" y="23630"/>
                    </a:lnTo>
                    <a:cubicBezTo>
                      <a:pt x="789" y="23723"/>
                      <a:pt x="436" y="23827"/>
                      <a:pt x="94" y="23951"/>
                    </a:cubicBezTo>
                    <a:cubicBezTo>
                      <a:pt x="63" y="23962"/>
                      <a:pt x="32" y="23992"/>
                      <a:pt x="11" y="24024"/>
                    </a:cubicBezTo>
                    <a:cubicBezTo>
                      <a:pt x="0" y="24055"/>
                      <a:pt x="0" y="24096"/>
                      <a:pt x="11" y="24138"/>
                    </a:cubicBezTo>
                    <a:cubicBezTo>
                      <a:pt x="21" y="24158"/>
                      <a:pt x="32" y="24179"/>
                      <a:pt x="53" y="24190"/>
                    </a:cubicBezTo>
                    <a:cubicBezTo>
                      <a:pt x="74" y="24231"/>
                      <a:pt x="104" y="24262"/>
                      <a:pt x="146" y="24273"/>
                    </a:cubicBezTo>
                    <a:cubicBezTo>
                      <a:pt x="1328" y="24563"/>
                      <a:pt x="2511" y="24709"/>
                      <a:pt x="3663" y="24709"/>
                    </a:cubicBezTo>
                    <a:cubicBezTo>
                      <a:pt x="4264" y="24709"/>
                      <a:pt x="4855" y="24667"/>
                      <a:pt x="5426" y="24584"/>
                    </a:cubicBezTo>
                    <a:cubicBezTo>
                      <a:pt x="6328" y="24460"/>
                      <a:pt x="7179" y="24231"/>
                      <a:pt x="7967" y="23889"/>
                    </a:cubicBezTo>
                    <a:cubicBezTo>
                      <a:pt x="8797" y="23536"/>
                      <a:pt x="9534" y="23059"/>
                      <a:pt x="10166" y="22478"/>
                    </a:cubicBezTo>
                    <a:cubicBezTo>
                      <a:pt x="10488" y="22178"/>
                      <a:pt x="10788" y="21835"/>
                      <a:pt x="11069" y="21452"/>
                    </a:cubicBezTo>
                    <a:cubicBezTo>
                      <a:pt x="11369" y="21037"/>
                      <a:pt x="11639" y="20590"/>
                      <a:pt x="11878" y="20124"/>
                    </a:cubicBezTo>
                    <a:cubicBezTo>
                      <a:pt x="12386" y="19096"/>
                      <a:pt x="12646" y="18080"/>
                      <a:pt x="12635" y="17116"/>
                    </a:cubicBezTo>
                    <a:cubicBezTo>
                      <a:pt x="12625" y="16597"/>
                      <a:pt x="12531" y="16088"/>
                      <a:pt x="12355" y="15601"/>
                    </a:cubicBezTo>
                    <a:cubicBezTo>
                      <a:pt x="12199" y="15165"/>
                      <a:pt x="11950" y="14730"/>
                      <a:pt x="11608" y="14273"/>
                    </a:cubicBezTo>
                    <a:cubicBezTo>
                      <a:pt x="11048" y="13526"/>
                      <a:pt x="10301" y="12925"/>
                      <a:pt x="9575" y="12395"/>
                    </a:cubicBezTo>
                    <a:cubicBezTo>
                      <a:pt x="9440" y="12292"/>
                      <a:pt x="9306" y="12199"/>
                      <a:pt x="9170" y="12105"/>
                    </a:cubicBezTo>
                    <a:cubicBezTo>
                      <a:pt x="8859" y="11877"/>
                      <a:pt x="8538" y="11649"/>
                      <a:pt x="8237" y="11410"/>
                    </a:cubicBezTo>
                    <a:lnTo>
                      <a:pt x="8237" y="11410"/>
                    </a:lnTo>
                    <a:lnTo>
                      <a:pt x="8241" y="11419"/>
                    </a:lnTo>
                    <a:lnTo>
                      <a:pt x="8241" y="11419"/>
                    </a:lnTo>
                    <a:cubicBezTo>
                      <a:pt x="7983" y="11211"/>
                      <a:pt x="7752" y="11020"/>
                      <a:pt x="7542" y="10829"/>
                    </a:cubicBezTo>
                    <a:cubicBezTo>
                      <a:pt x="7438" y="10726"/>
                      <a:pt x="7314" y="10611"/>
                      <a:pt x="7199" y="10487"/>
                    </a:cubicBezTo>
                    <a:cubicBezTo>
                      <a:pt x="7116" y="10394"/>
                      <a:pt x="7003" y="10269"/>
                      <a:pt x="6899" y="10145"/>
                    </a:cubicBezTo>
                    <a:cubicBezTo>
                      <a:pt x="6784" y="9989"/>
                      <a:pt x="6701" y="9834"/>
                      <a:pt x="6639" y="9678"/>
                    </a:cubicBezTo>
                    <a:cubicBezTo>
                      <a:pt x="6577" y="9543"/>
                      <a:pt x="6546" y="9408"/>
                      <a:pt x="6526" y="9263"/>
                    </a:cubicBezTo>
                    <a:cubicBezTo>
                      <a:pt x="6515" y="9138"/>
                      <a:pt x="6515" y="9004"/>
                      <a:pt x="6526" y="8869"/>
                    </a:cubicBezTo>
                    <a:cubicBezTo>
                      <a:pt x="6546" y="8723"/>
                      <a:pt x="6588" y="8578"/>
                      <a:pt x="6650" y="8433"/>
                    </a:cubicBezTo>
                    <a:lnTo>
                      <a:pt x="6650" y="8412"/>
                    </a:lnTo>
                    <a:cubicBezTo>
                      <a:pt x="6733" y="8225"/>
                      <a:pt x="6847" y="8029"/>
                      <a:pt x="7003" y="7831"/>
                    </a:cubicBezTo>
                    <a:cubicBezTo>
                      <a:pt x="7210" y="7572"/>
                      <a:pt x="7469" y="7323"/>
                      <a:pt x="7780" y="7084"/>
                    </a:cubicBezTo>
                    <a:cubicBezTo>
                      <a:pt x="8174" y="6794"/>
                      <a:pt x="8631" y="6535"/>
                      <a:pt x="9119" y="6338"/>
                    </a:cubicBezTo>
                    <a:cubicBezTo>
                      <a:pt x="9554" y="6162"/>
                      <a:pt x="9969" y="6047"/>
                      <a:pt x="10374" y="5996"/>
                    </a:cubicBezTo>
                    <a:cubicBezTo>
                      <a:pt x="10509" y="5975"/>
                      <a:pt x="10633" y="5975"/>
                      <a:pt x="10758" y="5975"/>
                    </a:cubicBezTo>
                    <a:lnTo>
                      <a:pt x="10799" y="5975"/>
                    </a:lnTo>
                    <a:cubicBezTo>
                      <a:pt x="10820" y="5996"/>
                      <a:pt x="10851" y="6006"/>
                      <a:pt x="10882" y="6006"/>
                    </a:cubicBezTo>
                    <a:cubicBezTo>
                      <a:pt x="10892" y="6006"/>
                      <a:pt x="10903" y="6006"/>
                      <a:pt x="10913" y="5996"/>
                    </a:cubicBezTo>
                    <a:cubicBezTo>
                      <a:pt x="10944" y="5996"/>
                      <a:pt x="10975" y="5975"/>
                      <a:pt x="10996" y="5943"/>
                    </a:cubicBezTo>
                    <a:lnTo>
                      <a:pt x="11017" y="5923"/>
                    </a:lnTo>
                    <a:lnTo>
                      <a:pt x="11027" y="5902"/>
                    </a:lnTo>
                    <a:cubicBezTo>
                      <a:pt x="11256" y="5643"/>
                      <a:pt x="11546" y="5394"/>
                      <a:pt x="11940" y="5124"/>
                    </a:cubicBezTo>
                    <a:cubicBezTo>
                      <a:pt x="12282" y="4885"/>
                      <a:pt x="12635" y="4678"/>
                      <a:pt x="12978" y="4481"/>
                    </a:cubicBezTo>
                    <a:cubicBezTo>
                      <a:pt x="13123" y="4387"/>
                      <a:pt x="13278" y="4294"/>
                      <a:pt x="13423" y="4211"/>
                    </a:cubicBezTo>
                    <a:cubicBezTo>
                      <a:pt x="13973" y="3869"/>
                      <a:pt x="14430" y="3558"/>
                      <a:pt x="14824" y="3184"/>
                    </a:cubicBezTo>
                    <a:cubicBezTo>
                      <a:pt x="15073" y="2956"/>
                      <a:pt x="15270" y="2718"/>
                      <a:pt x="15426" y="2469"/>
                    </a:cubicBezTo>
                    <a:cubicBezTo>
                      <a:pt x="15571" y="2220"/>
                      <a:pt x="15685" y="1960"/>
                      <a:pt x="15747" y="1690"/>
                    </a:cubicBezTo>
                    <a:lnTo>
                      <a:pt x="16027" y="1909"/>
                    </a:lnTo>
                    <a:cubicBezTo>
                      <a:pt x="16058" y="1929"/>
                      <a:pt x="16089" y="1939"/>
                      <a:pt x="16120" y="1939"/>
                    </a:cubicBezTo>
                    <a:cubicBezTo>
                      <a:pt x="16162" y="1939"/>
                      <a:pt x="16203" y="1929"/>
                      <a:pt x="16235" y="1888"/>
                    </a:cubicBezTo>
                    <a:cubicBezTo>
                      <a:pt x="16255" y="1867"/>
                      <a:pt x="16265" y="1826"/>
                      <a:pt x="16265" y="1784"/>
                    </a:cubicBezTo>
                    <a:cubicBezTo>
                      <a:pt x="16255" y="1743"/>
                      <a:pt x="16245" y="1711"/>
                      <a:pt x="16214" y="1690"/>
                    </a:cubicBezTo>
                    <a:cubicBezTo>
                      <a:pt x="15737" y="1307"/>
                      <a:pt x="15207" y="985"/>
                      <a:pt x="14647" y="726"/>
                    </a:cubicBezTo>
                    <a:cubicBezTo>
                      <a:pt x="14129" y="487"/>
                      <a:pt x="13548" y="300"/>
                      <a:pt x="12946" y="176"/>
                    </a:cubicBezTo>
                    <a:cubicBezTo>
                      <a:pt x="12386" y="62"/>
                      <a:pt x="11784" y="10"/>
                      <a:pt x="11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7236466" y="2710809"/>
                <a:ext cx="416559" cy="920549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20426" extrusionOk="0">
                    <a:moveTo>
                      <a:pt x="2396" y="1"/>
                    </a:moveTo>
                    <a:lnTo>
                      <a:pt x="2396" y="1"/>
                    </a:lnTo>
                    <a:cubicBezTo>
                      <a:pt x="2220" y="250"/>
                      <a:pt x="2044" y="509"/>
                      <a:pt x="1878" y="768"/>
                    </a:cubicBezTo>
                    <a:cubicBezTo>
                      <a:pt x="1556" y="1308"/>
                      <a:pt x="1297" y="1879"/>
                      <a:pt x="1100" y="2459"/>
                    </a:cubicBezTo>
                    <a:cubicBezTo>
                      <a:pt x="903" y="3050"/>
                      <a:pt x="778" y="3652"/>
                      <a:pt x="747" y="4244"/>
                    </a:cubicBezTo>
                    <a:cubicBezTo>
                      <a:pt x="727" y="4555"/>
                      <a:pt x="737" y="4855"/>
                      <a:pt x="757" y="5156"/>
                    </a:cubicBezTo>
                    <a:cubicBezTo>
                      <a:pt x="789" y="5447"/>
                      <a:pt x="840" y="5747"/>
                      <a:pt x="923" y="6059"/>
                    </a:cubicBezTo>
                    <a:cubicBezTo>
                      <a:pt x="1059" y="6619"/>
                      <a:pt x="1308" y="7179"/>
                      <a:pt x="1649" y="7718"/>
                    </a:cubicBezTo>
                    <a:cubicBezTo>
                      <a:pt x="1971" y="8237"/>
                      <a:pt x="2366" y="8693"/>
                      <a:pt x="2728" y="9108"/>
                    </a:cubicBezTo>
                    <a:cubicBezTo>
                      <a:pt x="2873" y="9264"/>
                      <a:pt x="3019" y="9430"/>
                      <a:pt x="3175" y="9585"/>
                    </a:cubicBezTo>
                    <a:cubicBezTo>
                      <a:pt x="3797" y="10270"/>
                      <a:pt x="4440" y="10975"/>
                      <a:pt x="4886" y="11795"/>
                    </a:cubicBezTo>
                    <a:lnTo>
                      <a:pt x="4897" y="11816"/>
                    </a:lnTo>
                    <a:lnTo>
                      <a:pt x="4907" y="11826"/>
                    </a:lnTo>
                    <a:cubicBezTo>
                      <a:pt x="4990" y="12013"/>
                      <a:pt x="5073" y="12179"/>
                      <a:pt x="5135" y="12345"/>
                    </a:cubicBezTo>
                    <a:cubicBezTo>
                      <a:pt x="5208" y="12542"/>
                      <a:pt x="5259" y="12739"/>
                      <a:pt x="5321" y="12978"/>
                    </a:cubicBezTo>
                    <a:cubicBezTo>
                      <a:pt x="5415" y="13434"/>
                      <a:pt x="5457" y="13891"/>
                      <a:pt x="5446" y="14357"/>
                    </a:cubicBezTo>
                    <a:lnTo>
                      <a:pt x="5436" y="14378"/>
                    </a:lnTo>
                    <a:cubicBezTo>
                      <a:pt x="5415" y="14824"/>
                      <a:pt x="5342" y="15270"/>
                      <a:pt x="5218" y="15705"/>
                    </a:cubicBezTo>
                    <a:cubicBezTo>
                      <a:pt x="5073" y="16141"/>
                      <a:pt x="4886" y="16567"/>
                      <a:pt x="4648" y="16961"/>
                    </a:cubicBezTo>
                    <a:cubicBezTo>
                      <a:pt x="4399" y="17355"/>
                      <a:pt x="4108" y="17708"/>
                      <a:pt x="3776" y="18029"/>
                    </a:cubicBezTo>
                    <a:lnTo>
                      <a:pt x="3756" y="18050"/>
                    </a:lnTo>
                    <a:cubicBezTo>
                      <a:pt x="3454" y="18319"/>
                      <a:pt x="3122" y="18548"/>
                      <a:pt x="2781" y="18734"/>
                    </a:cubicBezTo>
                    <a:cubicBezTo>
                      <a:pt x="2366" y="18953"/>
                      <a:pt x="1919" y="19098"/>
                      <a:pt x="1536" y="19222"/>
                    </a:cubicBezTo>
                    <a:cubicBezTo>
                      <a:pt x="1400" y="19264"/>
                      <a:pt x="1266" y="19295"/>
                      <a:pt x="1131" y="19336"/>
                    </a:cubicBezTo>
                    <a:cubicBezTo>
                      <a:pt x="810" y="19430"/>
                      <a:pt x="457" y="19544"/>
                      <a:pt x="104" y="19668"/>
                    </a:cubicBezTo>
                    <a:cubicBezTo>
                      <a:pt x="73" y="19679"/>
                      <a:pt x="42" y="19700"/>
                      <a:pt x="21" y="19741"/>
                    </a:cubicBezTo>
                    <a:cubicBezTo>
                      <a:pt x="1" y="19772"/>
                      <a:pt x="1" y="19813"/>
                      <a:pt x="21" y="19855"/>
                    </a:cubicBezTo>
                    <a:cubicBezTo>
                      <a:pt x="21" y="19875"/>
                      <a:pt x="42" y="19896"/>
                      <a:pt x="63" y="19917"/>
                    </a:cubicBezTo>
                    <a:cubicBezTo>
                      <a:pt x="73" y="19948"/>
                      <a:pt x="114" y="19979"/>
                      <a:pt x="146" y="19990"/>
                    </a:cubicBezTo>
                    <a:cubicBezTo>
                      <a:pt x="1338" y="20280"/>
                      <a:pt x="2521" y="20426"/>
                      <a:pt x="3673" y="20426"/>
                    </a:cubicBezTo>
                    <a:cubicBezTo>
                      <a:pt x="4274" y="20426"/>
                      <a:pt x="4865" y="20384"/>
                      <a:pt x="5436" y="20311"/>
                    </a:cubicBezTo>
                    <a:cubicBezTo>
                      <a:pt x="6338" y="20177"/>
                      <a:pt x="7199" y="19948"/>
                      <a:pt x="7988" y="19606"/>
                    </a:cubicBezTo>
                    <a:cubicBezTo>
                      <a:pt x="8009" y="19596"/>
                      <a:pt x="8029" y="19585"/>
                      <a:pt x="8060" y="19575"/>
                    </a:cubicBezTo>
                    <a:cubicBezTo>
                      <a:pt x="8195" y="19398"/>
                      <a:pt x="8330" y="19212"/>
                      <a:pt x="8444" y="19015"/>
                    </a:cubicBezTo>
                    <a:cubicBezTo>
                      <a:pt x="8496" y="18911"/>
                      <a:pt x="8548" y="18817"/>
                      <a:pt x="8599" y="18714"/>
                    </a:cubicBezTo>
                    <a:cubicBezTo>
                      <a:pt x="8652" y="18610"/>
                      <a:pt x="8703" y="18506"/>
                      <a:pt x="8745" y="18402"/>
                    </a:cubicBezTo>
                    <a:lnTo>
                      <a:pt x="8745" y="18413"/>
                    </a:lnTo>
                    <a:cubicBezTo>
                      <a:pt x="8848" y="18154"/>
                      <a:pt x="8942" y="17895"/>
                      <a:pt x="9014" y="17625"/>
                    </a:cubicBezTo>
                    <a:cubicBezTo>
                      <a:pt x="9046" y="17480"/>
                      <a:pt x="9087" y="17334"/>
                      <a:pt x="9108" y="17189"/>
                    </a:cubicBezTo>
                    <a:cubicBezTo>
                      <a:pt x="9139" y="17054"/>
                      <a:pt x="9160" y="16909"/>
                      <a:pt x="9180" y="16774"/>
                    </a:cubicBezTo>
                    <a:lnTo>
                      <a:pt x="9180" y="16784"/>
                    </a:lnTo>
                    <a:cubicBezTo>
                      <a:pt x="9222" y="16473"/>
                      <a:pt x="9242" y="16152"/>
                      <a:pt x="9242" y="15830"/>
                    </a:cubicBezTo>
                    <a:cubicBezTo>
                      <a:pt x="9242" y="15685"/>
                      <a:pt x="9242" y="15530"/>
                      <a:pt x="9233" y="15374"/>
                    </a:cubicBezTo>
                    <a:cubicBezTo>
                      <a:pt x="9222" y="15228"/>
                      <a:pt x="9212" y="15083"/>
                      <a:pt x="9191" y="14938"/>
                    </a:cubicBezTo>
                    <a:cubicBezTo>
                      <a:pt x="9160" y="14710"/>
                      <a:pt x="9118" y="14472"/>
                      <a:pt x="9056" y="14243"/>
                    </a:cubicBezTo>
                    <a:cubicBezTo>
                      <a:pt x="9025" y="14140"/>
                      <a:pt x="8994" y="14025"/>
                      <a:pt x="8952" y="13921"/>
                    </a:cubicBezTo>
                    <a:cubicBezTo>
                      <a:pt x="8911" y="13797"/>
                      <a:pt x="8869" y="13683"/>
                      <a:pt x="8818" y="13569"/>
                    </a:cubicBezTo>
                    <a:lnTo>
                      <a:pt x="8818" y="13579"/>
                    </a:lnTo>
                    <a:cubicBezTo>
                      <a:pt x="8724" y="13340"/>
                      <a:pt x="8610" y="13123"/>
                      <a:pt x="8486" y="12905"/>
                    </a:cubicBezTo>
                    <a:cubicBezTo>
                      <a:pt x="8413" y="12791"/>
                      <a:pt x="8350" y="12687"/>
                      <a:pt x="8278" y="12584"/>
                    </a:cubicBezTo>
                    <a:cubicBezTo>
                      <a:pt x="8216" y="12490"/>
                      <a:pt x="8143" y="12397"/>
                      <a:pt x="8081" y="12303"/>
                    </a:cubicBezTo>
                    <a:lnTo>
                      <a:pt x="8071" y="12303"/>
                    </a:lnTo>
                    <a:cubicBezTo>
                      <a:pt x="7843" y="12003"/>
                      <a:pt x="7583" y="11733"/>
                      <a:pt x="7313" y="11473"/>
                    </a:cubicBezTo>
                    <a:cubicBezTo>
                      <a:pt x="7043" y="11224"/>
                      <a:pt x="6764" y="10986"/>
                      <a:pt x="6473" y="10758"/>
                    </a:cubicBezTo>
                    <a:lnTo>
                      <a:pt x="6463" y="10758"/>
                    </a:lnTo>
                    <a:cubicBezTo>
                      <a:pt x="6027" y="10415"/>
                      <a:pt x="5570" y="10104"/>
                      <a:pt x="5114" y="9783"/>
                    </a:cubicBezTo>
                    <a:cubicBezTo>
                      <a:pt x="5000" y="9700"/>
                      <a:pt x="4876" y="9617"/>
                      <a:pt x="4761" y="9534"/>
                    </a:cubicBezTo>
                    <a:cubicBezTo>
                      <a:pt x="4637" y="9451"/>
                      <a:pt x="4523" y="9368"/>
                      <a:pt x="4409" y="9285"/>
                    </a:cubicBezTo>
                    <a:cubicBezTo>
                      <a:pt x="4201" y="9129"/>
                      <a:pt x="4005" y="8963"/>
                      <a:pt x="3807" y="8797"/>
                    </a:cubicBezTo>
                    <a:cubicBezTo>
                      <a:pt x="3579" y="8600"/>
                      <a:pt x="3351" y="8393"/>
                      <a:pt x="3133" y="8165"/>
                    </a:cubicBezTo>
                    <a:cubicBezTo>
                      <a:pt x="3029" y="8061"/>
                      <a:pt x="2915" y="7936"/>
                      <a:pt x="2822" y="7822"/>
                    </a:cubicBezTo>
                    <a:cubicBezTo>
                      <a:pt x="2728" y="7718"/>
                      <a:pt x="2635" y="7605"/>
                      <a:pt x="2552" y="7490"/>
                    </a:cubicBezTo>
                    <a:cubicBezTo>
                      <a:pt x="2200" y="7044"/>
                      <a:pt x="1909" y="6556"/>
                      <a:pt x="1691" y="6028"/>
                    </a:cubicBezTo>
                    <a:cubicBezTo>
                      <a:pt x="1587" y="5758"/>
                      <a:pt x="1494" y="5478"/>
                      <a:pt x="1421" y="5198"/>
                    </a:cubicBezTo>
                    <a:cubicBezTo>
                      <a:pt x="1359" y="4908"/>
                      <a:pt x="1308" y="4617"/>
                      <a:pt x="1287" y="4327"/>
                    </a:cubicBezTo>
                    <a:cubicBezTo>
                      <a:pt x="1255" y="4005"/>
                      <a:pt x="1255" y="3684"/>
                      <a:pt x="1276" y="3362"/>
                    </a:cubicBezTo>
                    <a:cubicBezTo>
                      <a:pt x="1297" y="3040"/>
                      <a:pt x="1338" y="2729"/>
                      <a:pt x="1400" y="2428"/>
                    </a:cubicBezTo>
                    <a:cubicBezTo>
                      <a:pt x="1473" y="2107"/>
                      <a:pt x="1566" y="1796"/>
                      <a:pt x="1681" y="1484"/>
                    </a:cubicBezTo>
                    <a:cubicBezTo>
                      <a:pt x="1795" y="1183"/>
                      <a:pt x="1919" y="883"/>
                      <a:pt x="2064" y="602"/>
                    </a:cubicBezTo>
                    <a:cubicBezTo>
                      <a:pt x="2168" y="395"/>
                      <a:pt x="2283" y="198"/>
                      <a:pt x="2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7528192" y="3195605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7C9E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7406147" y="2644919"/>
                <a:ext cx="64131" cy="66429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74" extrusionOk="0">
                    <a:moveTo>
                      <a:pt x="779" y="0"/>
                    </a:moveTo>
                    <a:cubicBezTo>
                      <a:pt x="654" y="21"/>
                      <a:pt x="540" y="73"/>
                      <a:pt x="426" y="135"/>
                    </a:cubicBezTo>
                    <a:cubicBezTo>
                      <a:pt x="323" y="208"/>
                      <a:pt x="240" y="301"/>
                      <a:pt x="157" y="436"/>
                    </a:cubicBezTo>
                    <a:cubicBezTo>
                      <a:pt x="115" y="498"/>
                      <a:pt x="84" y="561"/>
                      <a:pt x="53" y="644"/>
                    </a:cubicBezTo>
                    <a:cubicBezTo>
                      <a:pt x="11" y="747"/>
                      <a:pt x="1" y="851"/>
                      <a:pt x="1" y="965"/>
                    </a:cubicBezTo>
                    <a:cubicBezTo>
                      <a:pt x="1" y="986"/>
                      <a:pt x="11" y="1006"/>
                      <a:pt x="21" y="1017"/>
                    </a:cubicBezTo>
                    <a:cubicBezTo>
                      <a:pt x="21" y="1038"/>
                      <a:pt x="21" y="1059"/>
                      <a:pt x="32" y="1079"/>
                    </a:cubicBezTo>
                    <a:cubicBezTo>
                      <a:pt x="53" y="1162"/>
                      <a:pt x="94" y="1245"/>
                      <a:pt x="166" y="1317"/>
                    </a:cubicBezTo>
                    <a:cubicBezTo>
                      <a:pt x="219" y="1380"/>
                      <a:pt x="291" y="1421"/>
                      <a:pt x="385" y="1453"/>
                    </a:cubicBezTo>
                    <a:cubicBezTo>
                      <a:pt x="426" y="1463"/>
                      <a:pt x="457" y="1473"/>
                      <a:pt x="498" y="1473"/>
                    </a:cubicBezTo>
                    <a:cubicBezTo>
                      <a:pt x="551" y="1473"/>
                      <a:pt x="613" y="1463"/>
                      <a:pt x="675" y="1442"/>
                    </a:cubicBezTo>
                    <a:cubicBezTo>
                      <a:pt x="800" y="1411"/>
                      <a:pt x="913" y="1317"/>
                      <a:pt x="986" y="1255"/>
                    </a:cubicBezTo>
                    <a:cubicBezTo>
                      <a:pt x="1090" y="1162"/>
                      <a:pt x="1183" y="1048"/>
                      <a:pt x="1277" y="903"/>
                    </a:cubicBezTo>
                    <a:cubicBezTo>
                      <a:pt x="1328" y="820"/>
                      <a:pt x="1401" y="685"/>
                      <a:pt x="1411" y="540"/>
                    </a:cubicBezTo>
                    <a:cubicBezTo>
                      <a:pt x="1422" y="415"/>
                      <a:pt x="1391" y="312"/>
                      <a:pt x="1339" y="218"/>
                    </a:cubicBezTo>
                    <a:cubicBezTo>
                      <a:pt x="1287" y="135"/>
                      <a:pt x="1194" y="73"/>
                      <a:pt x="1090" y="31"/>
                    </a:cubicBezTo>
                    <a:cubicBezTo>
                      <a:pt x="1017" y="10"/>
                      <a:pt x="945" y="0"/>
                      <a:pt x="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7486098" y="2649111"/>
                <a:ext cx="48673" cy="46329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28" extrusionOk="0">
                    <a:moveTo>
                      <a:pt x="768" y="0"/>
                    </a:moveTo>
                    <a:cubicBezTo>
                      <a:pt x="716" y="0"/>
                      <a:pt x="654" y="21"/>
                      <a:pt x="592" y="42"/>
                    </a:cubicBezTo>
                    <a:lnTo>
                      <a:pt x="582" y="42"/>
                    </a:lnTo>
                    <a:cubicBezTo>
                      <a:pt x="561" y="42"/>
                      <a:pt x="550" y="42"/>
                      <a:pt x="529" y="53"/>
                    </a:cubicBezTo>
                    <a:cubicBezTo>
                      <a:pt x="363" y="104"/>
                      <a:pt x="239" y="177"/>
                      <a:pt x="135" y="281"/>
                    </a:cubicBezTo>
                    <a:cubicBezTo>
                      <a:pt x="104" y="322"/>
                      <a:pt x="73" y="374"/>
                      <a:pt x="42" y="426"/>
                    </a:cubicBezTo>
                    <a:cubicBezTo>
                      <a:pt x="11" y="488"/>
                      <a:pt x="11" y="551"/>
                      <a:pt x="1" y="602"/>
                    </a:cubicBezTo>
                    <a:cubicBezTo>
                      <a:pt x="1" y="696"/>
                      <a:pt x="31" y="800"/>
                      <a:pt x="94" y="872"/>
                    </a:cubicBezTo>
                    <a:cubicBezTo>
                      <a:pt x="177" y="966"/>
                      <a:pt x="270" y="1017"/>
                      <a:pt x="363" y="1028"/>
                    </a:cubicBezTo>
                    <a:lnTo>
                      <a:pt x="426" y="1028"/>
                    </a:lnTo>
                    <a:cubicBezTo>
                      <a:pt x="519" y="1028"/>
                      <a:pt x="612" y="996"/>
                      <a:pt x="706" y="945"/>
                    </a:cubicBezTo>
                    <a:cubicBezTo>
                      <a:pt x="810" y="872"/>
                      <a:pt x="903" y="758"/>
                      <a:pt x="997" y="581"/>
                    </a:cubicBezTo>
                    <a:cubicBezTo>
                      <a:pt x="1027" y="519"/>
                      <a:pt x="1048" y="457"/>
                      <a:pt x="1069" y="385"/>
                    </a:cubicBezTo>
                    <a:cubicBezTo>
                      <a:pt x="1080" y="332"/>
                      <a:pt x="1080" y="270"/>
                      <a:pt x="1059" y="198"/>
                    </a:cubicBezTo>
                    <a:cubicBezTo>
                      <a:pt x="1048" y="156"/>
                      <a:pt x="1017" y="104"/>
                      <a:pt x="976" y="73"/>
                    </a:cubicBezTo>
                    <a:cubicBezTo>
                      <a:pt x="944" y="42"/>
                      <a:pt x="893" y="21"/>
                      <a:pt x="831" y="11"/>
                    </a:cubicBezTo>
                    <a:cubicBezTo>
                      <a:pt x="810" y="11"/>
                      <a:pt x="78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7502954" y="2587863"/>
                <a:ext cx="48177" cy="4236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940" extrusionOk="0">
                    <a:moveTo>
                      <a:pt x="674" y="1"/>
                    </a:moveTo>
                    <a:cubicBezTo>
                      <a:pt x="664" y="1"/>
                      <a:pt x="643" y="11"/>
                      <a:pt x="633" y="11"/>
                    </a:cubicBezTo>
                    <a:cubicBezTo>
                      <a:pt x="374" y="84"/>
                      <a:pt x="104" y="229"/>
                      <a:pt x="31" y="499"/>
                    </a:cubicBezTo>
                    <a:cubicBezTo>
                      <a:pt x="0" y="603"/>
                      <a:pt x="21" y="696"/>
                      <a:pt x="72" y="789"/>
                    </a:cubicBezTo>
                    <a:cubicBezTo>
                      <a:pt x="125" y="862"/>
                      <a:pt x="218" y="924"/>
                      <a:pt x="311" y="935"/>
                    </a:cubicBezTo>
                    <a:cubicBezTo>
                      <a:pt x="332" y="938"/>
                      <a:pt x="352" y="940"/>
                      <a:pt x="372" y="940"/>
                    </a:cubicBezTo>
                    <a:cubicBezTo>
                      <a:pt x="462" y="940"/>
                      <a:pt x="547" y="904"/>
                      <a:pt x="633" y="862"/>
                    </a:cubicBezTo>
                    <a:cubicBezTo>
                      <a:pt x="685" y="831"/>
                      <a:pt x="736" y="779"/>
                      <a:pt x="789" y="737"/>
                    </a:cubicBezTo>
                    <a:cubicBezTo>
                      <a:pt x="840" y="686"/>
                      <a:pt x="892" y="613"/>
                      <a:pt x="934" y="550"/>
                    </a:cubicBezTo>
                    <a:cubicBezTo>
                      <a:pt x="996" y="447"/>
                      <a:pt x="1068" y="333"/>
                      <a:pt x="1058" y="208"/>
                    </a:cubicBezTo>
                    <a:cubicBezTo>
                      <a:pt x="1047" y="105"/>
                      <a:pt x="964" y="22"/>
                      <a:pt x="861" y="11"/>
                    </a:cubicBezTo>
                    <a:cubicBezTo>
                      <a:pt x="847" y="8"/>
                      <a:pt x="832" y="6"/>
                      <a:pt x="817" y="6"/>
                    </a:cubicBezTo>
                    <a:cubicBezTo>
                      <a:pt x="786" y="6"/>
                      <a:pt x="754" y="11"/>
                      <a:pt x="726" y="11"/>
                    </a:cubicBezTo>
                    <a:cubicBezTo>
                      <a:pt x="715" y="11"/>
                      <a:pt x="695" y="1"/>
                      <a:pt x="6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7368741" y="2786568"/>
                <a:ext cx="48222" cy="5683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261" extrusionOk="0">
                    <a:moveTo>
                      <a:pt x="789" y="0"/>
                    </a:moveTo>
                    <a:cubicBezTo>
                      <a:pt x="779" y="0"/>
                      <a:pt x="768" y="0"/>
                      <a:pt x="758" y="11"/>
                    </a:cubicBezTo>
                    <a:cubicBezTo>
                      <a:pt x="685" y="11"/>
                      <a:pt x="634" y="42"/>
                      <a:pt x="582" y="73"/>
                    </a:cubicBezTo>
                    <a:cubicBezTo>
                      <a:pt x="519" y="104"/>
                      <a:pt x="478" y="145"/>
                      <a:pt x="436" y="187"/>
                    </a:cubicBezTo>
                    <a:cubicBezTo>
                      <a:pt x="385" y="228"/>
                      <a:pt x="343" y="270"/>
                      <a:pt x="302" y="322"/>
                    </a:cubicBezTo>
                    <a:cubicBezTo>
                      <a:pt x="229" y="415"/>
                      <a:pt x="167" y="530"/>
                      <a:pt x="125" y="633"/>
                    </a:cubicBezTo>
                    <a:cubicBezTo>
                      <a:pt x="74" y="716"/>
                      <a:pt x="42" y="809"/>
                      <a:pt x="21" y="892"/>
                    </a:cubicBezTo>
                    <a:cubicBezTo>
                      <a:pt x="1" y="1007"/>
                      <a:pt x="32" y="1131"/>
                      <a:pt x="125" y="1193"/>
                    </a:cubicBezTo>
                    <a:cubicBezTo>
                      <a:pt x="186" y="1234"/>
                      <a:pt x="264" y="1261"/>
                      <a:pt x="340" y="1261"/>
                    </a:cubicBezTo>
                    <a:cubicBezTo>
                      <a:pt x="380" y="1261"/>
                      <a:pt x="421" y="1253"/>
                      <a:pt x="457" y="1235"/>
                    </a:cubicBezTo>
                    <a:cubicBezTo>
                      <a:pt x="561" y="1193"/>
                      <a:pt x="644" y="1110"/>
                      <a:pt x="727" y="1017"/>
                    </a:cubicBezTo>
                    <a:cubicBezTo>
                      <a:pt x="821" y="913"/>
                      <a:pt x="893" y="799"/>
                      <a:pt x="955" y="685"/>
                    </a:cubicBezTo>
                    <a:cubicBezTo>
                      <a:pt x="1017" y="571"/>
                      <a:pt x="1059" y="457"/>
                      <a:pt x="1070" y="322"/>
                    </a:cubicBezTo>
                    <a:cubicBezTo>
                      <a:pt x="1070" y="281"/>
                      <a:pt x="1059" y="228"/>
                      <a:pt x="1049" y="187"/>
                    </a:cubicBezTo>
                    <a:cubicBezTo>
                      <a:pt x="1038" y="156"/>
                      <a:pt x="1017" y="135"/>
                      <a:pt x="1007" y="115"/>
                    </a:cubicBezTo>
                    <a:cubicBezTo>
                      <a:pt x="976" y="83"/>
                      <a:pt x="955" y="62"/>
                      <a:pt x="914" y="32"/>
                    </a:cubicBezTo>
                    <a:cubicBezTo>
                      <a:pt x="872" y="11"/>
                      <a:pt x="831" y="0"/>
                      <a:pt x="7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7392627" y="2683272"/>
                <a:ext cx="447385" cy="938756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0830" extrusionOk="0">
                    <a:moveTo>
                      <a:pt x="7375" y="0"/>
                    </a:moveTo>
                    <a:cubicBezTo>
                      <a:pt x="7178" y="0"/>
                      <a:pt x="6950" y="10"/>
                      <a:pt x="6690" y="31"/>
                    </a:cubicBezTo>
                    <a:cubicBezTo>
                      <a:pt x="6296" y="62"/>
                      <a:pt x="5913" y="114"/>
                      <a:pt x="5549" y="187"/>
                    </a:cubicBezTo>
                    <a:cubicBezTo>
                      <a:pt x="5176" y="270"/>
                      <a:pt x="4855" y="363"/>
                      <a:pt x="4553" y="466"/>
                    </a:cubicBezTo>
                    <a:cubicBezTo>
                      <a:pt x="3827" y="726"/>
                      <a:pt x="3143" y="1079"/>
                      <a:pt x="2531" y="1504"/>
                    </a:cubicBezTo>
                    <a:cubicBezTo>
                      <a:pt x="2251" y="1690"/>
                      <a:pt x="2012" y="1877"/>
                      <a:pt x="1784" y="2075"/>
                    </a:cubicBezTo>
                    <a:cubicBezTo>
                      <a:pt x="1660" y="2188"/>
                      <a:pt x="1545" y="2292"/>
                      <a:pt x="1452" y="2396"/>
                    </a:cubicBezTo>
                    <a:cubicBezTo>
                      <a:pt x="1349" y="2500"/>
                      <a:pt x="1255" y="2603"/>
                      <a:pt x="1162" y="2707"/>
                    </a:cubicBezTo>
                    <a:cubicBezTo>
                      <a:pt x="996" y="2905"/>
                      <a:pt x="861" y="3080"/>
                      <a:pt x="747" y="3257"/>
                    </a:cubicBezTo>
                    <a:cubicBezTo>
                      <a:pt x="623" y="3444"/>
                      <a:pt x="508" y="3631"/>
                      <a:pt x="425" y="3817"/>
                    </a:cubicBezTo>
                    <a:cubicBezTo>
                      <a:pt x="332" y="3993"/>
                      <a:pt x="270" y="4159"/>
                      <a:pt x="218" y="4325"/>
                    </a:cubicBezTo>
                    <a:cubicBezTo>
                      <a:pt x="155" y="4502"/>
                      <a:pt x="104" y="4678"/>
                      <a:pt x="72" y="4855"/>
                    </a:cubicBezTo>
                    <a:cubicBezTo>
                      <a:pt x="42" y="5041"/>
                      <a:pt x="10" y="5217"/>
                      <a:pt x="10" y="5383"/>
                    </a:cubicBezTo>
                    <a:cubicBezTo>
                      <a:pt x="0" y="5477"/>
                      <a:pt x="0" y="5560"/>
                      <a:pt x="0" y="5653"/>
                    </a:cubicBezTo>
                    <a:cubicBezTo>
                      <a:pt x="0" y="5736"/>
                      <a:pt x="10" y="5819"/>
                      <a:pt x="10" y="5902"/>
                    </a:cubicBezTo>
                    <a:cubicBezTo>
                      <a:pt x="31" y="6089"/>
                      <a:pt x="62" y="6275"/>
                      <a:pt x="93" y="6452"/>
                    </a:cubicBezTo>
                    <a:cubicBezTo>
                      <a:pt x="125" y="6566"/>
                      <a:pt x="145" y="6660"/>
                      <a:pt x="176" y="6743"/>
                    </a:cubicBezTo>
                    <a:cubicBezTo>
                      <a:pt x="197" y="6826"/>
                      <a:pt x="228" y="6918"/>
                      <a:pt x="259" y="7001"/>
                    </a:cubicBezTo>
                    <a:cubicBezTo>
                      <a:pt x="321" y="7188"/>
                      <a:pt x="394" y="7344"/>
                      <a:pt x="466" y="7499"/>
                    </a:cubicBezTo>
                    <a:cubicBezTo>
                      <a:pt x="540" y="7635"/>
                      <a:pt x="623" y="7769"/>
                      <a:pt x="705" y="7894"/>
                    </a:cubicBezTo>
                    <a:cubicBezTo>
                      <a:pt x="809" y="8050"/>
                      <a:pt x="923" y="8184"/>
                      <a:pt x="1047" y="8319"/>
                    </a:cubicBezTo>
                    <a:cubicBezTo>
                      <a:pt x="1151" y="8444"/>
                      <a:pt x="1286" y="8568"/>
                      <a:pt x="1421" y="8682"/>
                    </a:cubicBezTo>
                    <a:cubicBezTo>
                      <a:pt x="1909" y="9108"/>
                      <a:pt x="2469" y="9440"/>
                      <a:pt x="2946" y="9709"/>
                    </a:cubicBezTo>
                    <a:lnTo>
                      <a:pt x="3237" y="9875"/>
                    </a:lnTo>
                    <a:lnTo>
                      <a:pt x="3257" y="9885"/>
                    </a:lnTo>
                    <a:cubicBezTo>
                      <a:pt x="3548" y="10051"/>
                      <a:pt x="3880" y="10238"/>
                      <a:pt x="4191" y="10425"/>
                    </a:cubicBezTo>
                    <a:cubicBezTo>
                      <a:pt x="4419" y="10581"/>
                      <a:pt x="4606" y="10705"/>
                      <a:pt x="4772" y="10830"/>
                    </a:cubicBezTo>
                    <a:cubicBezTo>
                      <a:pt x="4979" y="10985"/>
                      <a:pt x="5155" y="11130"/>
                      <a:pt x="5300" y="11265"/>
                    </a:cubicBezTo>
                    <a:cubicBezTo>
                      <a:pt x="5394" y="11358"/>
                      <a:pt x="5477" y="11452"/>
                      <a:pt x="5549" y="11535"/>
                    </a:cubicBezTo>
                    <a:cubicBezTo>
                      <a:pt x="5653" y="11639"/>
                      <a:pt x="5736" y="11742"/>
                      <a:pt x="5819" y="11846"/>
                    </a:cubicBezTo>
                    <a:cubicBezTo>
                      <a:pt x="5996" y="12095"/>
                      <a:pt x="6151" y="12323"/>
                      <a:pt x="6275" y="12561"/>
                    </a:cubicBezTo>
                    <a:cubicBezTo>
                      <a:pt x="6400" y="12810"/>
                      <a:pt x="6514" y="13070"/>
                      <a:pt x="6597" y="13319"/>
                    </a:cubicBezTo>
                    <a:cubicBezTo>
                      <a:pt x="6690" y="13589"/>
                      <a:pt x="6753" y="13858"/>
                      <a:pt x="6794" y="14117"/>
                    </a:cubicBezTo>
                    <a:cubicBezTo>
                      <a:pt x="6836" y="14398"/>
                      <a:pt x="6846" y="14668"/>
                      <a:pt x="6846" y="14926"/>
                    </a:cubicBezTo>
                    <a:cubicBezTo>
                      <a:pt x="6846" y="15207"/>
                      <a:pt x="6826" y="15487"/>
                      <a:pt x="6773" y="15756"/>
                    </a:cubicBezTo>
                    <a:cubicBezTo>
                      <a:pt x="6732" y="16026"/>
                      <a:pt x="6670" y="16296"/>
                      <a:pt x="6587" y="16555"/>
                    </a:cubicBezTo>
                    <a:cubicBezTo>
                      <a:pt x="6535" y="16711"/>
                      <a:pt x="6483" y="16846"/>
                      <a:pt x="6431" y="16970"/>
                    </a:cubicBezTo>
                    <a:cubicBezTo>
                      <a:pt x="6379" y="17116"/>
                      <a:pt x="6317" y="17240"/>
                      <a:pt x="6265" y="17354"/>
                    </a:cubicBezTo>
                    <a:cubicBezTo>
                      <a:pt x="6151" y="17593"/>
                      <a:pt x="6006" y="17842"/>
                      <a:pt x="5851" y="18091"/>
                    </a:cubicBezTo>
                    <a:cubicBezTo>
                      <a:pt x="5695" y="18329"/>
                      <a:pt x="5529" y="18547"/>
                      <a:pt x="5363" y="18744"/>
                    </a:cubicBezTo>
                    <a:cubicBezTo>
                      <a:pt x="5187" y="18951"/>
                      <a:pt x="5021" y="19138"/>
                      <a:pt x="4834" y="19315"/>
                    </a:cubicBezTo>
                    <a:cubicBezTo>
                      <a:pt x="4647" y="19501"/>
                      <a:pt x="4450" y="19677"/>
                      <a:pt x="4242" y="19833"/>
                    </a:cubicBezTo>
                    <a:cubicBezTo>
                      <a:pt x="3838" y="20145"/>
                      <a:pt x="3402" y="20414"/>
                      <a:pt x="2946" y="20632"/>
                    </a:cubicBezTo>
                    <a:cubicBezTo>
                      <a:pt x="2790" y="20705"/>
                      <a:pt x="2635" y="20767"/>
                      <a:pt x="2500" y="20829"/>
                    </a:cubicBezTo>
                    <a:cubicBezTo>
                      <a:pt x="3205" y="20705"/>
                      <a:pt x="3880" y="20497"/>
                      <a:pt x="4523" y="20228"/>
                    </a:cubicBezTo>
                    <a:cubicBezTo>
                      <a:pt x="5332" y="19875"/>
                      <a:pt x="6079" y="19398"/>
                      <a:pt x="6711" y="18806"/>
                    </a:cubicBezTo>
                    <a:cubicBezTo>
                      <a:pt x="7033" y="18506"/>
                      <a:pt x="7344" y="18163"/>
                      <a:pt x="7614" y="17789"/>
                    </a:cubicBezTo>
                    <a:cubicBezTo>
                      <a:pt x="7925" y="17375"/>
                      <a:pt x="8195" y="16918"/>
                      <a:pt x="8433" y="16452"/>
                    </a:cubicBezTo>
                    <a:cubicBezTo>
                      <a:pt x="8942" y="15424"/>
                      <a:pt x="9201" y="14419"/>
                      <a:pt x="9191" y="13444"/>
                    </a:cubicBezTo>
                    <a:cubicBezTo>
                      <a:pt x="9180" y="12925"/>
                      <a:pt x="9087" y="12406"/>
                      <a:pt x="8910" y="11929"/>
                    </a:cubicBezTo>
                    <a:cubicBezTo>
                      <a:pt x="8755" y="11493"/>
                      <a:pt x="8506" y="11058"/>
                      <a:pt x="8163" y="10591"/>
                    </a:cubicBezTo>
                    <a:cubicBezTo>
                      <a:pt x="7603" y="9844"/>
                      <a:pt x="6846" y="9253"/>
                      <a:pt x="6120" y="8713"/>
                    </a:cubicBezTo>
                    <a:cubicBezTo>
                      <a:pt x="5985" y="8620"/>
                      <a:pt x="5851" y="8516"/>
                      <a:pt x="5715" y="8423"/>
                    </a:cubicBezTo>
                    <a:lnTo>
                      <a:pt x="5705" y="8412"/>
                    </a:lnTo>
                    <a:cubicBezTo>
                      <a:pt x="5404" y="8195"/>
                      <a:pt x="5093" y="7967"/>
                      <a:pt x="4792" y="7738"/>
                    </a:cubicBezTo>
                    <a:lnTo>
                      <a:pt x="4792" y="7759"/>
                    </a:lnTo>
                    <a:cubicBezTo>
                      <a:pt x="4450" y="7458"/>
                      <a:pt x="4253" y="7292"/>
                      <a:pt x="4097" y="7147"/>
                    </a:cubicBezTo>
                    <a:cubicBezTo>
                      <a:pt x="3983" y="7043"/>
                      <a:pt x="3869" y="6929"/>
                      <a:pt x="3755" y="6805"/>
                    </a:cubicBezTo>
                    <a:cubicBezTo>
                      <a:pt x="3661" y="6711"/>
                      <a:pt x="3548" y="6587"/>
                      <a:pt x="3454" y="6462"/>
                    </a:cubicBezTo>
                    <a:cubicBezTo>
                      <a:pt x="3340" y="6317"/>
                      <a:pt x="3257" y="6162"/>
                      <a:pt x="3184" y="6006"/>
                    </a:cubicBezTo>
                    <a:cubicBezTo>
                      <a:pt x="3133" y="5860"/>
                      <a:pt x="3101" y="5726"/>
                      <a:pt x="3081" y="5591"/>
                    </a:cubicBezTo>
                    <a:cubicBezTo>
                      <a:pt x="3060" y="5456"/>
                      <a:pt x="3071" y="5332"/>
                      <a:pt x="3081" y="5197"/>
                    </a:cubicBezTo>
                    <a:cubicBezTo>
                      <a:pt x="3101" y="5051"/>
                      <a:pt x="3143" y="4906"/>
                      <a:pt x="3195" y="4761"/>
                    </a:cubicBezTo>
                    <a:lnTo>
                      <a:pt x="3205" y="4740"/>
                    </a:lnTo>
                    <a:cubicBezTo>
                      <a:pt x="3288" y="4553"/>
                      <a:pt x="3412" y="4357"/>
                      <a:pt x="3558" y="4170"/>
                    </a:cubicBezTo>
                    <a:cubicBezTo>
                      <a:pt x="3765" y="3900"/>
                      <a:pt x="4025" y="3651"/>
                      <a:pt x="4325" y="3423"/>
                    </a:cubicBezTo>
                    <a:cubicBezTo>
                      <a:pt x="4730" y="3122"/>
                      <a:pt x="5187" y="2873"/>
                      <a:pt x="5674" y="2666"/>
                    </a:cubicBezTo>
                    <a:cubicBezTo>
                      <a:pt x="6109" y="2490"/>
                      <a:pt x="6514" y="2386"/>
                      <a:pt x="6919" y="2334"/>
                    </a:cubicBezTo>
                    <a:cubicBezTo>
                      <a:pt x="7043" y="2313"/>
                      <a:pt x="7178" y="2313"/>
                      <a:pt x="7313" y="2313"/>
                    </a:cubicBezTo>
                    <a:lnTo>
                      <a:pt x="7333" y="2313"/>
                    </a:lnTo>
                    <a:cubicBezTo>
                      <a:pt x="7365" y="2334"/>
                      <a:pt x="7396" y="2344"/>
                      <a:pt x="7427" y="2344"/>
                    </a:cubicBezTo>
                    <a:cubicBezTo>
                      <a:pt x="7437" y="2344"/>
                      <a:pt x="7448" y="2344"/>
                      <a:pt x="7458" y="2334"/>
                    </a:cubicBezTo>
                    <a:cubicBezTo>
                      <a:pt x="7499" y="2324"/>
                      <a:pt x="7520" y="2303"/>
                      <a:pt x="7552" y="2271"/>
                    </a:cubicBezTo>
                    <a:lnTo>
                      <a:pt x="7562" y="2261"/>
                    </a:lnTo>
                    <a:lnTo>
                      <a:pt x="7582" y="2241"/>
                    </a:lnTo>
                    <a:cubicBezTo>
                      <a:pt x="7811" y="1981"/>
                      <a:pt x="8091" y="1732"/>
                      <a:pt x="8495" y="1462"/>
                    </a:cubicBezTo>
                    <a:cubicBezTo>
                      <a:pt x="8848" y="1224"/>
                      <a:pt x="9211" y="996"/>
                      <a:pt x="9512" y="819"/>
                    </a:cubicBezTo>
                    <a:cubicBezTo>
                      <a:pt x="9657" y="736"/>
                      <a:pt x="9792" y="653"/>
                      <a:pt x="9927" y="570"/>
                    </a:cubicBezTo>
                    <a:cubicBezTo>
                      <a:pt x="9875" y="529"/>
                      <a:pt x="9823" y="498"/>
                      <a:pt x="9740" y="456"/>
                    </a:cubicBezTo>
                    <a:cubicBezTo>
                      <a:pt x="9574" y="373"/>
                      <a:pt x="9398" y="311"/>
                      <a:pt x="9221" y="259"/>
                    </a:cubicBezTo>
                    <a:cubicBezTo>
                      <a:pt x="9055" y="208"/>
                      <a:pt x="8879" y="155"/>
                      <a:pt x="8672" y="114"/>
                    </a:cubicBezTo>
                    <a:cubicBezTo>
                      <a:pt x="8267" y="42"/>
                      <a:pt x="7831" y="0"/>
                      <a:pt x="7375" y="0"/>
                    </a:cubicBezTo>
                    <a:close/>
                  </a:path>
                </a:pathLst>
              </a:custGeom>
              <a:solidFill>
                <a:srgbClr val="C8B7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9"/>
              <p:cNvSpPr/>
              <p:nvPr/>
            </p:nvSpPr>
            <p:spPr>
              <a:xfrm>
                <a:off x="7634282" y="2683272"/>
                <a:ext cx="205733" cy="11920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2645" extrusionOk="0">
                    <a:moveTo>
                      <a:pt x="2013" y="0"/>
                    </a:moveTo>
                    <a:cubicBezTo>
                      <a:pt x="1805" y="0"/>
                      <a:pt x="1567" y="10"/>
                      <a:pt x="1328" y="31"/>
                    </a:cubicBezTo>
                    <a:cubicBezTo>
                      <a:pt x="934" y="62"/>
                      <a:pt x="551" y="114"/>
                      <a:pt x="187" y="187"/>
                    </a:cubicBezTo>
                    <a:lnTo>
                      <a:pt x="94" y="217"/>
                    </a:lnTo>
                    <a:cubicBezTo>
                      <a:pt x="32" y="508"/>
                      <a:pt x="1" y="819"/>
                      <a:pt x="11" y="1120"/>
                    </a:cubicBezTo>
                    <a:cubicBezTo>
                      <a:pt x="32" y="1494"/>
                      <a:pt x="104" y="1856"/>
                      <a:pt x="208" y="2220"/>
                    </a:cubicBezTo>
                    <a:lnTo>
                      <a:pt x="208" y="2199"/>
                    </a:lnTo>
                    <a:cubicBezTo>
                      <a:pt x="260" y="2344"/>
                      <a:pt x="312" y="2500"/>
                      <a:pt x="374" y="2645"/>
                    </a:cubicBezTo>
                    <a:cubicBezTo>
                      <a:pt x="789" y="2479"/>
                      <a:pt x="1173" y="2375"/>
                      <a:pt x="1557" y="2334"/>
                    </a:cubicBezTo>
                    <a:cubicBezTo>
                      <a:pt x="1681" y="2313"/>
                      <a:pt x="1816" y="2303"/>
                      <a:pt x="1951" y="2303"/>
                    </a:cubicBezTo>
                    <a:lnTo>
                      <a:pt x="1971" y="2303"/>
                    </a:lnTo>
                    <a:cubicBezTo>
                      <a:pt x="2003" y="2324"/>
                      <a:pt x="2034" y="2334"/>
                      <a:pt x="2065" y="2334"/>
                    </a:cubicBezTo>
                    <a:lnTo>
                      <a:pt x="2096" y="2334"/>
                    </a:lnTo>
                    <a:cubicBezTo>
                      <a:pt x="2137" y="2324"/>
                      <a:pt x="2158" y="2303"/>
                      <a:pt x="2190" y="2271"/>
                    </a:cubicBezTo>
                    <a:lnTo>
                      <a:pt x="2200" y="2251"/>
                    </a:lnTo>
                    <a:lnTo>
                      <a:pt x="2210" y="2241"/>
                    </a:lnTo>
                    <a:cubicBezTo>
                      <a:pt x="2439" y="1981"/>
                      <a:pt x="2729" y="1732"/>
                      <a:pt x="3123" y="1462"/>
                    </a:cubicBezTo>
                    <a:cubicBezTo>
                      <a:pt x="3476" y="1224"/>
                      <a:pt x="3829" y="1006"/>
                      <a:pt x="4150" y="819"/>
                    </a:cubicBezTo>
                    <a:cubicBezTo>
                      <a:pt x="4295" y="726"/>
                      <a:pt x="4430" y="653"/>
                      <a:pt x="4565" y="560"/>
                    </a:cubicBezTo>
                    <a:cubicBezTo>
                      <a:pt x="4502" y="529"/>
                      <a:pt x="4440" y="487"/>
                      <a:pt x="4378" y="456"/>
                    </a:cubicBezTo>
                    <a:cubicBezTo>
                      <a:pt x="4212" y="383"/>
                      <a:pt x="4036" y="311"/>
                      <a:pt x="3859" y="259"/>
                    </a:cubicBezTo>
                    <a:cubicBezTo>
                      <a:pt x="3693" y="208"/>
                      <a:pt x="3507" y="155"/>
                      <a:pt x="3310" y="125"/>
                    </a:cubicBezTo>
                    <a:cubicBezTo>
                      <a:pt x="2905" y="42"/>
                      <a:pt x="2469" y="0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9"/>
              <p:cNvSpPr/>
              <p:nvPr/>
            </p:nvSpPr>
            <p:spPr>
              <a:xfrm>
                <a:off x="7537521" y="2694494"/>
                <a:ext cx="107576" cy="1379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3060" extrusionOk="0">
                    <a:moveTo>
                      <a:pt x="94" y="1183"/>
                    </a:moveTo>
                    <a:cubicBezTo>
                      <a:pt x="94" y="1185"/>
                      <a:pt x="95" y="1187"/>
                      <a:pt x="96" y="1189"/>
                    </a:cubicBezTo>
                    <a:lnTo>
                      <a:pt x="96" y="1189"/>
                    </a:lnTo>
                    <a:cubicBezTo>
                      <a:pt x="95" y="1187"/>
                      <a:pt x="94" y="1185"/>
                      <a:pt x="94" y="1183"/>
                    </a:cubicBezTo>
                    <a:close/>
                    <a:moveTo>
                      <a:pt x="2085" y="0"/>
                    </a:moveTo>
                    <a:lnTo>
                      <a:pt x="2085" y="0"/>
                    </a:lnTo>
                    <a:cubicBezTo>
                      <a:pt x="1816" y="62"/>
                      <a:pt x="1567" y="134"/>
                      <a:pt x="1338" y="217"/>
                    </a:cubicBezTo>
                    <a:cubicBezTo>
                      <a:pt x="872" y="383"/>
                      <a:pt x="426" y="591"/>
                      <a:pt x="1" y="830"/>
                    </a:cubicBezTo>
                    <a:cubicBezTo>
                      <a:pt x="31" y="952"/>
                      <a:pt x="62" y="1074"/>
                      <a:pt x="102" y="1196"/>
                    </a:cubicBezTo>
                    <a:lnTo>
                      <a:pt x="102" y="1196"/>
                    </a:lnTo>
                    <a:cubicBezTo>
                      <a:pt x="100" y="1193"/>
                      <a:pt x="98" y="1191"/>
                      <a:pt x="96" y="1189"/>
                    </a:cubicBezTo>
                    <a:lnTo>
                      <a:pt x="96" y="1189"/>
                    </a:lnTo>
                    <a:cubicBezTo>
                      <a:pt x="220" y="1581"/>
                      <a:pt x="406" y="1941"/>
                      <a:pt x="623" y="2292"/>
                    </a:cubicBezTo>
                    <a:cubicBezTo>
                      <a:pt x="810" y="2573"/>
                      <a:pt x="1017" y="2831"/>
                      <a:pt x="1266" y="3060"/>
                    </a:cubicBezTo>
                    <a:cubicBezTo>
                      <a:pt x="1608" y="2821"/>
                      <a:pt x="1982" y="2614"/>
                      <a:pt x="2387" y="2448"/>
                    </a:cubicBezTo>
                    <a:cubicBezTo>
                      <a:pt x="2210" y="2022"/>
                      <a:pt x="2075" y="1577"/>
                      <a:pt x="2034" y="1120"/>
                    </a:cubicBezTo>
                    <a:cubicBezTo>
                      <a:pt x="2013" y="861"/>
                      <a:pt x="2002" y="591"/>
                      <a:pt x="2034" y="321"/>
                    </a:cubicBezTo>
                    <a:cubicBezTo>
                      <a:pt x="2044" y="217"/>
                      <a:pt x="2065" y="104"/>
                      <a:pt x="2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9"/>
              <p:cNvSpPr/>
              <p:nvPr/>
            </p:nvSpPr>
            <p:spPr>
              <a:xfrm>
                <a:off x="7454325" y="2735145"/>
                <a:ext cx="134662" cy="148678"/>
              </a:xfrm>
              <a:custGeom>
                <a:avLst/>
                <a:gdLst/>
                <a:ahLst/>
                <a:cxnLst/>
                <a:rect l="l" t="t" r="r" b="b"/>
                <a:pathLst>
                  <a:path w="2988" h="3299" extrusionOk="0">
                    <a:moveTo>
                      <a:pt x="1722" y="0"/>
                    </a:moveTo>
                    <a:cubicBezTo>
                      <a:pt x="1525" y="104"/>
                      <a:pt x="1338" y="228"/>
                      <a:pt x="1162" y="353"/>
                    </a:cubicBezTo>
                    <a:cubicBezTo>
                      <a:pt x="882" y="539"/>
                      <a:pt x="643" y="726"/>
                      <a:pt x="425" y="924"/>
                    </a:cubicBezTo>
                    <a:cubicBezTo>
                      <a:pt x="301" y="1037"/>
                      <a:pt x="187" y="1141"/>
                      <a:pt x="83" y="1245"/>
                    </a:cubicBezTo>
                    <a:cubicBezTo>
                      <a:pt x="52" y="1276"/>
                      <a:pt x="31" y="1307"/>
                      <a:pt x="0" y="1339"/>
                    </a:cubicBezTo>
                    <a:cubicBezTo>
                      <a:pt x="73" y="1484"/>
                      <a:pt x="146" y="1629"/>
                      <a:pt x="239" y="1774"/>
                    </a:cubicBezTo>
                    <a:cubicBezTo>
                      <a:pt x="425" y="2054"/>
                      <a:pt x="643" y="2293"/>
                      <a:pt x="882" y="2521"/>
                    </a:cubicBezTo>
                    <a:lnTo>
                      <a:pt x="892" y="2521"/>
                    </a:lnTo>
                    <a:cubicBezTo>
                      <a:pt x="892" y="2521"/>
                      <a:pt x="892" y="2521"/>
                      <a:pt x="892" y="2521"/>
                    </a:cubicBezTo>
                    <a:lnTo>
                      <a:pt x="892" y="2521"/>
                    </a:lnTo>
                    <a:cubicBezTo>
                      <a:pt x="892" y="2531"/>
                      <a:pt x="892" y="2531"/>
                      <a:pt x="902" y="2531"/>
                    </a:cubicBezTo>
                    <a:lnTo>
                      <a:pt x="892" y="2521"/>
                    </a:lnTo>
                    <a:lnTo>
                      <a:pt x="892" y="2521"/>
                    </a:lnTo>
                    <a:cubicBezTo>
                      <a:pt x="1224" y="2822"/>
                      <a:pt x="1598" y="3070"/>
                      <a:pt x="1992" y="3299"/>
                    </a:cubicBezTo>
                    <a:cubicBezTo>
                      <a:pt x="2043" y="3206"/>
                      <a:pt x="2106" y="3112"/>
                      <a:pt x="2179" y="3019"/>
                    </a:cubicBezTo>
                    <a:cubicBezTo>
                      <a:pt x="2396" y="2749"/>
                      <a:pt x="2656" y="2500"/>
                      <a:pt x="2956" y="2272"/>
                    </a:cubicBezTo>
                    <a:cubicBezTo>
                      <a:pt x="2967" y="2261"/>
                      <a:pt x="2977" y="2251"/>
                      <a:pt x="2988" y="2251"/>
                    </a:cubicBezTo>
                    <a:cubicBezTo>
                      <a:pt x="2873" y="2137"/>
                      <a:pt x="2760" y="2012"/>
                      <a:pt x="2666" y="1888"/>
                    </a:cubicBezTo>
                    <a:cubicBezTo>
                      <a:pt x="2469" y="1660"/>
                      <a:pt x="2303" y="1401"/>
                      <a:pt x="2158" y="1131"/>
                    </a:cubicBezTo>
                    <a:cubicBezTo>
                      <a:pt x="2013" y="871"/>
                      <a:pt x="1888" y="592"/>
                      <a:pt x="1794" y="301"/>
                    </a:cubicBezTo>
                    <a:cubicBezTo>
                      <a:pt x="1774" y="198"/>
                      <a:pt x="1743" y="104"/>
                      <a:pt x="17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9"/>
              <p:cNvSpPr/>
              <p:nvPr/>
            </p:nvSpPr>
            <p:spPr>
              <a:xfrm>
                <a:off x="7397720" y="2800584"/>
                <a:ext cx="143089" cy="120691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678" extrusionOk="0">
                    <a:moveTo>
                      <a:pt x="1153" y="0"/>
                    </a:moveTo>
                    <a:lnTo>
                      <a:pt x="1049" y="104"/>
                    </a:lnTo>
                    <a:cubicBezTo>
                      <a:pt x="893" y="302"/>
                      <a:pt x="748" y="477"/>
                      <a:pt x="634" y="654"/>
                    </a:cubicBezTo>
                    <a:cubicBezTo>
                      <a:pt x="510" y="841"/>
                      <a:pt x="406" y="1028"/>
                      <a:pt x="312" y="1214"/>
                    </a:cubicBezTo>
                    <a:cubicBezTo>
                      <a:pt x="229" y="1390"/>
                      <a:pt x="157" y="1556"/>
                      <a:pt x="105" y="1722"/>
                    </a:cubicBezTo>
                    <a:cubicBezTo>
                      <a:pt x="63" y="1837"/>
                      <a:pt x="32" y="1950"/>
                      <a:pt x="1" y="2065"/>
                    </a:cubicBezTo>
                    <a:cubicBezTo>
                      <a:pt x="105" y="2127"/>
                      <a:pt x="208" y="2189"/>
                      <a:pt x="323" y="2241"/>
                    </a:cubicBezTo>
                    <a:cubicBezTo>
                      <a:pt x="644" y="2397"/>
                      <a:pt x="987" y="2501"/>
                      <a:pt x="1339" y="2573"/>
                    </a:cubicBezTo>
                    <a:lnTo>
                      <a:pt x="1329" y="2563"/>
                    </a:lnTo>
                    <a:lnTo>
                      <a:pt x="1329" y="2563"/>
                    </a:lnTo>
                    <a:cubicBezTo>
                      <a:pt x="1736" y="2641"/>
                      <a:pt x="2150" y="2678"/>
                      <a:pt x="2561" y="2678"/>
                    </a:cubicBezTo>
                    <a:cubicBezTo>
                      <a:pt x="2693" y="2678"/>
                      <a:pt x="2826" y="2674"/>
                      <a:pt x="2958" y="2667"/>
                    </a:cubicBezTo>
                    <a:cubicBezTo>
                      <a:pt x="2958" y="2646"/>
                      <a:pt x="2968" y="2614"/>
                      <a:pt x="2968" y="2594"/>
                    </a:cubicBezTo>
                    <a:cubicBezTo>
                      <a:pt x="2988" y="2448"/>
                      <a:pt x="3030" y="2303"/>
                      <a:pt x="3082" y="2158"/>
                    </a:cubicBezTo>
                    <a:lnTo>
                      <a:pt x="3092" y="2137"/>
                    </a:lnTo>
                    <a:cubicBezTo>
                      <a:pt x="3113" y="2086"/>
                      <a:pt x="3144" y="2023"/>
                      <a:pt x="3175" y="1971"/>
                    </a:cubicBezTo>
                    <a:cubicBezTo>
                      <a:pt x="2760" y="1722"/>
                      <a:pt x="2356" y="1463"/>
                      <a:pt x="2003" y="1131"/>
                    </a:cubicBezTo>
                    <a:cubicBezTo>
                      <a:pt x="1785" y="924"/>
                      <a:pt x="1578" y="706"/>
                      <a:pt x="1412" y="457"/>
                    </a:cubicBezTo>
                    <a:cubicBezTo>
                      <a:pt x="1329" y="332"/>
                      <a:pt x="1246" y="198"/>
                      <a:pt x="1183" y="53"/>
                    </a:cubicBezTo>
                    <a:cubicBezTo>
                      <a:pt x="1173" y="42"/>
                      <a:pt x="1163" y="21"/>
                      <a:pt x="11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9"/>
              <p:cNvSpPr/>
              <p:nvPr/>
            </p:nvSpPr>
            <p:spPr>
              <a:xfrm>
                <a:off x="7392627" y="2900184"/>
                <a:ext cx="144036" cy="117852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2615" extrusionOk="0">
                    <a:moveTo>
                      <a:pt x="83" y="0"/>
                    </a:moveTo>
                    <a:cubicBezTo>
                      <a:pt x="83" y="10"/>
                      <a:pt x="72" y="31"/>
                      <a:pt x="72" y="42"/>
                    </a:cubicBezTo>
                    <a:cubicBezTo>
                      <a:pt x="42" y="228"/>
                      <a:pt x="21" y="404"/>
                      <a:pt x="10" y="570"/>
                    </a:cubicBezTo>
                    <a:cubicBezTo>
                      <a:pt x="0" y="664"/>
                      <a:pt x="0" y="747"/>
                      <a:pt x="0" y="840"/>
                    </a:cubicBezTo>
                    <a:cubicBezTo>
                      <a:pt x="10" y="923"/>
                      <a:pt x="10" y="1006"/>
                      <a:pt x="21" y="1089"/>
                    </a:cubicBezTo>
                    <a:cubicBezTo>
                      <a:pt x="31" y="1276"/>
                      <a:pt x="62" y="1462"/>
                      <a:pt x="104" y="1639"/>
                    </a:cubicBezTo>
                    <a:cubicBezTo>
                      <a:pt x="125" y="1753"/>
                      <a:pt x="145" y="1847"/>
                      <a:pt x="176" y="1930"/>
                    </a:cubicBezTo>
                    <a:cubicBezTo>
                      <a:pt x="197" y="2013"/>
                      <a:pt x="228" y="2105"/>
                      <a:pt x="259" y="2188"/>
                    </a:cubicBezTo>
                    <a:cubicBezTo>
                      <a:pt x="311" y="2344"/>
                      <a:pt x="374" y="2490"/>
                      <a:pt x="436" y="2614"/>
                    </a:cubicBezTo>
                    <a:cubicBezTo>
                      <a:pt x="643" y="2583"/>
                      <a:pt x="851" y="2541"/>
                      <a:pt x="1058" y="2490"/>
                    </a:cubicBezTo>
                    <a:lnTo>
                      <a:pt x="1037" y="2490"/>
                    </a:lnTo>
                    <a:cubicBezTo>
                      <a:pt x="1452" y="2375"/>
                      <a:pt x="1856" y="2220"/>
                      <a:pt x="2241" y="2002"/>
                    </a:cubicBezTo>
                    <a:lnTo>
                      <a:pt x="2241" y="1992"/>
                    </a:lnTo>
                    <a:cubicBezTo>
                      <a:pt x="2531" y="1826"/>
                      <a:pt x="2801" y="1618"/>
                      <a:pt x="3039" y="1379"/>
                    </a:cubicBezTo>
                    <a:cubicBezTo>
                      <a:pt x="3091" y="1328"/>
                      <a:pt x="3143" y="1276"/>
                      <a:pt x="3195" y="1213"/>
                    </a:cubicBezTo>
                    <a:cubicBezTo>
                      <a:pt x="3195" y="1203"/>
                      <a:pt x="3184" y="1193"/>
                      <a:pt x="3184" y="1193"/>
                    </a:cubicBezTo>
                    <a:cubicBezTo>
                      <a:pt x="3133" y="1058"/>
                      <a:pt x="3101" y="913"/>
                      <a:pt x="3081" y="778"/>
                    </a:cubicBezTo>
                    <a:cubicBezTo>
                      <a:pt x="3071" y="715"/>
                      <a:pt x="3071" y="664"/>
                      <a:pt x="3071" y="602"/>
                    </a:cubicBezTo>
                    <a:cubicBezTo>
                      <a:pt x="2956" y="607"/>
                      <a:pt x="2845" y="609"/>
                      <a:pt x="2733" y="609"/>
                    </a:cubicBezTo>
                    <a:cubicBezTo>
                      <a:pt x="2622" y="609"/>
                      <a:pt x="2510" y="607"/>
                      <a:pt x="2396" y="602"/>
                    </a:cubicBezTo>
                    <a:cubicBezTo>
                      <a:pt x="2105" y="591"/>
                      <a:pt x="1805" y="570"/>
                      <a:pt x="1515" y="519"/>
                    </a:cubicBezTo>
                    <a:cubicBezTo>
                      <a:pt x="1017" y="425"/>
                      <a:pt x="519" y="280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9"/>
              <p:cNvSpPr/>
              <p:nvPr/>
            </p:nvSpPr>
            <p:spPr>
              <a:xfrm>
                <a:off x="7415476" y="2960936"/>
                <a:ext cx="170716" cy="141242"/>
              </a:xfrm>
              <a:custGeom>
                <a:avLst/>
                <a:gdLst/>
                <a:ahLst/>
                <a:cxnLst/>
                <a:rect l="l" t="t" r="r" b="b"/>
                <a:pathLst>
                  <a:path w="3788" h="3134" extrusionOk="0">
                    <a:moveTo>
                      <a:pt x="2750" y="1"/>
                    </a:moveTo>
                    <a:cubicBezTo>
                      <a:pt x="2594" y="197"/>
                      <a:pt x="2408" y="363"/>
                      <a:pt x="2200" y="509"/>
                    </a:cubicBezTo>
                    <a:cubicBezTo>
                      <a:pt x="1920" y="716"/>
                      <a:pt x="1609" y="893"/>
                      <a:pt x="1287" y="1027"/>
                    </a:cubicBezTo>
                    <a:cubicBezTo>
                      <a:pt x="872" y="1204"/>
                      <a:pt x="437" y="1328"/>
                      <a:pt x="1" y="1401"/>
                    </a:cubicBezTo>
                    <a:cubicBezTo>
                      <a:pt x="53" y="1515"/>
                      <a:pt x="125" y="1619"/>
                      <a:pt x="198" y="1733"/>
                    </a:cubicBezTo>
                    <a:cubicBezTo>
                      <a:pt x="302" y="1878"/>
                      <a:pt x="416" y="2023"/>
                      <a:pt x="540" y="2158"/>
                    </a:cubicBezTo>
                    <a:cubicBezTo>
                      <a:pt x="655" y="2283"/>
                      <a:pt x="779" y="2407"/>
                      <a:pt x="914" y="2521"/>
                    </a:cubicBezTo>
                    <a:cubicBezTo>
                      <a:pt x="1174" y="2749"/>
                      <a:pt x="1453" y="2947"/>
                      <a:pt x="1744" y="3133"/>
                    </a:cubicBezTo>
                    <a:cubicBezTo>
                      <a:pt x="2179" y="2832"/>
                      <a:pt x="2584" y="2480"/>
                      <a:pt x="2957" y="2107"/>
                    </a:cubicBezTo>
                    <a:lnTo>
                      <a:pt x="2957" y="2107"/>
                    </a:lnTo>
                    <a:cubicBezTo>
                      <a:pt x="2947" y="2117"/>
                      <a:pt x="2947" y="2117"/>
                      <a:pt x="2937" y="2117"/>
                    </a:cubicBezTo>
                    <a:cubicBezTo>
                      <a:pt x="3237" y="1816"/>
                      <a:pt x="3518" y="1494"/>
                      <a:pt x="3788" y="1172"/>
                    </a:cubicBezTo>
                    <a:cubicBezTo>
                      <a:pt x="3715" y="1100"/>
                      <a:pt x="3652" y="1048"/>
                      <a:pt x="3590" y="986"/>
                    </a:cubicBezTo>
                    <a:cubicBezTo>
                      <a:pt x="3476" y="893"/>
                      <a:pt x="3362" y="778"/>
                      <a:pt x="3248" y="654"/>
                    </a:cubicBezTo>
                    <a:cubicBezTo>
                      <a:pt x="3154" y="550"/>
                      <a:pt x="3041" y="436"/>
                      <a:pt x="2947" y="301"/>
                    </a:cubicBezTo>
                    <a:cubicBezTo>
                      <a:pt x="2875" y="208"/>
                      <a:pt x="2812" y="104"/>
                      <a:pt x="2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9"/>
              <p:cNvSpPr/>
              <p:nvPr/>
            </p:nvSpPr>
            <p:spPr>
              <a:xfrm>
                <a:off x="7500114" y="3017992"/>
                <a:ext cx="159449" cy="139349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92" extrusionOk="0">
                    <a:moveTo>
                      <a:pt x="2013" y="0"/>
                    </a:moveTo>
                    <a:cubicBezTo>
                      <a:pt x="1691" y="394"/>
                      <a:pt x="1359" y="778"/>
                      <a:pt x="986" y="1130"/>
                    </a:cubicBezTo>
                    <a:cubicBezTo>
                      <a:pt x="778" y="1328"/>
                      <a:pt x="561" y="1525"/>
                      <a:pt x="333" y="1701"/>
                    </a:cubicBezTo>
                    <a:cubicBezTo>
                      <a:pt x="218" y="1784"/>
                      <a:pt x="105" y="1867"/>
                      <a:pt x="1" y="1950"/>
                    </a:cubicBezTo>
                    <a:cubicBezTo>
                      <a:pt x="188" y="2064"/>
                      <a:pt x="384" y="2179"/>
                      <a:pt x="571" y="2282"/>
                    </a:cubicBezTo>
                    <a:lnTo>
                      <a:pt x="852" y="2448"/>
                    </a:lnTo>
                    <a:cubicBezTo>
                      <a:pt x="1173" y="2624"/>
                      <a:pt x="1495" y="2811"/>
                      <a:pt x="1806" y="2998"/>
                    </a:cubicBezTo>
                    <a:cubicBezTo>
                      <a:pt x="1857" y="3029"/>
                      <a:pt x="1899" y="3060"/>
                      <a:pt x="1951" y="3091"/>
                    </a:cubicBezTo>
                    <a:cubicBezTo>
                      <a:pt x="2106" y="2769"/>
                      <a:pt x="2293" y="2469"/>
                      <a:pt x="2511" y="2188"/>
                    </a:cubicBezTo>
                    <a:cubicBezTo>
                      <a:pt x="2802" y="1794"/>
                      <a:pt x="3154" y="1442"/>
                      <a:pt x="3538" y="1151"/>
                    </a:cubicBezTo>
                    <a:cubicBezTo>
                      <a:pt x="3475" y="1100"/>
                      <a:pt x="3403" y="1047"/>
                      <a:pt x="3330" y="996"/>
                    </a:cubicBezTo>
                    <a:lnTo>
                      <a:pt x="3320" y="985"/>
                    </a:lnTo>
                    <a:cubicBezTo>
                      <a:pt x="3030" y="789"/>
                      <a:pt x="2708" y="550"/>
                      <a:pt x="2407" y="311"/>
                    </a:cubicBezTo>
                    <a:lnTo>
                      <a:pt x="2407" y="332"/>
                    </a:lnTo>
                    <a:cubicBezTo>
                      <a:pt x="2251" y="208"/>
                      <a:pt x="2127" y="93"/>
                      <a:pt x="2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9"/>
              <p:cNvSpPr/>
              <p:nvPr/>
            </p:nvSpPr>
            <p:spPr>
              <a:xfrm>
                <a:off x="7593135" y="3073606"/>
                <a:ext cx="141242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2884" extrusionOk="0">
                    <a:moveTo>
                      <a:pt x="1598" y="0"/>
                    </a:moveTo>
                    <a:cubicBezTo>
                      <a:pt x="1381" y="166"/>
                      <a:pt x="1173" y="343"/>
                      <a:pt x="987" y="540"/>
                    </a:cubicBezTo>
                    <a:lnTo>
                      <a:pt x="996" y="530"/>
                    </a:lnTo>
                    <a:lnTo>
                      <a:pt x="996" y="530"/>
                    </a:lnTo>
                    <a:cubicBezTo>
                      <a:pt x="664" y="862"/>
                      <a:pt x="385" y="1245"/>
                      <a:pt x="157" y="1650"/>
                    </a:cubicBezTo>
                    <a:cubicBezTo>
                      <a:pt x="104" y="1743"/>
                      <a:pt x="53" y="1837"/>
                      <a:pt x="1" y="1940"/>
                    </a:cubicBezTo>
                    <a:cubicBezTo>
                      <a:pt x="125" y="2013"/>
                      <a:pt x="229" y="2086"/>
                      <a:pt x="323" y="2169"/>
                    </a:cubicBezTo>
                    <a:cubicBezTo>
                      <a:pt x="530" y="2314"/>
                      <a:pt x="696" y="2459"/>
                      <a:pt x="851" y="2604"/>
                    </a:cubicBezTo>
                    <a:cubicBezTo>
                      <a:pt x="955" y="2708"/>
                      <a:pt x="1038" y="2791"/>
                      <a:pt x="1111" y="2874"/>
                    </a:cubicBezTo>
                    <a:lnTo>
                      <a:pt x="1121" y="2884"/>
                    </a:lnTo>
                    <a:cubicBezTo>
                      <a:pt x="1308" y="2614"/>
                      <a:pt x="1547" y="2376"/>
                      <a:pt x="1796" y="2169"/>
                    </a:cubicBezTo>
                    <a:cubicBezTo>
                      <a:pt x="2211" y="1816"/>
                      <a:pt x="2667" y="1535"/>
                      <a:pt x="3133" y="1276"/>
                    </a:cubicBezTo>
                    <a:cubicBezTo>
                      <a:pt x="2677" y="820"/>
                      <a:pt x="2169" y="426"/>
                      <a:pt x="1671" y="62"/>
                    </a:cubicBezTo>
                    <a:cubicBezTo>
                      <a:pt x="1650" y="42"/>
                      <a:pt x="1619" y="21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9"/>
              <p:cNvSpPr/>
              <p:nvPr/>
            </p:nvSpPr>
            <p:spPr>
              <a:xfrm>
                <a:off x="7647847" y="3135800"/>
                <a:ext cx="147776" cy="128127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2843" extrusionOk="0">
                    <a:moveTo>
                      <a:pt x="2023" y="0"/>
                    </a:moveTo>
                    <a:cubicBezTo>
                      <a:pt x="1940" y="42"/>
                      <a:pt x="1868" y="83"/>
                      <a:pt x="1785" y="135"/>
                    </a:cubicBezTo>
                    <a:lnTo>
                      <a:pt x="1806" y="125"/>
                    </a:lnTo>
                    <a:lnTo>
                      <a:pt x="1806" y="125"/>
                    </a:lnTo>
                    <a:cubicBezTo>
                      <a:pt x="1287" y="425"/>
                      <a:pt x="778" y="757"/>
                      <a:pt x="363" y="1183"/>
                    </a:cubicBezTo>
                    <a:cubicBezTo>
                      <a:pt x="229" y="1317"/>
                      <a:pt x="114" y="1462"/>
                      <a:pt x="1" y="1618"/>
                    </a:cubicBezTo>
                    <a:lnTo>
                      <a:pt x="156" y="1805"/>
                    </a:lnTo>
                    <a:cubicBezTo>
                      <a:pt x="343" y="2054"/>
                      <a:pt x="488" y="2282"/>
                      <a:pt x="612" y="2520"/>
                    </a:cubicBezTo>
                    <a:cubicBezTo>
                      <a:pt x="665" y="2624"/>
                      <a:pt x="716" y="2728"/>
                      <a:pt x="768" y="2842"/>
                    </a:cubicBezTo>
                    <a:cubicBezTo>
                      <a:pt x="1027" y="2656"/>
                      <a:pt x="1297" y="2510"/>
                      <a:pt x="1587" y="2375"/>
                    </a:cubicBezTo>
                    <a:cubicBezTo>
                      <a:pt x="2117" y="2147"/>
                      <a:pt x="2698" y="2002"/>
                      <a:pt x="3279" y="1971"/>
                    </a:cubicBezTo>
                    <a:cubicBezTo>
                      <a:pt x="3268" y="1940"/>
                      <a:pt x="3258" y="1919"/>
                      <a:pt x="3247" y="1888"/>
                    </a:cubicBezTo>
                    <a:cubicBezTo>
                      <a:pt x="3081" y="1452"/>
                      <a:pt x="2843" y="1017"/>
                      <a:pt x="2500" y="560"/>
                    </a:cubicBezTo>
                    <a:cubicBezTo>
                      <a:pt x="2355" y="363"/>
                      <a:pt x="2189" y="176"/>
                      <a:pt x="20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9"/>
              <p:cNvSpPr/>
              <p:nvPr/>
            </p:nvSpPr>
            <p:spPr>
              <a:xfrm>
                <a:off x="7684758" y="3231163"/>
                <a:ext cx="122088" cy="97256"/>
              </a:xfrm>
              <a:custGeom>
                <a:avLst/>
                <a:gdLst/>
                <a:ahLst/>
                <a:cxnLst/>
                <a:rect l="l" t="t" r="r" b="b"/>
                <a:pathLst>
                  <a:path w="2709" h="2158" extrusionOk="0">
                    <a:moveTo>
                      <a:pt x="2501" y="0"/>
                    </a:moveTo>
                    <a:cubicBezTo>
                      <a:pt x="2184" y="10"/>
                      <a:pt x="1857" y="61"/>
                      <a:pt x="1550" y="142"/>
                    </a:cubicBezTo>
                    <a:lnTo>
                      <a:pt x="1550" y="142"/>
                    </a:lnTo>
                    <a:cubicBezTo>
                      <a:pt x="1552" y="140"/>
                      <a:pt x="1554" y="138"/>
                      <a:pt x="1557" y="135"/>
                    </a:cubicBezTo>
                    <a:lnTo>
                      <a:pt x="1557" y="135"/>
                    </a:lnTo>
                    <a:cubicBezTo>
                      <a:pt x="1132" y="249"/>
                      <a:pt x="727" y="415"/>
                      <a:pt x="344" y="633"/>
                    </a:cubicBezTo>
                    <a:lnTo>
                      <a:pt x="344" y="643"/>
                    </a:lnTo>
                    <a:cubicBezTo>
                      <a:pt x="229" y="706"/>
                      <a:pt x="115" y="778"/>
                      <a:pt x="1" y="861"/>
                    </a:cubicBezTo>
                    <a:cubicBezTo>
                      <a:pt x="42" y="955"/>
                      <a:pt x="84" y="1058"/>
                      <a:pt x="115" y="1162"/>
                    </a:cubicBezTo>
                    <a:cubicBezTo>
                      <a:pt x="208" y="1432"/>
                      <a:pt x="271" y="1701"/>
                      <a:pt x="312" y="1960"/>
                    </a:cubicBezTo>
                    <a:cubicBezTo>
                      <a:pt x="323" y="2033"/>
                      <a:pt x="333" y="2096"/>
                      <a:pt x="333" y="2158"/>
                    </a:cubicBezTo>
                    <a:lnTo>
                      <a:pt x="395" y="2126"/>
                    </a:lnTo>
                    <a:cubicBezTo>
                      <a:pt x="696" y="2023"/>
                      <a:pt x="1017" y="1960"/>
                      <a:pt x="1329" y="1930"/>
                    </a:cubicBezTo>
                    <a:cubicBezTo>
                      <a:pt x="1453" y="1919"/>
                      <a:pt x="1578" y="1919"/>
                      <a:pt x="1702" y="1919"/>
                    </a:cubicBezTo>
                    <a:cubicBezTo>
                      <a:pt x="1900" y="1919"/>
                      <a:pt x="2096" y="1930"/>
                      <a:pt x="2294" y="1960"/>
                    </a:cubicBezTo>
                    <a:cubicBezTo>
                      <a:pt x="2418" y="1971"/>
                      <a:pt x="2543" y="1992"/>
                      <a:pt x="2656" y="2023"/>
                    </a:cubicBezTo>
                    <a:cubicBezTo>
                      <a:pt x="2688" y="1774"/>
                      <a:pt x="2709" y="1536"/>
                      <a:pt x="2698" y="1287"/>
                    </a:cubicBezTo>
                    <a:cubicBezTo>
                      <a:pt x="2698" y="851"/>
                      <a:pt x="2626" y="415"/>
                      <a:pt x="2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9"/>
              <p:cNvSpPr/>
              <p:nvPr/>
            </p:nvSpPr>
            <p:spPr>
              <a:xfrm>
                <a:off x="7700216" y="3259646"/>
                <a:ext cx="45" cy="541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9"/>
              <p:cNvSpPr/>
              <p:nvPr/>
            </p:nvSpPr>
            <p:spPr>
              <a:xfrm>
                <a:off x="7505748" y="3324184"/>
                <a:ext cx="298302" cy="297851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6609" extrusionOk="0">
                    <a:moveTo>
                      <a:pt x="5664" y="0"/>
                    </a:moveTo>
                    <a:cubicBezTo>
                      <a:pt x="5332" y="0"/>
                      <a:pt x="5010" y="32"/>
                      <a:pt x="4689" y="115"/>
                    </a:cubicBezTo>
                    <a:lnTo>
                      <a:pt x="4699" y="115"/>
                    </a:lnTo>
                    <a:cubicBezTo>
                      <a:pt x="4565" y="145"/>
                      <a:pt x="4440" y="187"/>
                      <a:pt x="4326" y="239"/>
                    </a:cubicBezTo>
                    <a:cubicBezTo>
                      <a:pt x="4336" y="394"/>
                      <a:pt x="4346" y="550"/>
                      <a:pt x="4336" y="705"/>
                    </a:cubicBezTo>
                    <a:cubicBezTo>
                      <a:pt x="4336" y="986"/>
                      <a:pt x="4316" y="1266"/>
                      <a:pt x="4274" y="1535"/>
                    </a:cubicBezTo>
                    <a:cubicBezTo>
                      <a:pt x="4222" y="1805"/>
                      <a:pt x="4160" y="2075"/>
                      <a:pt x="4077" y="2334"/>
                    </a:cubicBezTo>
                    <a:cubicBezTo>
                      <a:pt x="4025" y="2480"/>
                      <a:pt x="3973" y="2625"/>
                      <a:pt x="3921" y="2749"/>
                    </a:cubicBezTo>
                    <a:cubicBezTo>
                      <a:pt x="3869" y="2884"/>
                      <a:pt x="3818" y="3008"/>
                      <a:pt x="3755" y="3133"/>
                    </a:cubicBezTo>
                    <a:cubicBezTo>
                      <a:pt x="3641" y="3382"/>
                      <a:pt x="3496" y="3621"/>
                      <a:pt x="3341" y="3870"/>
                    </a:cubicBezTo>
                    <a:cubicBezTo>
                      <a:pt x="3185" y="4108"/>
                      <a:pt x="3019" y="4326"/>
                      <a:pt x="2853" y="4523"/>
                    </a:cubicBezTo>
                    <a:cubicBezTo>
                      <a:pt x="2677" y="4741"/>
                      <a:pt x="2511" y="4928"/>
                      <a:pt x="2334" y="5094"/>
                    </a:cubicBezTo>
                    <a:cubicBezTo>
                      <a:pt x="2137" y="5280"/>
                      <a:pt x="1940" y="5456"/>
                      <a:pt x="1743" y="5612"/>
                    </a:cubicBezTo>
                    <a:cubicBezTo>
                      <a:pt x="1328" y="5924"/>
                      <a:pt x="892" y="6193"/>
                      <a:pt x="436" y="6411"/>
                    </a:cubicBezTo>
                    <a:cubicBezTo>
                      <a:pt x="291" y="6484"/>
                      <a:pt x="135" y="6546"/>
                      <a:pt x="0" y="6608"/>
                    </a:cubicBezTo>
                    <a:cubicBezTo>
                      <a:pt x="695" y="6473"/>
                      <a:pt x="1380" y="6276"/>
                      <a:pt x="2013" y="6007"/>
                    </a:cubicBezTo>
                    <a:cubicBezTo>
                      <a:pt x="2822" y="5654"/>
                      <a:pt x="3569" y="5177"/>
                      <a:pt x="4201" y="4585"/>
                    </a:cubicBezTo>
                    <a:cubicBezTo>
                      <a:pt x="4523" y="4285"/>
                      <a:pt x="4823" y="3942"/>
                      <a:pt x="5104" y="3568"/>
                    </a:cubicBezTo>
                    <a:cubicBezTo>
                      <a:pt x="5415" y="3154"/>
                      <a:pt x="5685" y="2697"/>
                      <a:pt x="5913" y="2231"/>
                    </a:cubicBezTo>
                    <a:cubicBezTo>
                      <a:pt x="6276" y="1515"/>
                      <a:pt x="6515" y="799"/>
                      <a:pt x="6618" y="104"/>
                    </a:cubicBezTo>
                    <a:cubicBezTo>
                      <a:pt x="6296" y="32"/>
                      <a:pt x="5985" y="0"/>
                      <a:pt x="56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9"/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9"/>
              <p:cNvSpPr/>
              <p:nvPr/>
            </p:nvSpPr>
            <p:spPr>
              <a:xfrm>
                <a:off x="7465051" y="2815096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CE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9"/>
              <p:cNvSpPr/>
              <p:nvPr/>
            </p:nvSpPr>
            <p:spPr>
              <a:xfrm>
                <a:off x="7842767" y="2690258"/>
                <a:ext cx="26229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64" extrusionOk="0">
                    <a:moveTo>
                      <a:pt x="581" y="1"/>
                    </a:moveTo>
                    <a:lnTo>
                      <a:pt x="581" y="1"/>
                    </a:lnTo>
                    <a:cubicBezTo>
                      <a:pt x="405" y="115"/>
                      <a:pt x="219" y="229"/>
                      <a:pt x="1" y="364"/>
                    </a:cubicBezTo>
                    <a:lnTo>
                      <a:pt x="12" y="364"/>
                    </a:lnTo>
                    <a:cubicBezTo>
                      <a:pt x="208" y="239"/>
                      <a:pt x="405" y="115"/>
                      <a:pt x="581" y="1"/>
                    </a:cubicBezTo>
                    <a:close/>
                  </a:path>
                </a:pathLst>
              </a:custGeom>
              <a:solidFill>
                <a:srgbClr val="FAE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9"/>
              <p:cNvSpPr/>
              <p:nvPr/>
            </p:nvSpPr>
            <p:spPr>
              <a:xfrm>
                <a:off x="7664703" y="2683272"/>
                <a:ext cx="175313" cy="112669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2500" extrusionOk="0">
                    <a:moveTo>
                      <a:pt x="1338" y="0"/>
                    </a:moveTo>
                    <a:cubicBezTo>
                      <a:pt x="1141" y="0"/>
                      <a:pt x="913" y="10"/>
                      <a:pt x="653" y="31"/>
                    </a:cubicBezTo>
                    <a:cubicBezTo>
                      <a:pt x="570" y="31"/>
                      <a:pt x="487" y="42"/>
                      <a:pt x="404" y="52"/>
                    </a:cubicBezTo>
                    <a:cubicBezTo>
                      <a:pt x="353" y="145"/>
                      <a:pt x="311" y="238"/>
                      <a:pt x="270" y="342"/>
                    </a:cubicBezTo>
                    <a:lnTo>
                      <a:pt x="270" y="332"/>
                    </a:lnTo>
                    <a:cubicBezTo>
                      <a:pt x="155" y="602"/>
                      <a:pt x="83" y="892"/>
                      <a:pt x="42" y="1183"/>
                    </a:cubicBezTo>
                    <a:lnTo>
                      <a:pt x="42" y="1172"/>
                    </a:lnTo>
                    <a:cubicBezTo>
                      <a:pt x="0" y="1515"/>
                      <a:pt x="0" y="1856"/>
                      <a:pt x="42" y="2188"/>
                    </a:cubicBezTo>
                    <a:lnTo>
                      <a:pt x="42" y="2178"/>
                    </a:lnTo>
                    <a:cubicBezTo>
                      <a:pt x="62" y="2292"/>
                      <a:pt x="83" y="2396"/>
                      <a:pt x="104" y="2500"/>
                    </a:cubicBezTo>
                    <a:cubicBezTo>
                      <a:pt x="374" y="2417"/>
                      <a:pt x="623" y="2365"/>
                      <a:pt x="882" y="2334"/>
                    </a:cubicBezTo>
                    <a:cubicBezTo>
                      <a:pt x="1006" y="2313"/>
                      <a:pt x="1141" y="2313"/>
                      <a:pt x="1276" y="2313"/>
                    </a:cubicBezTo>
                    <a:lnTo>
                      <a:pt x="1296" y="2313"/>
                    </a:lnTo>
                    <a:cubicBezTo>
                      <a:pt x="1328" y="2334"/>
                      <a:pt x="1359" y="2344"/>
                      <a:pt x="1390" y="2344"/>
                    </a:cubicBezTo>
                    <a:cubicBezTo>
                      <a:pt x="1400" y="2344"/>
                      <a:pt x="1411" y="2344"/>
                      <a:pt x="1421" y="2334"/>
                    </a:cubicBezTo>
                    <a:cubicBezTo>
                      <a:pt x="1462" y="2324"/>
                      <a:pt x="1483" y="2303"/>
                      <a:pt x="1515" y="2271"/>
                    </a:cubicBezTo>
                    <a:lnTo>
                      <a:pt x="1525" y="2261"/>
                    </a:lnTo>
                    <a:lnTo>
                      <a:pt x="1545" y="2241"/>
                    </a:lnTo>
                    <a:cubicBezTo>
                      <a:pt x="1764" y="1981"/>
                      <a:pt x="2054" y="1732"/>
                      <a:pt x="2458" y="1462"/>
                    </a:cubicBezTo>
                    <a:cubicBezTo>
                      <a:pt x="2811" y="1224"/>
                      <a:pt x="3174" y="996"/>
                      <a:pt x="3475" y="819"/>
                    </a:cubicBezTo>
                    <a:cubicBezTo>
                      <a:pt x="3620" y="736"/>
                      <a:pt x="3755" y="653"/>
                      <a:pt x="3890" y="570"/>
                    </a:cubicBezTo>
                    <a:cubicBezTo>
                      <a:pt x="3838" y="529"/>
                      <a:pt x="3786" y="498"/>
                      <a:pt x="3703" y="456"/>
                    </a:cubicBezTo>
                    <a:cubicBezTo>
                      <a:pt x="3537" y="373"/>
                      <a:pt x="3361" y="311"/>
                      <a:pt x="3184" y="259"/>
                    </a:cubicBezTo>
                    <a:cubicBezTo>
                      <a:pt x="3018" y="208"/>
                      <a:pt x="2842" y="155"/>
                      <a:pt x="2635" y="114"/>
                    </a:cubicBezTo>
                    <a:cubicBezTo>
                      <a:pt x="2230" y="42"/>
                      <a:pt x="1794" y="0"/>
                      <a:pt x="13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9"/>
              <p:cNvSpPr/>
              <p:nvPr/>
            </p:nvSpPr>
            <p:spPr>
              <a:xfrm>
                <a:off x="7689941" y="2559831"/>
                <a:ext cx="423589" cy="393665"/>
              </a:xfrm>
              <a:custGeom>
                <a:avLst/>
                <a:gdLst/>
                <a:ahLst/>
                <a:cxnLst/>
                <a:rect l="l" t="t" r="r" b="b"/>
                <a:pathLst>
                  <a:path w="9399" h="8735" extrusionOk="0">
                    <a:moveTo>
                      <a:pt x="3807" y="1"/>
                    </a:moveTo>
                    <a:cubicBezTo>
                      <a:pt x="3610" y="1"/>
                      <a:pt x="3403" y="21"/>
                      <a:pt x="3195" y="63"/>
                    </a:cubicBezTo>
                    <a:cubicBezTo>
                      <a:pt x="2583" y="167"/>
                      <a:pt x="2002" y="457"/>
                      <a:pt x="1525" y="893"/>
                    </a:cubicBezTo>
                    <a:cubicBezTo>
                      <a:pt x="1266" y="1131"/>
                      <a:pt x="1048" y="1411"/>
                      <a:pt x="851" y="1743"/>
                    </a:cubicBezTo>
                    <a:cubicBezTo>
                      <a:pt x="768" y="1888"/>
                      <a:pt x="695" y="2044"/>
                      <a:pt x="623" y="2200"/>
                    </a:cubicBezTo>
                    <a:lnTo>
                      <a:pt x="633" y="2200"/>
                    </a:lnTo>
                    <a:cubicBezTo>
                      <a:pt x="644" y="2200"/>
                      <a:pt x="653" y="2210"/>
                      <a:pt x="653" y="2230"/>
                    </a:cubicBezTo>
                    <a:cubicBezTo>
                      <a:pt x="674" y="2230"/>
                      <a:pt x="685" y="2251"/>
                      <a:pt x="685" y="2272"/>
                    </a:cubicBezTo>
                    <a:cubicBezTo>
                      <a:pt x="674" y="2283"/>
                      <a:pt x="674" y="2293"/>
                      <a:pt x="664" y="2303"/>
                    </a:cubicBezTo>
                    <a:cubicBezTo>
                      <a:pt x="674" y="2313"/>
                      <a:pt x="685" y="2324"/>
                      <a:pt x="674" y="2334"/>
                    </a:cubicBezTo>
                    <a:cubicBezTo>
                      <a:pt x="674" y="2355"/>
                      <a:pt x="664" y="2366"/>
                      <a:pt x="664" y="2376"/>
                    </a:cubicBezTo>
                    <a:lnTo>
                      <a:pt x="664" y="2396"/>
                    </a:lnTo>
                    <a:cubicBezTo>
                      <a:pt x="664" y="2407"/>
                      <a:pt x="653" y="2417"/>
                      <a:pt x="653" y="2417"/>
                    </a:cubicBezTo>
                    <a:cubicBezTo>
                      <a:pt x="653" y="2428"/>
                      <a:pt x="653" y="2428"/>
                      <a:pt x="664" y="2428"/>
                    </a:cubicBezTo>
                    <a:cubicBezTo>
                      <a:pt x="664" y="2438"/>
                      <a:pt x="653" y="2449"/>
                      <a:pt x="653" y="2459"/>
                    </a:cubicBezTo>
                    <a:cubicBezTo>
                      <a:pt x="653" y="2469"/>
                      <a:pt x="644" y="2479"/>
                      <a:pt x="644" y="2490"/>
                    </a:cubicBezTo>
                    <a:cubicBezTo>
                      <a:pt x="644" y="2500"/>
                      <a:pt x="644" y="2500"/>
                      <a:pt x="633" y="2511"/>
                    </a:cubicBezTo>
                    <a:cubicBezTo>
                      <a:pt x="529" y="2749"/>
                      <a:pt x="415" y="2988"/>
                      <a:pt x="301" y="3226"/>
                    </a:cubicBezTo>
                    <a:cubicBezTo>
                      <a:pt x="218" y="3434"/>
                      <a:pt x="146" y="3652"/>
                      <a:pt x="104" y="3880"/>
                    </a:cubicBezTo>
                    <a:cubicBezTo>
                      <a:pt x="31" y="4181"/>
                      <a:pt x="0" y="4502"/>
                      <a:pt x="0" y="4834"/>
                    </a:cubicBezTo>
                    <a:cubicBezTo>
                      <a:pt x="0" y="5457"/>
                      <a:pt x="156" y="6079"/>
                      <a:pt x="446" y="6629"/>
                    </a:cubicBezTo>
                    <a:cubicBezTo>
                      <a:pt x="736" y="7179"/>
                      <a:pt x="1183" y="7645"/>
                      <a:pt x="1722" y="7988"/>
                    </a:cubicBezTo>
                    <a:cubicBezTo>
                      <a:pt x="1992" y="8154"/>
                      <a:pt x="2313" y="8288"/>
                      <a:pt x="2718" y="8424"/>
                    </a:cubicBezTo>
                    <a:cubicBezTo>
                      <a:pt x="3081" y="8548"/>
                      <a:pt x="3475" y="8631"/>
                      <a:pt x="3911" y="8682"/>
                    </a:cubicBezTo>
                    <a:cubicBezTo>
                      <a:pt x="4180" y="8724"/>
                      <a:pt x="4461" y="8735"/>
                      <a:pt x="4740" y="8735"/>
                    </a:cubicBezTo>
                    <a:cubicBezTo>
                      <a:pt x="5291" y="8735"/>
                      <a:pt x="5830" y="8672"/>
                      <a:pt x="6349" y="8537"/>
                    </a:cubicBezTo>
                    <a:cubicBezTo>
                      <a:pt x="6743" y="8433"/>
                      <a:pt x="7106" y="8299"/>
                      <a:pt x="7437" y="8133"/>
                    </a:cubicBezTo>
                    <a:cubicBezTo>
                      <a:pt x="7759" y="7967"/>
                      <a:pt x="8071" y="7760"/>
                      <a:pt x="8350" y="7521"/>
                    </a:cubicBezTo>
                    <a:cubicBezTo>
                      <a:pt x="8631" y="7272"/>
                      <a:pt x="8869" y="6981"/>
                      <a:pt x="9056" y="6681"/>
                    </a:cubicBezTo>
                    <a:cubicBezTo>
                      <a:pt x="9149" y="6525"/>
                      <a:pt x="9222" y="6359"/>
                      <a:pt x="9284" y="6183"/>
                    </a:cubicBezTo>
                    <a:cubicBezTo>
                      <a:pt x="9346" y="5996"/>
                      <a:pt x="9388" y="5809"/>
                      <a:pt x="9398" y="5633"/>
                    </a:cubicBezTo>
                    <a:cubicBezTo>
                      <a:pt x="9398" y="5561"/>
                      <a:pt x="9388" y="5488"/>
                      <a:pt x="9378" y="5405"/>
                    </a:cubicBezTo>
                    <a:cubicBezTo>
                      <a:pt x="9367" y="5322"/>
                      <a:pt x="9336" y="5249"/>
                      <a:pt x="9305" y="5187"/>
                    </a:cubicBezTo>
                    <a:cubicBezTo>
                      <a:pt x="9263" y="5083"/>
                      <a:pt x="9191" y="4990"/>
                      <a:pt x="9076" y="4876"/>
                    </a:cubicBezTo>
                    <a:cubicBezTo>
                      <a:pt x="8993" y="4803"/>
                      <a:pt x="8910" y="4731"/>
                      <a:pt x="8827" y="4668"/>
                    </a:cubicBezTo>
                    <a:lnTo>
                      <a:pt x="8755" y="4606"/>
                    </a:lnTo>
                    <a:cubicBezTo>
                      <a:pt x="8610" y="4482"/>
                      <a:pt x="8495" y="4367"/>
                      <a:pt x="8392" y="4254"/>
                    </a:cubicBezTo>
                    <a:cubicBezTo>
                      <a:pt x="8382" y="4243"/>
                      <a:pt x="8361" y="4222"/>
                      <a:pt x="8350" y="4201"/>
                    </a:cubicBezTo>
                    <a:lnTo>
                      <a:pt x="8340" y="4191"/>
                    </a:lnTo>
                    <a:cubicBezTo>
                      <a:pt x="8216" y="4025"/>
                      <a:pt x="8101" y="3828"/>
                      <a:pt x="7998" y="3579"/>
                    </a:cubicBezTo>
                    <a:cubicBezTo>
                      <a:pt x="7925" y="3413"/>
                      <a:pt x="7863" y="3237"/>
                      <a:pt x="7801" y="3071"/>
                    </a:cubicBezTo>
                    <a:cubicBezTo>
                      <a:pt x="7739" y="2884"/>
                      <a:pt x="7666" y="2698"/>
                      <a:pt x="7593" y="2521"/>
                    </a:cubicBezTo>
                    <a:cubicBezTo>
                      <a:pt x="7448" y="2189"/>
                      <a:pt x="7251" y="1868"/>
                      <a:pt x="7002" y="1566"/>
                    </a:cubicBezTo>
                    <a:cubicBezTo>
                      <a:pt x="6784" y="1287"/>
                      <a:pt x="6504" y="1027"/>
                      <a:pt x="6183" y="799"/>
                    </a:cubicBezTo>
                    <a:cubicBezTo>
                      <a:pt x="5892" y="591"/>
                      <a:pt x="5570" y="416"/>
                      <a:pt x="5208" y="270"/>
                    </a:cubicBezTo>
                    <a:cubicBezTo>
                      <a:pt x="4886" y="146"/>
                      <a:pt x="4533" y="63"/>
                      <a:pt x="4180" y="21"/>
                    </a:cubicBezTo>
                    <a:cubicBezTo>
                      <a:pt x="4056" y="11"/>
                      <a:pt x="3931" y="1"/>
                      <a:pt x="3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9"/>
              <p:cNvSpPr/>
              <p:nvPr/>
            </p:nvSpPr>
            <p:spPr>
              <a:xfrm>
                <a:off x="7689445" y="2677143"/>
                <a:ext cx="407681" cy="276805"/>
              </a:xfrm>
              <a:custGeom>
                <a:avLst/>
                <a:gdLst/>
                <a:ahLst/>
                <a:cxnLst/>
                <a:rect l="l" t="t" r="r" b="b"/>
                <a:pathLst>
                  <a:path w="9046" h="6142" extrusionOk="0">
                    <a:moveTo>
                      <a:pt x="602" y="1"/>
                    </a:moveTo>
                    <a:lnTo>
                      <a:pt x="602" y="1"/>
                    </a:lnTo>
                    <a:cubicBezTo>
                      <a:pt x="509" y="208"/>
                      <a:pt x="406" y="416"/>
                      <a:pt x="323" y="602"/>
                    </a:cubicBezTo>
                    <a:lnTo>
                      <a:pt x="312" y="623"/>
                    </a:lnTo>
                    <a:cubicBezTo>
                      <a:pt x="229" y="831"/>
                      <a:pt x="157" y="1049"/>
                      <a:pt x="104" y="1266"/>
                    </a:cubicBezTo>
                    <a:cubicBezTo>
                      <a:pt x="42" y="1578"/>
                      <a:pt x="1" y="1899"/>
                      <a:pt x="11" y="2231"/>
                    </a:cubicBezTo>
                    <a:cubicBezTo>
                      <a:pt x="11" y="2854"/>
                      <a:pt x="167" y="3476"/>
                      <a:pt x="457" y="4026"/>
                    </a:cubicBezTo>
                    <a:cubicBezTo>
                      <a:pt x="747" y="4576"/>
                      <a:pt x="1194" y="5042"/>
                      <a:pt x="1733" y="5385"/>
                    </a:cubicBezTo>
                    <a:cubicBezTo>
                      <a:pt x="2003" y="5551"/>
                      <a:pt x="2324" y="5696"/>
                      <a:pt x="2729" y="5821"/>
                    </a:cubicBezTo>
                    <a:cubicBezTo>
                      <a:pt x="3092" y="5945"/>
                      <a:pt x="3486" y="6028"/>
                      <a:pt x="3922" y="6090"/>
                    </a:cubicBezTo>
                    <a:cubicBezTo>
                      <a:pt x="4202" y="6121"/>
                      <a:pt x="4482" y="6142"/>
                      <a:pt x="4751" y="6142"/>
                    </a:cubicBezTo>
                    <a:cubicBezTo>
                      <a:pt x="5302" y="6142"/>
                      <a:pt x="5841" y="6069"/>
                      <a:pt x="6360" y="5934"/>
                    </a:cubicBezTo>
                    <a:cubicBezTo>
                      <a:pt x="6754" y="5841"/>
                      <a:pt x="7117" y="5696"/>
                      <a:pt x="7448" y="5530"/>
                    </a:cubicBezTo>
                    <a:cubicBezTo>
                      <a:pt x="7770" y="5364"/>
                      <a:pt x="8082" y="5157"/>
                      <a:pt x="8361" y="4918"/>
                    </a:cubicBezTo>
                    <a:cubicBezTo>
                      <a:pt x="8631" y="4679"/>
                      <a:pt x="8870" y="4410"/>
                      <a:pt x="9046" y="4119"/>
                    </a:cubicBezTo>
                    <a:lnTo>
                      <a:pt x="9046" y="4119"/>
                    </a:lnTo>
                    <a:cubicBezTo>
                      <a:pt x="8704" y="4461"/>
                      <a:pt x="8299" y="4742"/>
                      <a:pt x="7863" y="4949"/>
                    </a:cubicBezTo>
                    <a:cubicBezTo>
                      <a:pt x="7708" y="5021"/>
                      <a:pt x="7563" y="5084"/>
                      <a:pt x="7407" y="5146"/>
                    </a:cubicBezTo>
                    <a:cubicBezTo>
                      <a:pt x="7252" y="5198"/>
                      <a:pt x="7096" y="5250"/>
                      <a:pt x="6930" y="5291"/>
                    </a:cubicBezTo>
                    <a:cubicBezTo>
                      <a:pt x="6639" y="5364"/>
                      <a:pt x="6349" y="5426"/>
                      <a:pt x="6058" y="5457"/>
                    </a:cubicBezTo>
                    <a:cubicBezTo>
                      <a:pt x="5747" y="5509"/>
                      <a:pt x="5436" y="5530"/>
                      <a:pt x="5125" y="5540"/>
                    </a:cubicBezTo>
                    <a:cubicBezTo>
                      <a:pt x="4804" y="5540"/>
                      <a:pt x="4472" y="5530"/>
                      <a:pt x="4161" y="5489"/>
                    </a:cubicBezTo>
                    <a:cubicBezTo>
                      <a:pt x="3839" y="5447"/>
                      <a:pt x="3527" y="5395"/>
                      <a:pt x="3227" y="5302"/>
                    </a:cubicBezTo>
                    <a:cubicBezTo>
                      <a:pt x="2926" y="5219"/>
                      <a:pt x="2635" y="5104"/>
                      <a:pt x="2366" y="4959"/>
                    </a:cubicBezTo>
                    <a:cubicBezTo>
                      <a:pt x="2096" y="4814"/>
                      <a:pt x="1847" y="4648"/>
                      <a:pt x="1630" y="4440"/>
                    </a:cubicBezTo>
                    <a:cubicBezTo>
                      <a:pt x="1401" y="4223"/>
                      <a:pt x="1204" y="3984"/>
                      <a:pt x="1049" y="3714"/>
                    </a:cubicBezTo>
                    <a:cubicBezTo>
                      <a:pt x="883" y="3424"/>
                      <a:pt x="758" y="3113"/>
                      <a:pt x="675" y="2802"/>
                    </a:cubicBezTo>
                    <a:cubicBezTo>
                      <a:pt x="581" y="2460"/>
                      <a:pt x="530" y="2117"/>
                      <a:pt x="499" y="1764"/>
                    </a:cubicBezTo>
                    <a:cubicBezTo>
                      <a:pt x="468" y="1412"/>
                      <a:pt x="468" y="1059"/>
                      <a:pt x="499" y="706"/>
                    </a:cubicBezTo>
                    <a:cubicBezTo>
                      <a:pt x="519" y="468"/>
                      <a:pt x="551" y="229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9"/>
              <p:cNvSpPr/>
              <p:nvPr/>
            </p:nvSpPr>
            <p:spPr>
              <a:xfrm>
                <a:off x="7757272" y="2552350"/>
                <a:ext cx="103340" cy="61292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360" extrusionOk="0">
                    <a:moveTo>
                      <a:pt x="851" y="1"/>
                    </a:moveTo>
                    <a:cubicBezTo>
                      <a:pt x="705" y="1"/>
                      <a:pt x="570" y="31"/>
                      <a:pt x="446" y="73"/>
                    </a:cubicBezTo>
                    <a:cubicBezTo>
                      <a:pt x="321" y="114"/>
                      <a:pt x="218" y="197"/>
                      <a:pt x="135" y="312"/>
                    </a:cubicBezTo>
                    <a:cubicBezTo>
                      <a:pt x="42" y="436"/>
                      <a:pt x="0" y="571"/>
                      <a:pt x="0" y="695"/>
                    </a:cubicBezTo>
                    <a:cubicBezTo>
                      <a:pt x="10" y="747"/>
                      <a:pt x="21" y="799"/>
                      <a:pt x="42" y="851"/>
                    </a:cubicBezTo>
                    <a:cubicBezTo>
                      <a:pt x="72" y="903"/>
                      <a:pt x="104" y="955"/>
                      <a:pt x="155" y="1006"/>
                    </a:cubicBezTo>
                    <a:cubicBezTo>
                      <a:pt x="197" y="1048"/>
                      <a:pt x="238" y="1079"/>
                      <a:pt x="280" y="1100"/>
                    </a:cubicBezTo>
                    <a:cubicBezTo>
                      <a:pt x="332" y="1142"/>
                      <a:pt x="394" y="1172"/>
                      <a:pt x="446" y="1193"/>
                    </a:cubicBezTo>
                    <a:cubicBezTo>
                      <a:pt x="549" y="1245"/>
                      <a:pt x="674" y="1276"/>
                      <a:pt x="819" y="1308"/>
                    </a:cubicBezTo>
                    <a:cubicBezTo>
                      <a:pt x="934" y="1338"/>
                      <a:pt x="1037" y="1349"/>
                      <a:pt x="1151" y="1359"/>
                    </a:cubicBezTo>
                    <a:lnTo>
                      <a:pt x="1234" y="1359"/>
                    </a:lnTo>
                    <a:cubicBezTo>
                      <a:pt x="1359" y="1359"/>
                      <a:pt x="1473" y="1349"/>
                      <a:pt x="1587" y="1328"/>
                    </a:cubicBezTo>
                    <a:cubicBezTo>
                      <a:pt x="1743" y="1287"/>
                      <a:pt x="1877" y="1245"/>
                      <a:pt x="1981" y="1172"/>
                    </a:cubicBezTo>
                    <a:cubicBezTo>
                      <a:pt x="2147" y="1069"/>
                      <a:pt x="2292" y="872"/>
                      <a:pt x="2251" y="654"/>
                    </a:cubicBezTo>
                    <a:cubicBezTo>
                      <a:pt x="2230" y="602"/>
                      <a:pt x="2220" y="550"/>
                      <a:pt x="2188" y="499"/>
                    </a:cubicBezTo>
                    <a:cubicBezTo>
                      <a:pt x="2168" y="467"/>
                      <a:pt x="2158" y="446"/>
                      <a:pt x="2137" y="425"/>
                    </a:cubicBezTo>
                    <a:cubicBezTo>
                      <a:pt x="2126" y="395"/>
                      <a:pt x="2105" y="374"/>
                      <a:pt x="2095" y="353"/>
                    </a:cubicBezTo>
                    <a:cubicBezTo>
                      <a:pt x="2064" y="343"/>
                      <a:pt x="2033" y="322"/>
                      <a:pt x="2012" y="301"/>
                    </a:cubicBezTo>
                    <a:lnTo>
                      <a:pt x="1950" y="270"/>
                    </a:lnTo>
                    <a:cubicBezTo>
                      <a:pt x="1909" y="239"/>
                      <a:pt x="1856" y="218"/>
                      <a:pt x="1794" y="197"/>
                    </a:cubicBezTo>
                    <a:cubicBezTo>
                      <a:pt x="1764" y="177"/>
                      <a:pt x="1732" y="167"/>
                      <a:pt x="1701" y="167"/>
                    </a:cubicBezTo>
                    <a:cubicBezTo>
                      <a:pt x="1587" y="125"/>
                      <a:pt x="1462" y="84"/>
                      <a:pt x="1328" y="52"/>
                    </a:cubicBezTo>
                    <a:cubicBezTo>
                      <a:pt x="1172" y="21"/>
                      <a:pt x="1017" y="11"/>
                      <a:pt x="8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9"/>
              <p:cNvSpPr/>
              <p:nvPr/>
            </p:nvSpPr>
            <p:spPr>
              <a:xfrm>
                <a:off x="7717477" y="2613146"/>
                <a:ext cx="66925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038" extrusionOk="0">
                    <a:moveTo>
                      <a:pt x="520" y="0"/>
                    </a:moveTo>
                    <a:cubicBezTo>
                      <a:pt x="457" y="0"/>
                      <a:pt x="395" y="0"/>
                      <a:pt x="344" y="21"/>
                    </a:cubicBezTo>
                    <a:cubicBezTo>
                      <a:pt x="178" y="62"/>
                      <a:pt x="53" y="208"/>
                      <a:pt x="22" y="383"/>
                    </a:cubicBezTo>
                    <a:cubicBezTo>
                      <a:pt x="1" y="457"/>
                      <a:pt x="12" y="540"/>
                      <a:pt x="33" y="632"/>
                    </a:cubicBezTo>
                    <a:cubicBezTo>
                      <a:pt x="63" y="715"/>
                      <a:pt x="105" y="788"/>
                      <a:pt x="178" y="861"/>
                    </a:cubicBezTo>
                    <a:cubicBezTo>
                      <a:pt x="281" y="975"/>
                      <a:pt x="447" y="1037"/>
                      <a:pt x="644" y="1037"/>
                    </a:cubicBezTo>
                    <a:lnTo>
                      <a:pt x="717" y="1037"/>
                    </a:lnTo>
                    <a:cubicBezTo>
                      <a:pt x="779" y="1027"/>
                      <a:pt x="852" y="1017"/>
                      <a:pt x="945" y="985"/>
                    </a:cubicBezTo>
                    <a:cubicBezTo>
                      <a:pt x="1049" y="954"/>
                      <a:pt x="1142" y="913"/>
                      <a:pt x="1246" y="851"/>
                    </a:cubicBezTo>
                    <a:cubicBezTo>
                      <a:pt x="1329" y="798"/>
                      <a:pt x="1402" y="726"/>
                      <a:pt x="1443" y="653"/>
                    </a:cubicBezTo>
                    <a:cubicBezTo>
                      <a:pt x="1474" y="581"/>
                      <a:pt x="1485" y="487"/>
                      <a:pt x="1453" y="404"/>
                    </a:cubicBezTo>
                    <a:cubicBezTo>
                      <a:pt x="1381" y="238"/>
                      <a:pt x="1194" y="166"/>
                      <a:pt x="1038" y="114"/>
                    </a:cubicBezTo>
                    <a:cubicBezTo>
                      <a:pt x="987" y="93"/>
                      <a:pt x="935" y="83"/>
                      <a:pt x="883" y="83"/>
                    </a:cubicBezTo>
                    <a:cubicBezTo>
                      <a:pt x="800" y="52"/>
                      <a:pt x="727" y="21"/>
                      <a:pt x="655" y="10"/>
                    </a:cubicBezTo>
                    <a:cubicBezTo>
                      <a:pt x="613" y="0"/>
                      <a:pt x="561" y="0"/>
                      <a:pt x="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9"/>
              <p:cNvSpPr/>
              <p:nvPr/>
            </p:nvSpPr>
            <p:spPr>
              <a:xfrm>
                <a:off x="7672635" y="2554693"/>
                <a:ext cx="41147" cy="3159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701" extrusionOk="0">
                    <a:moveTo>
                      <a:pt x="509" y="0"/>
                    </a:moveTo>
                    <a:cubicBezTo>
                      <a:pt x="457" y="0"/>
                      <a:pt x="415" y="11"/>
                      <a:pt x="364" y="21"/>
                    </a:cubicBezTo>
                    <a:cubicBezTo>
                      <a:pt x="301" y="32"/>
                      <a:pt x="239" y="62"/>
                      <a:pt x="177" y="94"/>
                    </a:cubicBezTo>
                    <a:cubicBezTo>
                      <a:pt x="115" y="125"/>
                      <a:pt x="62" y="187"/>
                      <a:pt x="32" y="249"/>
                    </a:cubicBezTo>
                    <a:cubicBezTo>
                      <a:pt x="0" y="311"/>
                      <a:pt x="0" y="373"/>
                      <a:pt x="21" y="436"/>
                    </a:cubicBezTo>
                    <a:cubicBezTo>
                      <a:pt x="42" y="488"/>
                      <a:pt x="83" y="530"/>
                      <a:pt x="125" y="560"/>
                    </a:cubicBezTo>
                    <a:cubicBezTo>
                      <a:pt x="135" y="592"/>
                      <a:pt x="156" y="612"/>
                      <a:pt x="187" y="622"/>
                    </a:cubicBezTo>
                    <a:cubicBezTo>
                      <a:pt x="289" y="665"/>
                      <a:pt x="405" y="701"/>
                      <a:pt x="523" y="701"/>
                    </a:cubicBezTo>
                    <a:cubicBezTo>
                      <a:pt x="550" y="701"/>
                      <a:pt x="576" y="699"/>
                      <a:pt x="602" y="695"/>
                    </a:cubicBezTo>
                    <a:cubicBezTo>
                      <a:pt x="664" y="685"/>
                      <a:pt x="706" y="664"/>
                      <a:pt x="758" y="633"/>
                    </a:cubicBezTo>
                    <a:cubicBezTo>
                      <a:pt x="809" y="612"/>
                      <a:pt x="841" y="571"/>
                      <a:pt x="872" y="519"/>
                    </a:cubicBezTo>
                    <a:cubicBezTo>
                      <a:pt x="892" y="488"/>
                      <a:pt x="903" y="447"/>
                      <a:pt x="903" y="415"/>
                    </a:cubicBezTo>
                    <a:cubicBezTo>
                      <a:pt x="913" y="353"/>
                      <a:pt x="903" y="311"/>
                      <a:pt x="892" y="260"/>
                    </a:cubicBezTo>
                    <a:cubicBezTo>
                      <a:pt x="862" y="166"/>
                      <a:pt x="789" y="94"/>
                      <a:pt x="706" y="42"/>
                    </a:cubicBezTo>
                    <a:cubicBezTo>
                      <a:pt x="643" y="11"/>
                      <a:pt x="571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9"/>
              <p:cNvSpPr/>
              <p:nvPr/>
            </p:nvSpPr>
            <p:spPr>
              <a:xfrm>
                <a:off x="8005011" y="2876794"/>
                <a:ext cx="218352" cy="99149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200" extrusionOk="0">
                    <a:moveTo>
                      <a:pt x="312" y="1"/>
                    </a:moveTo>
                    <a:cubicBezTo>
                      <a:pt x="301" y="10"/>
                      <a:pt x="291" y="10"/>
                      <a:pt x="291" y="21"/>
                    </a:cubicBezTo>
                    <a:cubicBezTo>
                      <a:pt x="271" y="31"/>
                      <a:pt x="250" y="52"/>
                      <a:pt x="229" y="63"/>
                    </a:cubicBezTo>
                    <a:cubicBezTo>
                      <a:pt x="208" y="73"/>
                      <a:pt x="188" y="84"/>
                      <a:pt x="167" y="84"/>
                    </a:cubicBezTo>
                    <a:cubicBezTo>
                      <a:pt x="167" y="84"/>
                      <a:pt x="156" y="84"/>
                      <a:pt x="146" y="93"/>
                    </a:cubicBezTo>
                    <a:lnTo>
                      <a:pt x="105" y="93"/>
                    </a:lnTo>
                    <a:cubicBezTo>
                      <a:pt x="94" y="93"/>
                      <a:pt x="84" y="93"/>
                      <a:pt x="84" y="84"/>
                    </a:cubicBezTo>
                    <a:cubicBezTo>
                      <a:pt x="73" y="93"/>
                      <a:pt x="73" y="93"/>
                      <a:pt x="63" y="93"/>
                    </a:cubicBezTo>
                    <a:cubicBezTo>
                      <a:pt x="42" y="104"/>
                      <a:pt x="32" y="125"/>
                      <a:pt x="32" y="146"/>
                    </a:cubicBezTo>
                    <a:cubicBezTo>
                      <a:pt x="11" y="156"/>
                      <a:pt x="1" y="166"/>
                      <a:pt x="1" y="176"/>
                    </a:cubicBezTo>
                    <a:cubicBezTo>
                      <a:pt x="11" y="187"/>
                      <a:pt x="11" y="187"/>
                      <a:pt x="22" y="187"/>
                    </a:cubicBezTo>
                    <a:cubicBezTo>
                      <a:pt x="32" y="187"/>
                      <a:pt x="32" y="187"/>
                      <a:pt x="42" y="197"/>
                    </a:cubicBezTo>
                    <a:cubicBezTo>
                      <a:pt x="94" y="218"/>
                      <a:pt x="135" y="249"/>
                      <a:pt x="177" y="280"/>
                    </a:cubicBezTo>
                    <a:cubicBezTo>
                      <a:pt x="188" y="291"/>
                      <a:pt x="188" y="291"/>
                      <a:pt x="197" y="291"/>
                    </a:cubicBezTo>
                    <a:cubicBezTo>
                      <a:pt x="208" y="301"/>
                      <a:pt x="218" y="312"/>
                      <a:pt x="229" y="312"/>
                    </a:cubicBezTo>
                    <a:lnTo>
                      <a:pt x="322" y="374"/>
                    </a:lnTo>
                    <a:lnTo>
                      <a:pt x="395" y="446"/>
                    </a:lnTo>
                    <a:cubicBezTo>
                      <a:pt x="395" y="446"/>
                      <a:pt x="405" y="446"/>
                      <a:pt x="405" y="457"/>
                    </a:cubicBezTo>
                    <a:cubicBezTo>
                      <a:pt x="529" y="581"/>
                      <a:pt x="633" y="727"/>
                      <a:pt x="727" y="872"/>
                    </a:cubicBezTo>
                    <a:cubicBezTo>
                      <a:pt x="789" y="955"/>
                      <a:pt x="841" y="1048"/>
                      <a:pt x="903" y="1142"/>
                    </a:cubicBezTo>
                    <a:cubicBezTo>
                      <a:pt x="986" y="1276"/>
                      <a:pt x="1080" y="1421"/>
                      <a:pt x="1183" y="1556"/>
                    </a:cubicBezTo>
                    <a:cubicBezTo>
                      <a:pt x="1276" y="1681"/>
                      <a:pt x="1359" y="1785"/>
                      <a:pt x="1453" y="1878"/>
                    </a:cubicBezTo>
                    <a:cubicBezTo>
                      <a:pt x="1546" y="1971"/>
                      <a:pt x="1650" y="2044"/>
                      <a:pt x="1753" y="2106"/>
                    </a:cubicBezTo>
                    <a:cubicBezTo>
                      <a:pt x="1816" y="2127"/>
                      <a:pt x="1868" y="2147"/>
                      <a:pt x="1919" y="2168"/>
                    </a:cubicBezTo>
                    <a:cubicBezTo>
                      <a:pt x="1982" y="2189"/>
                      <a:pt x="2055" y="2200"/>
                      <a:pt x="2117" y="2200"/>
                    </a:cubicBezTo>
                    <a:lnTo>
                      <a:pt x="2148" y="2200"/>
                    </a:lnTo>
                    <a:cubicBezTo>
                      <a:pt x="2272" y="2200"/>
                      <a:pt x="2397" y="2168"/>
                      <a:pt x="2532" y="2117"/>
                    </a:cubicBezTo>
                    <a:cubicBezTo>
                      <a:pt x="2604" y="2085"/>
                      <a:pt x="2677" y="2044"/>
                      <a:pt x="2739" y="2002"/>
                    </a:cubicBezTo>
                    <a:cubicBezTo>
                      <a:pt x="2802" y="1961"/>
                      <a:pt x="2853" y="1919"/>
                      <a:pt x="2915" y="1857"/>
                    </a:cubicBezTo>
                    <a:cubicBezTo>
                      <a:pt x="3009" y="1774"/>
                      <a:pt x="3081" y="1681"/>
                      <a:pt x="3154" y="1598"/>
                    </a:cubicBezTo>
                    <a:lnTo>
                      <a:pt x="3206" y="1536"/>
                    </a:lnTo>
                    <a:cubicBezTo>
                      <a:pt x="3226" y="1504"/>
                      <a:pt x="3247" y="1483"/>
                      <a:pt x="3268" y="1463"/>
                    </a:cubicBezTo>
                    <a:cubicBezTo>
                      <a:pt x="3362" y="1359"/>
                      <a:pt x="3434" y="1287"/>
                      <a:pt x="3507" y="1234"/>
                    </a:cubicBezTo>
                    <a:cubicBezTo>
                      <a:pt x="3548" y="1214"/>
                      <a:pt x="3579" y="1193"/>
                      <a:pt x="3611" y="1172"/>
                    </a:cubicBezTo>
                    <a:lnTo>
                      <a:pt x="3621" y="1172"/>
                    </a:lnTo>
                    <a:cubicBezTo>
                      <a:pt x="3631" y="1162"/>
                      <a:pt x="3652" y="1162"/>
                      <a:pt x="3662" y="1152"/>
                    </a:cubicBezTo>
                    <a:cubicBezTo>
                      <a:pt x="3673" y="1152"/>
                      <a:pt x="3683" y="1142"/>
                      <a:pt x="3683" y="1142"/>
                    </a:cubicBezTo>
                    <a:cubicBezTo>
                      <a:pt x="3756" y="1121"/>
                      <a:pt x="3828" y="1110"/>
                      <a:pt x="3911" y="1100"/>
                    </a:cubicBezTo>
                    <a:lnTo>
                      <a:pt x="4067" y="1100"/>
                    </a:lnTo>
                    <a:cubicBezTo>
                      <a:pt x="4181" y="1110"/>
                      <a:pt x="4305" y="1142"/>
                      <a:pt x="4409" y="1183"/>
                    </a:cubicBezTo>
                    <a:cubicBezTo>
                      <a:pt x="4440" y="1193"/>
                      <a:pt x="4461" y="1204"/>
                      <a:pt x="4482" y="1214"/>
                    </a:cubicBezTo>
                    <a:cubicBezTo>
                      <a:pt x="4420" y="1162"/>
                      <a:pt x="4347" y="1100"/>
                      <a:pt x="4264" y="1048"/>
                    </a:cubicBezTo>
                    <a:cubicBezTo>
                      <a:pt x="4222" y="1017"/>
                      <a:pt x="4171" y="996"/>
                      <a:pt x="4129" y="965"/>
                    </a:cubicBezTo>
                    <a:cubicBezTo>
                      <a:pt x="4118" y="965"/>
                      <a:pt x="4118" y="965"/>
                      <a:pt x="4118" y="955"/>
                    </a:cubicBezTo>
                    <a:cubicBezTo>
                      <a:pt x="4109" y="955"/>
                      <a:pt x="4098" y="944"/>
                      <a:pt x="4098" y="944"/>
                    </a:cubicBezTo>
                    <a:lnTo>
                      <a:pt x="4098" y="913"/>
                    </a:lnTo>
                    <a:cubicBezTo>
                      <a:pt x="4098" y="903"/>
                      <a:pt x="4109" y="893"/>
                      <a:pt x="4118" y="893"/>
                    </a:cubicBezTo>
                    <a:cubicBezTo>
                      <a:pt x="4160" y="882"/>
                      <a:pt x="4192" y="882"/>
                      <a:pt x="4233" y="872"/>
                    </a:cubicBezTo>
                    <a:cubicBezTo>
                      <a:pt x="4264" y="872"/>
                      <a:pt x="4295" y="861"/>
                      <a:pt x="4337" y="861"/>
                    </a:cubicBezTo>
                    <a:lnTo>
                      <a:pt x="4367" y="861"/>
                    </a:lnTo>
                    <a:cubicBezTo>
                      <a:pt x="4420" y="861"/>
                      <a:pt x="4471" y="872"/>
                      <a:pt x="4523" y="872"/>
                    </a:cubicBezTo>
                    <a:cubicBezTo>
                      <a:pt x="4627" y="882"/>
                      <a:pt x="4741" y="903"/>
                      <a:pt x="4845" y="923"/>
                    </a:cubicBezTo>
                    <a:cubicBezTo>
                      <a:pt x="4772" y="861"/>
                      <a:pt x="4699" y="810"/>
                      <a:pt x="4627" y="757"/>
                    </a:cubicBezTo>
                    <a:cubicBezTo>
                      <a:pt x="4533" y="695"/>
                      <a:pt x="4430" y="654"/>
                      <a:pt x="4326" y="612"/>
                    </a:cubicBezTo>
                    <a:cubicBezTo>
                      <a:pt x="4233" y="591"/>
                      <a:pt x="4129" y="571"/>
                      <a:pt x="4026" y="571"/>
                    </a:cubicBezTo>
                    <a:cubicBezTo>
                      <a:pt x="3901" y="571"/>
                      <a:pt x="3787" y="591"/>
                      <a:pt x="3673" y="633"/>
                    </a:cubicBezTo>
                    <a:cubicBezTo>
                      <a:pt x="3434" y="716"/>
                      <a:pt x="3247" y="882"/>
                      <a:pt x="3060" y="1048"/>
                    </a:cubicBezTo>
                    <a:cubicBezTo>
                      <a:pt x="2957" y="1131"/>
                      <a:pt x="2853" y="1225"/>
                      <a:pt x="2749" y="1297"/>
                    </a:cubicBezTo>
                    <a:cubicBezTo>
                      <a:pt x="2646" y="1359"/>
                      <a:pt x="2563" y="1400"/>
                      <a:pt x="2470" y="1442"/>
                    </a:cubicBezTo>
                    <a:cubicBezTo>
                      <a:pt x="2397" y="1463"/>
                      <a:pt x="2314" y="1473"/>
                      <a:pt x="2241" y="1483"/>
                    </a:cubicBezTo>
                    <a:lnTo>
                      <a:pt x="2200" y="1483"/>
                    </a:lnTo>
                    <a:cubicBezTo>
                      <a:pt x="2148" y="1483"/>
                      <a:pt x="2096" y="1483"/>
                      <a:pt x="2044" y="1473"/>
                    </a:cubicBezTo>
                    <a:cubicBezTo>
                      <a:pt x="1992" y="1463"/>
                      <a:pt x="1940" y="1442"/>
                      <a:pt x="1889" y="1421"/>
                    </a:cubicBezTo>
                    <a:cubicBezTo>
                      <a:pt x="1816" y="1380"/>
                      <a:pt x="1753" y="1338"/>
                      <a:pt x="1691" y="1287"/>
                    </a:cubicBezTo>
                    <a:cubicBezTo>
                      <a:pt x="1567" y="1172"/>
                      <a:pt x="1474" y="1059"/>
                      <a:pt x="1391" y="955"/>
                    </a:cubicBezTo>
                    <a:cubicBezTo>
                      <a:pt x="1349" y="903"/>
                      <a:pt x="1308" y="840"/>
                      <a:pt x="1276" y="789"/>
                    </a:cubicBezTo>
                    <a:cubicBezTo>
                      <a:pt x="1214" y="716"/>
                      <a:pt x="1163" y="633"/>
                      <a:pt x="1100" y="561"/>
                    </a:cubicBezTo>
                    <a:cubicBezTo>
                      <a:pt x="986" y="415"/>
                      <a:pt x="882" y="301"/>
                      <a:pt x="768" y="208"/>
                    </a:cubicBezTo>
                    <a:cubicBezTo>
                      <a:pt x="706" y="166"/>
                      <a:pt x="644" y="125"/>
                      <a:pt x="571" y="84"/>
                    </a:cubicBezTo>
                    <a:cubicBezTo>
                      <a:pt x="478" y="42"/>
                      <a:pt x="395" y="10"/>
                      <a:pt x="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8195784" y="2919338"/>
                <a:ext cx="451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0" y="0"/>
                    </a:moveTo>
                    <a:lnTo>
                      <a:pt x="10" y="11"/>
                    </a:lnTo>
                    <a:cubicBezTo>
                      <a:pt x="10" y="11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9"/>
              <p:cNvSpPr/>
              <p:nvPr/>
            </p:nvSpPr>
            <p:spPr>
              <a:xfrm>
                <a:off x="8197137" y="2923980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9"/>
              <p:cNvSpPr/>
              <p:nvPr/>
            </p:nvSpPr>
            <p:spPr>
              <a:xfrm>
                <a:off x="8176135" y="2912308"/>
                <a:ext cx="37902" cy="2343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520" extrusionOk="0">
                    <a:moveTo>
                      <a:pt x="52" y="1"/>
                    </a:moveTo>
                    <a:cubicBezTo>
                      <a:pt x="31" y="1"/>
                      <a:pt x="10" y="32"/>
                      <a:pt x="0" y="52"/>
                    </a:cubicBezTo>
                    <a:cubicBezTo>
                      <a:pt x="0" y="63"/>
                      <a:pt x="0" y="84"/>
                      <a:pt x="10" y="94"/>
                    </a:cubicBezTo>
                    <a:cubicBezTo>
                      <a:pt x="21" y="105"/>
                      <a:pt x="31" y="105"/>
                      <a:pt x="52" y="115"/>
                    </a:cubicBezTo>
                    <a:cubicBezTo>
                      <a:pt x="63" y="115"/>
                      <a:pt x="83" y="125"/>
                      <a:pt x="104" y="125"/>
                    </a:cubicBezTo>
                    <a:lnTo>
                      <a:pt x="259" y="188"/>
                    </a:lnTo>
                    <a:cubicBezTo>
                      <a:pt x="312" y="208"/>
                      <a:pt x="374" y="239"/>
                      <a:pt x="425" y="271"/>
                    </a:cubicBezTo>
                    <a:lnTo>
                      <a:pt x="415" y="271"/>
                    </a:lnTo>
                    <a:cubicBezTo>
                      <a:pt x="467" y="301"/>
                      <a:pt x="529" y="343"/>
                      <a:pt x="581" y="384"/>
                    </a:cubicBezTo>
                    <a:cubicBezTo>
                      <a:pt x="591" y="384"/>
                      <a:pt x="602" y="395"/>
                      <a:pt x="612" y="395"/>
                    </a:cubicBezTo>
                    <a:lnTo>
                      <a:pt x="799" y="488"/>
                    </a:lnTo>
                    <a:cubicBezTo>
                      <a:pt x="809" y="499"/>
                      <a:pt x="830" y="509"/>
                      <a:pt x="840" y="520"/>
                    </a:cubicBezTo>
                    <a:cubicBezTo>
                      <a:pt x="799" y="467"/>
                      <a:pt x="757" y="426"/>
                      <a:pt x="716" y="384"/>
                    </a:cubicBezTo>
                    <a:cubicBezTo>
                      <a:pt x="653" y="322"/>
                      <a:pt x="591" y="260"/>
                      <a:pt x="519" y="208"/>
                    </a:cubicBezTo>
                    <a:cubicBezTo>
                      <a:pt x="498" y="198"/>
                      <a:pt x="478" y="188"/>
                      <a:pt x="467" y="177"/>
                    </a:cubicBezTo>
                    <a:lnTo>
                      <a:pt x="457" y="177"/>
                    </a:lnTo>
                    <a:cubicBezTo>
                      <a:pt x="457" y="167"/>
                      <a:pt x="457" y="167"/>
                      <a:pt x="446" y="167"/>
                    </a:cubicBezTo>
                    <a:cubicBezTo>
                      <a:pt x="332" y="94"/>
                      <a:pt x="197" y="32"/>
                      <a:pt x="63" y="11"/>
                    </a:cubicBezTo>
                    <a:cubicBezTo>
                      <a:pt x="63" y="1"/>
                      <a:pt x="63" y="1"/>
                      <a:pt x="5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9"/>
              <p:cNvSpPr/>
              <p:nvPr/>
            </p:nvSpPr>
            <p:spPr>
              <a:xfrm>
                <a:off x="8180822" y="2917941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9"/>
              <p:cNvSpPr/>
              <p:nvPr/>
            </p:nvSpPr>
            <p:spPr>
              <a:xfrm>
                <a:off x="8144767" y="2919338"/>
                <a:ext cx="67872" cy="17216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382" extrusionOk="0">
                    <a:moveTo>
                      <a:pt x="634" y="0"/>
                    </a:moveTo>
                    <a:cubicBezTo>
                      <a:pt x="572" y="0"/>
                      <a:pt x="510" y="11"/>
                      <a:pt x="447" y="21"/>
                    </a:cubicBezTo>
                    <a:cubicBezTo>
                      <a:pt x="302" y="52"/>
                      <a:pt x="167" y="115"/>
                      <a:pt x="53" y="198"/>
                    </a:cubicBezTo>
                    <a:cubicBezTo>
                      <a:pt x="12" y="228"/>
                      <a:pt x="1" y="290"/>
                      <a:pt x="32" y="343"/>
                    </a:cubicBezTo>
                    <a:cubicBezTo>
                      <a:pt x="51" y="368"/>
                      <a:pt x="81" y="381"/>
                      <a:pt x="114" y="381"/>
                    </a:cubicBezTo>
                    <a:cubicBezTo>
                      <a:pt x="135" y="381"/>
                      <a:pt x="157" y="376"/>
                      <a:pt x="178" y="364"/>
                    </a:cubicBezTo>
                    <a:cubicBezTo>
                      <a:pt x="198" y="343"/>
                      <a:pt x="219" y="332"/>
                      <a:pt x="240" y="311"/>
                    </a:cubicBezTo>
                    <a:cubicBezTo>
                      <a:pt x="312" y="281"/>
                      <a:pt x="385" y="249"/>
                      <a:pt x="457" y="228"/>
                    </a:cubicBezTo>
                    <a:cubicBezTo>
                      <a:pt x="489" y="218"/>
                      <a:pt x="520" y="218"/>
                      <a:pt x="551" y="218"/>
                    </a:cubicBezTo>
                    <a:cubicBezTo>
                      <a:pt x="551" y="208"/>
                      <a:pt x="561" y="208"/>
                      <a:pt x="572" y="208"/>
                    </a:cubicBezTo>
                    <a:cubicBezTo>
                      <a:pt x="582" y="198"/>
                      <a:pt x="603" y="198"/>
                      <a:pt x="623" y="187"/>
                    </a:cubicBezTo>
                    <a:lnTo>
                      <a:pt x="655" y="187"/>
                    </a:lnTo>
                    <a:cubicBezTo>
                      <a:pt x="676" y="177"/>
                      <a:pt x="706" y="177"/>
                      <a:pt x="738" y="166"/>
                    </a:cubicBezTo>
                    <a:cubicBezTo>
                      <a:pt x="759" y="166"/>
                      <a:pt x="789" y="166"/>
                      <a:pt x="810" y="156"/>
                    </a:cubicBezTo>
                    <a:lnTo>
                      <a:pt x="966" y="156"/>
                    </a:lnTo>
                    <a:cubicBezTo>
                      <a:pt x="1080" y="166"/>
                      <a:pt x="1204" y="198"/>
                      <a:pt x="1308" y="239"/>
                    </a:cubicBezTo>
                    <a:cubicBezTo>
                      <a:pt x="1370" y="270"/>
                      <a:pt x="1432" y="290"/>
                      <a:pt x="1495" y="332"/>
                    </a:cubicBezTo>
                    <a:lnTo>
                      <a:pt x="1505" y="332"/>
                    </a:lnTo>
                    <a:cubicBezTo>
                      <a:pt x="1474" y="311"/>
                      <a:pt x="1432" y="281"/>
                      <a:pt x="1402" y="260"/>
                    </a:cubicBezTo>
                    <a:cubicBezTo>
                      <a:pt x="1339" y="218"/>
                      <a:pt x="1287" y="187"/>
                      <a:pt x="1236" y="156"/>
                    </a:cubicBezTo>
                    <a:cubicBezTo>
                      <a:pt x="1174" y="125"/>
                      <a:pt x="1111" y="94"/>
                      <a:pt x="1049" y="73"/>
                    </a:cubicBezTo>
                    <a:cubicBezTo>
                      <a:pt x="987" y="52"/>
                      <a:pt x="914" y="32"/>
                      <a:pt x="842" y="11"/>
                    </a:cubicBezTo>
                    <a:cubicBezTo>
                      <a:pt x="779" y="0"/>
                      <a:pt x="706" y="0"/>
                      <a:pt x="644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9"/>
              <p:cNvSpPr/>
              <p:nvPr/>
            </p:nvSpPr>
            <p:spPr>
              <a:xfrm>
                <a:off x="7979773" y="2853404"/>
                <a:ext cx="50521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727" extrusionOk="0">
                    <a:moveTo>
                      <a:pt x="1027" y="1"/>
                    </a:moveTo>
                    <a:cubicBezTo>
                      <a:pt x="1006" y="1"/>
                      <a:pt x="976" y="32"/>
                      <a:pt x="976" y="63"/>
                    </a:cubicBezTo>
                    <a:cubicBezTo>
                      <a:pt x="976" y="115"/>
                      <a:pt x="986" y="156"/>
                      <a:pt x="976" y="208"/>
                    </a:cubicBezTo>
                    <a:cubicBezTo>
                      <a:pt x="965" y="250"/>
                      <a:pt x="955" y="301"/>
                      <a:pt x="944" y="333"/>
                    </a:cubicBezTo>
                    <a:cubicBezTo>
                      <a:pt x="923" y="374"/>
                      <a:pt x="913" y="405"/>
                      <a:pt x="893" y="437"/>
                    </a:cubicBezTo>
                    <a:cubicBezTo>
                      <a:pt x="872" y="457"/>
                      <a:pt x="840" y="478"/>
                      <a:pt x="820" y="499"/>
                    </a:cubicBezTo>
                    <a:cubicBezTo>
                      <a:pt x="789" y="529"/>
                      <a:pt x="748" y="550"/>
                      <a:pt x="716" y="561"/>
                    </a:cubicBezTo>
                    <a:cubicBezTo>
                      <a:pt x="675" y="582"/>
                      <a:pt x="633" y="592"/>
                      <a:pt x="592" y="603"/>
                    </a:cubicBezTo>
                    <a:cubicBezTo>
                      <a:pt x="540" y="603"/>
                      <a:pt x="499" y="603"/>
                      <a:pt x="446" y="592"/>
                    </a:cubicBezTo>
                    <a:cubicBezTo>
                      <a:pt x="405" y="592"/>
                      <a:pt x="363" y="582"/>
                      <a:pt x="333" y="561"/>
                    </a:cubicBezTo>
                    <a:cubicBezTo>
                      <a:pt x="301" y="550"/>
                      <a:pt x="270" y="529"/>
                      <a:pt x="250" y="520"/>
                    </a:cubicBezTo>
                    <a:cubicBezTo>
                      <a:pt x="218" y="499"/>
                      <a:pt x="197" y="467"/>
                      <a:pt x="177" y="446"/>
                    </a:cubicBezTo>
                    <a:cubicBezTo>
                      <a:pt x="156" y="416"/>
                      <a:pt x="135" y="384"/>
                      <a:pt x="114" y="343"/>
                    </a:cubicBezTo>
                    <a:cubicBezTo>
                      <a:pt x="94" y="301"/>
                      <a:pt x="84" y="250"/>
                      <a:pt x="84" y="208"/>
                    </a:cubicBezTo>
                    <a:cubicBezTo>
                      <a:pt x="73" y="188"/>
                      <a:pt x="73" y="156"/>
                      <a:pt x="73" y="135"/>
                    </a:cubicBezTo>
                    <a:cubicBezTo>
                      <a:pt x="73" y="115"/>
                      <a:pt x="52" y="94"/>
                      <a:pt x="42" y="94"/>
                    </a:cubicBezTo>
                    <a:cubicBezTo>
                      <a:pt x="21" y="94"/>
                      <a:pt x="1" y="115"/>
                      <a:pt x="1" y="135"/>
                    </a:cubicBezTo>
                    <a:cubicBezTo>
                      <a:pt x="1" y="218"/>
                      <a:pt x="21" y="312"/>
                      <a:pt x="52" y="395"/>
                    </a:cubicBezTo>
                    <a:cubicBezTo>
                      <a:pt x="84" y="467"/>
                      <a:pt x="125" y="529"/>
                      <a:pt x="187" y="582"/>
                    </a:cubicBezTo>
                    <a:cubicBezTo>
                      <a:pt x="239" y="623"/>
                      <a:pt x="301" y="665"/>
                      <a:pt x="363" y="695"/>
                    </a:cubicBezTo>
                    <a:cubicBezTo>
                      <a:pt x="436" y="716"/>
                      <a:pt x="519" y="727"/>
                      <a:pt x="592" y="727"/>
                    </a:cubicBezTo>
                    <a:cubicBezTo>
                      <a:pt x="748" y="716"/>
                      <a:pt x="893" y="654"/>
                      <a:pt x="996" y="540"/>
                    </a:cubicBezTo>
                    <a:cubicBezTo>
                      <a:pt x="1048" y="478"/>
                      <a:pt x="1079" y="405"/>
                      <a:pt x="1100" y="322"/>
                    </a:cubicBezTo>
                    <a:cubicBezTo>
                      <a:pt x="1121" y="239"/>
                      <a:pt x="1110" y="135"/>
                      <a:pt x="1089" y="42"/>
                    </a:cubicBezTo>
                    <a:cubicBezTo>
                      <a:pt x="1079" y="22"/>
                      <a:pt x="1059" y="1"/>
                      <a:pt x="10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9"/>
              <p:cNvSpPr/>
              <p:nvPr/>
            </p:nvSpPr>
            <p:spPr>
              <a:xfrm>
                <a:off x="7926954" y="2809012"/>
                <a:ext cx="36955" cy="29474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54" extrusionOk="0">
                    <a:moveTo>
                      <a:pt x="208" y="0"/>
                    </a:moveTo>
                    <a:cubicBezTo>
                      <a:pt x="198" y="0"/>
                      <a:pt x="177" y="11"/>
                      <a:pt x="166" y="11"/>
                    </a:cubicBezTo>
                    <a:cubicBezTo>
                      <a:pt x="145" y="11"/>
                      <a:pt x="125" y="21"/>
                      <a:pt x="115" y="32"/>
                    </a:cubicBezTo>
                    <a:cubicBezTo>
                      <a:pt x="94" y="42"/>
                      <a:pt x="73" y="52"/>
                      <a:pt x="62" y="73"/>
                    </a:cubicBezTo>
                    <a:cubicBezTo>
                      <a:pt x="32" y="94"/>
                      <a:pt x="11" y="124"/>
                      <a:pt x="11" y="156"/>
                    </a:cubicBezTo>
                    <a:cubicBezTo>
                      <a:pt x="0" y="218"/>
                      <a:pt x="21" y="270"/>
                      <a:pt x="73" y="332"/>
                    </a:cubicBezTo>
                    <a:cubicBezTo>
                      <a:pt x="104" y="363"/>
                      <a:pt x="145" y="384"/>
                      <a:pt x="177" y="405"/>
                    </a:cubicBezTo>
                    <a:cubicBezTo>
                      <a:pt x="218" y="436"/>
                      <a:pt x="260" y="467"/>
                      <a:pt x="311" y="488"/>
                    </a:cubicBezTo>
                    <a:cubicBezTo>
                      <a:pt x="394" y="529"/>
                      <a:pt x="477" y="571"/>
                      <a:pt x="581" y="602"/>
                    </a:cubicBezTo>
                    <a:cubicBezTo>
                      <a:pt x="613" y="622"/>
                      <a:pt x="654" y="633"/>
                      <a:pt x="696" y="643"/>
                    </a:cubicBezTo>
                    <a:cubicBezTo>
                      <a:pt x="716" y="643"/>
                      <a:pt x="747" y="654"/>
                      <a:pt x="778" y="654"/>
                    </a:cubicBezTo>
                    <a:cubicBezTo>
                      <a:pt x="799" y="654"/>
                      <a:pt x="809" y="633"/>
                      <a:pt x="809" y="612"/>
                    </a:cubicBezTo>
                    <a:cubicBezTo>
                      <a:pt x="820" y="602"/>
                      <a:pt x="820" y="592"/>
                      <a:pt x="809" y="581"/>
                    </a:cubicBezTo>
                    <a:lnTo>
                      <a:pt x="778" y="529"/>
                    </a:lnTo>
                    <a:cubicBezTo>
                      <a:pt x="737" y="467"/>
                      <a:pt x="696" y="415"/>
                      <a:pt x="654" y="353"/>
                    </a:cubicBezTo>
                    <a:cubicBezTo>
                      <a:pt x="592" y="270"/>
                      <a:pt x="509" y="166"/>
                      <a:pt x="405" y="83"/>
                    </a:cubicBezTo>
                    <a:cubicBezTo>
                      <a:pt x="364" y="52"/>
                      <a:pt x="322" y="32"/>
                      <a:pt x="281" y="21"/>
                    </a:cubicBezTo>
                    <a:cubicBezTo>
                      <a:pt x="260" y="11"/>
                      <a:pt x="239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9"/>
              <p:cNvSpPr/>
              <p:nvPr/>
            </p:nvSpPr>
            <p:spPr>
              <a:xfrm>
                <a:off x="8052243" y="2787154"/>
                <a:ext cx="25283" cy="3308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34" extrusionOk="0">
                    <a:moveTo>
                      <a:pt x="379" y="0"/>
                    </a:moveTo>
                    <a:cubicBezTo>
                      <a:pt x="371" y="0"/>
                      <a:pt x="363" y="3"/>
                      <a:pt x="353" y="8"/>
                    </a:cubicBezTo>
                    <a:cubicBezTo>
                      <a:pt x="343" y="8"/>
                      <a:pt x="322" y="8"/>
                      <a:pt x="311" y="19"/>
                    </a:cubicBezTo>
                    <a:cubicBezTo>
                      <a:pt x="291" y="19"/>
                      <a:pt x="270" y="39"/>
                      <a:pt x="260" y="49"/>
                    </a:cubicBezTo>
                    <a:cubicBezTo>
                      <a:pt x="228" y="70"/>
                      <a:pt x="198" y="102"/>
                      <a:pt x="177" y="143"/>
                    </a:cubicBezTo>
                    <a:cubicBezTo>
                      <a:pt x="125" y="236"/>
                      <a:pt x="83" y="351"/>
                      <a:pt x="62" y="444"/>
                    </a:cubicBezTo>
                    <a:cubicBezTo>
                      <a:pt x="42" y="506"/>
                      <a:pt x="32" y="568"/>
                      <a:pt x="21" y="630"/>
                    </a:cubicBezTo>
                    <a:lnTo>
                      <a:pt x="0" y="683"/>
                    </a:lnTo>
                    <a:cubicBezTo>
                      <a:pt x="0" y="692"/>
                      <a:pt x="0" y="703"/>
                      <a:pt x="11" y="713"/>
                    </a:cubicBezTo>
                    <a:cubicBezTo>
                      <a:pt x="21" y="724"/>
                      <a:pt x="32" y="734"/>
                      <a:pt x="52" y="734"/>
                    </a:cubicBezTo>
                    <a:cubicBezTo>
                      <a:pt x="73" y="724"/>
                      <a:pt x="104" y="703"/>
                      <a:pt x="115" y="692"/>
                    </a:cubicBezTo>
                    <a:cubicBezTo>
                      <a:pt x="145" y="672"/>
                      <a:pt x="177" y="651"/>
                      <a:pt x="198" y="630"/>
                    </a:cubicBezTo>
                    <a:cubicBezTo>
                      <a:pt x="270" y="568"/>
                      <a:pt x="332" y="506"/>
                      <a:pt x="384" y="444"/>
                    </a:cubicBezTo>
                    <a:cubicBezTo>
                      <a:pt x="415" y="413"/>
                      <a:pt x="447" y="371"/>
                      <a:pt x="467" y="340"/>
                    </a:cubicBezTo>
                    <a:lnTo>
                      <a:pt x="530" y="247"/>
                    </a:lnTo>
                    <a:cubicBezTo>
                      <a:pt x="560" y="174"/>
                      <a:pt x="560" y="122"/>
                      <a:pt x="530" y="81"/>
                    </a:cubicBezTo>
                    <a:cubicBezTo>
                      <a:pt x="519" y="49"/>
                      <a:pt x="488" y="29"/>
                      <a:pt x="456" y="19"/>
                    </a:cubicBezTo>
                    <a:cubicBezTo>
                      <a:pt x="436" y="19"/>
                      <a:pt x="426" y="8"/>
                      <a:pt x="405" y="8"/>
                    </a:cubicBezTo>
                    <a:cubicBezTo>
                      <a:pt x="395" y="3"/>
                      <a:pt x="387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9"/>
              <p:cNvSpPr/>
              <p:nvPr/>
            </p:nvSpPr>
            <p:spPr>
              <a:xfrm>
                <a:off x="7832491" y="2750108"/>
                <a:ext cx="33260" cy="52414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163" extrusionOk="0">
                    <a:moveTo>
                      <a:pt x="364" y="0"/>
                    </a:moveTo>
                    <a:cubicBezTo>
                      <a:pt x="157" y="11"/>
                      <a:pt x="1" y="270"/>
                      <a:pt x="1" y="592"/>
                    </a:cubicBezTo>
                    <a:cubicBezTo>
                      <a:pt x="11" y="906"/>
                      <a:pt x="171" y="1162"/>
                      <a:pt x="362" y="1162"/>
                    </a:cubicBezTo>
                    <a:cubicBezTo>
                      <a:pt x="366" y="1162"/>
                      <a:pt x="370" y="1162"/>
                      <a:pt x="374" y="1162"/>
                    </a:cubicBezTo>
                    <a:cubicBezTo>
                      <a:pt x="572" y="1162"/>
                      <a:pt x="738" y="903"/>
                      <a:pt x="727" y="581"/>
                    </a:cubicBezTo>
                    <a:cubicBezTo>
                      <a:pt x="727" y="260"/>
                      <a:pt x="561" y="0"/>
                      <a:pt x="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9"/>
              <p:cNvSpPr/>
              <p:nvPr/>
            </p:nvSpPr>
            <p:spPr>
              <a:xfrm>
                <a:off x="8004561" y="2733117"/>
                <a:ext cx="35558" cy="50746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26" extrusionOk="0">
                    <a:moveTo>
                      <a:pt x="347" y="1"/>
                    </a:moveTo>
                    <a:cubicBezTo>
                      <a:pt x="335" y="1"/>
                      <a:pt x="323" y="2"/>
                      <a:pt x="311" y="4"/>
                    </a:cubicBezTo>
                    <a:cubicBezTo>
                      <a:pt x="125" y="35"/>
                      <a:pt x="0" y="305"/>
                      <a:pt x="42" y="616"/>
                    </a:cubicBezTo>
                    <a:cubicBezTo>
                      <a:pt x="92" y="904"/>
                      <a:pt x="265" y="1125"/>
                      <a:pt x="452" y="1125"/>
                    </a:cubicBezTo>
                    <a:cubicBezTo>
                      <a:pt x="461" y="1125"/>
                      <a:pt x="469" y="1125"/>
                      <a:pt x="477" y="1124"/>
                    </a:cubicBezTo>
                    <a:cubicBezTo>
                      <a:pt x="664" y="1093"/>
                      <a:pt x="788" y="823"/>
                      <a:pt x="747" y="512"/>
                    </a:cubicBezTo>
                    <a:cubicBezTo>
                      <a:pt x="708" y="220"/>
                      <a:pt x="532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9"/>
              <p:cNvSpPr/>
              <p:nvPr/>
            </p:nvSpPr>
            <p:spPr>
              <a:xfrm>
                <a:off x="7812886" y="2678585"/>
                <a:ext cx="57551" cy="28077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23" extrusionOk="0">
                    <a:moveTo>
                      <a:pt x="924" y="0"/>
                    </a:moveTo>
                    <a:cubicBezTo>
                      <a:pt x="809" y="0"/>
                      <a:pt x="685" y="21"/>
                      <a:pt x="560" y="63"/>
                    </a:cubicBezTo>
                    <a:cubicBezTo>
                      <a:pt x="239" y="156"/>
                      <a:pt x="0" y="353"/>
                      <a:pt x="42" y="487"/>
                    </a:cubicBezTo>
                    <a:cubicBezTo>
                      <a:pt x="62" y="570"/>
                      <a:pt x="187" y="623"/>
                      <a:pt x="353" y="623"/>
                    </a:cubicBezTo>
                    <a:cubicBezTo>
                      <a:pt x="467" y="623"/>
                      <a:pt x="592" y="602"/>
                      <a:pt x="716" y="570"/>
                    </a:cubicBezTo>
                    <a:cubicBezTo>
                      <a:pt x="1048" y="467"/>
                      <a:pt x="1276" y="280"/>
                      <a:pt x="1235" y="135"/>
                    </a:cubicBezTo>
                    <a:cubicBezTo>
                      <a:pt x="1214" y="52"/>
                      <a:pt x="1090" y="0"/>
                      <a:pt x="9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9"/>
              <p:cNvSpPr/>
              <p:nvPr/>
            </p:nvSpPr>
            <p:spPr>
              <a:xfrm>
                <a:off x="7990049" y="2665020"/>
                <a:ext cx="54757" cy="23886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530" extrusionOk="0">
                    <a:moveTo>
                      <a:pt x="447" y="0"/>
                    </a:moveTo>
                    <a:cubicBezTo>
                      <a:pt x="198" y="0"/>
                      <a:pt x="11" y="73"/>
                      <a:pt x="1" y="187"/>
                    </a:cubicBezTo>
                    <a:cubicBezTo>
                      <a:pt x="1" y="218"/>
                      <a:pt x="11" y="249"/>
                      <a:pt x="32" y="291"/>
                    </a:cubicBezTo>
                    <a:cubicBezTo>
                      <a:pt x="115" y="394"/>
                      <a:pt x="322" y="488"/>
                      <a:pt x="561" y="519"/>
                    </a:cubicBezTo>
                    <a:cubicBezTo>
                      <a:pt x="633" y="530"/>
                      <a:pt x="695" y="530"/>
                      <a:pt x="748" y="530"/>
                    </a:cubicBezTo>
                    <a:cubicBezTo>
                      <a:pt x="1007" y="530"/>
                      <a:pt x="1183" y="457"/>
                      <a:pt x="1193" y="353"/>
                    </a:cubicBezTo>
                    <a:cubicBezTo>
                      <a:pt x="1214" y="208"/>
                      <a:pt x="965" y="62"/>
                      <a:pt x="633" y="11"/>
                    </a:cubicBezTo>
                    <a:cubicBezTo>
                      <a:pt x="571" y="0"/>
                      <a:pt x="509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9"/>
              <p:cNvSpPr/>
              <p:nvPr/>
            </p:nvSpPr>
            <p:spPr>
              <a:xfrm>
                <a:off x="6333708" y="2716442"/>
                <a:ext cx="920549" cy="507280"/>
              </a:xfrm>
              <a:custGeom>
                <a:avLst/>
                <a:gdLst/>
                <a:ahLst/>
                <a:cxnLst/>
                <a:rect l="l" t="t" r="r" b="b"/>
                <a:pathLst>
                  <a:path w="20426" h="11256" extrusionOk="0">
                    <a:moveTo>
                      <a:pt x="10581" y="0"/>
                    </a:moveTo>
                    <a:cubicBezTo>
                      <a:pt x="9887" y="0"/>
                      <a:pt x="9171" y="32"/>
                      <a:pt x="8455" y="83"/>
                    </a:cubicBezTo>
                    <a:cubicBezTo>
                      <a:pt x="6868" y="198"/>
                      <a:pt x="5364" y="457"/>
                      <a:pt x="3995" y="841"/>
                    </a:cubicBezTo>
                    <a:cubicBezTo>
                      <a:pt x="3611" y="945"/>
                      <a:pt x="3248" y="1058"/>
                      <a:pt x="2895" y="1183"/>
                    </a:cubicBezTo>
                    <a:cubicBezTo>
                      <a:pt x="2864" y="1193"/>
                      <a:pt x="2833" y="1203"/>
                      <a:pt x="2812" y="1245"/>
                    </a:cubicBezTo>
                    <a:cubicBezTo>
                      <a:pt x="2801" y="1256"/>
                      <a:pt x="2792" y="1266"/>
                      <a:pt x="2792" y="1286"/>
                    </a:cubicBezTo>
                    <a:lnTo>
                      <a:pt x="2760" y="1318"/>
                    </a:lnTo>
                    <a:cubicBezTo>
                      <a:pt x="1889" y="2563"/>
                      <a:pt x="1204" y="4046"/>
                      <a:pt x="717" y="5726"/>
                    </a:cubicBezTo>
                    <a:cubicBezTo>
                      <a:pt x="364" y="6961"/>
                      <a:pt x="115" y="8289"/>
                      <a:pt x="1" y="9689"/>
                    </a:cubicBezTo>
                    <a:cubicBezTo>
                      <a:pt x="1" y="9751"/>
                      <a:pt x="53" y="9803"/>
                      <a:pt x="104" y="9824"/>
                    </a:cubicBezTo>
                    <a:cubicBezTo>
                      <a:pt x="95" y="9886"/>
                      <a:pt x="136" y="9938"/>
                      <a:pt x="198" y="9969"/>
                    </a:cubicBezTo>
                    <a:cubicBezTo>
                      <a:pt x="1111" y="10301"/>
                      <a:pt x="2107" y="10560"/>
                      <a:pt x="3248" y="10778"/>
                    </a:cubicBezTo>
                    <a:cubicBezTo>
                      <a:pt x="4264" y="10965"/>
                      <a:pt x="5343" y="11089"/>
                      <a:pt x="6547" y="11172"/>
                    </a:cubicBezTo>
                    <a:cubicBezTo>
                      <a:pt x="7459" y="11235"/>
                      <a:pt x="8393" y="11255"/>
                      <a:pt x="9399" y="11255"/>
                    </a:cubicBezTo>
                    <a:cubicBezTo>
                      <a:pt x="10551" y="11255"/>
                      <a:pt x="11795" y="11224"/>
                      <a:pt x="13206" y="11141"/>
                    </a:cubicBezTo>
                    <a:cubicBezTo>
                      <a:pt x="13631" y="11110"/>
                      <a:pt x="14046" y="11079"/>
                      <a:pt x="14461" y="11058"/>
                    </a:cubicBezTo>
                    <a:lnTo>
                      <a:pt x="14751" y="11037"/>
                    </a:lnTo>
                    <a:lnTo>
                      <a:pt x="15125" y="11006"/>
                    </a:lnTo>
                    <a:lnTo>
                      <a:pt x="15177" y="11006"/>
                    </a:lnTo>
                    <a:cubicBezTo>
                      <a:pt x="15530" y="10975"/>
                      <a:pt x="15934" y="10954"/>
                      <a:pt x="16339" y="10913"/>
                    </a:cubicBezTo>
                    <a:cubicBezTo>
                      <a:pt x="17303" y="10830"/>
                      <a:pt x="18434" y="10684"/>
                      <a:pt x="19502" y="10260"/>
                    </a:cubicBezTo>
                    <a:cubicBezTo>
                      <a:pt x="19762" y="10166"/>
                      <a:pt x="20000" y="10052"/>
                      <a:pt x="20228" y="9917"/>
                    </a:cubicBezTo>
                    <a:cubicBezTo>
                      <a:pt x="20311" y="9875"/>
                      <a:pt x="20332" y="9792"/>
                      <a:pt x="20301" y="9720"/>
                    </a:cubicBezTo>
                    <a:cubicBezTo>
                      <a:pt x="20353" y="9709"/>
                      <a:pt x="20426" y="9647"/>
                      <a:pt x="20415" y="9575"/>
                    </a:cubicBezTo>
                    <a:cubicBezTo>
                      <a:pt x="20301" y="8185"/>
                      <a:pt x="20062" y="6846"/>
                      <a:pt x="19700" y="5612"/>
                    </a:cubicBezTo>
                    <a:cubicBezTo>
                      <a:pt x="19212" y="3932"/>
                      <a:pt x="18527" y="2448"/>
                      <a:pt x="17656" y="1203"/>
                    </a:cubicBezTo>
                    <a:cubicBezTo>
                      <a:pt x="17635" y="1173"/>
                      <a:pt x="17604" y="1152"/>
                      <a:pt x="17573" y="1141"/>
                    </a:cubicBezTo>
                    <a:cubicBezTo>
                      <a:pt x="17563" y="1100"/>
                      <a:pt x="17531" y="1058"/>
                      <a:pt x="17490" y="1048"/>
                    </a:cubicBezTo>
                    <a:cubicBezTo>
                      <a:pt x="16847" y="820"/>
                      <a:pt x="16173" y="633"/>
                      <a:pt x="15436" y="477"/>
                    </a:cubicBezTo>
                    <a:cubicBezTo>
                      <a:pt x="14721" y="332"/>
                      <a:pt x="13963" y="208"/>
                      <a:pt x="13175" y="135"/>
                    </a:cubicBezTo>
                    <a:cubicBezTo>
                      <a:pt x="12324" y="42"/>
                      <a:pt x="11453" y="0"/>
                      <a:pt x="105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9"/>
              <p:cNvSpPr/>
              <p:nvPr/>
            </p:nvSpPr>
            <p:spPr>
              <a:xfrm>
                <a:off x="6402888" y="2715992"/>
                <a:ext cx="781696" cy="236965"/>
              </a:xfrm>
              <a:custGeom>
                <a:avLst/>
                <a:gdLst/>
                <a:ahLst/>
                <a:cxnLst/>
                <a:rect l="l" t="t" r="r" b="b"/>
                <a:pathLst>
                  <a:path w="17345" h="5258" extrusionOk="0">
                    <a:moveTo>
                      <a:pt x="9046" y="0"/>
                    </a:moveTo>
                    <a:cubicBezTo>
                      <a:pt x="8362" y="0"/>
                      <a:pt x="7646" y="31"/>
                      <a:pt x="6920" y="83"/>
                    </a:cubicBezTo>
                    <a:cubicBezTo>
                      <a:pt x="5333" y="208"/>
                      <a:pt x="3829" y="467"/>
                      <a:pt x="2460" y="840"/>
                    </a:cubicBezTo>
                    <a:cubicBezTo>
                      <a:pt x="2076" y="955"/>
                      <a:pt x="1702" y="1068"/>
                      <a:pt x="1360" y="1183"/>
                    </a:cubicBezTo>
                    <a:cubicBezTo>
                      <a:pt x="1329" y="1203"/>
                      <a:pt x="1298" y="1213"/>
                      <a:pt x="1277" y="1255"/>
                    </a:cubicBezTo>
                    <a:cubicBezTo>
                      <a:pt x="1266" y="1266"/>
                      <a:pt x="1257" y="1276"/>
                      <a:pt x="1257" y="1296"/>
                    </a:cubicBezTo>
                    <a:lnTo>
                      <a:pt x="1225" y="1328"/>
                    </a:lnTo>
                    <a:cubicBezTo>
                      <a:pt x="769" y="1981"/>
                      <a:pt x="354" y="2707"/>
                      <a:pt x="1" y="3486"/>
                    </a:cubicBezTo>
                    <a:cubicBezTo>
                      <a:pt x="125" y="3558"/>
                      <a:pt x="240" y="3631"/>
                      <a:pt x="364" y="3693"/>
                    </a:cubicBezTo>
                    <a:cubicBezTo>
                      <a:pt x="821" y="3942"/>
                      <a:pt x="1298" y="4149"/>
                      <a:pt x="1785" y="4325"/>
                    </a:cubicBezTo>
                    <a:cubicBezTo>
                      <a:pt x="2283" y="4502"/>
                      <a:pt x="2781" y="4647"/>
                      <a:pt x="3290" y="4761"/>
                    </a:cubicBezTo>
                    <a:cubicBezTo>
                      <a:pt x="3352" y="4782"/>
                      <a:pt x="3424" y="4793"/>
                      <a:pt x="3486" y="4813"/>
                    </a:cubicBezTo>
                    <a:cubicBezTo>
                      <a:pt x="4482" y="5021"/>
                      <a:pt x="5499" y="5155"/>
                      <a:pt x="6515" y="5207"/>
                    </a:cubicBezTo>
                    <a:cubicBezTo>
                      <a:pt x="7058" y="5242"/>
                      <a:pt x="7597" y="5257"/>
                      <a:pt x="8137" y="5257"/>
                    </a:cubicBezTo>
                    <a:cubicBezTo>
                      <a:pt x="8578" y="5257"/>
                      <a:pt x="9018" y="5247"/>
                      <a:pt x="9461" y="5228"/>
                    </a:cubicBezTo>
                    <a:cubicBezTo>
                      <a:pt x="10395" y="5197"/>
                      <a:pt x="11318" y="5114"/>
                      <a:pt x="12241" y="4979"/>
                    </a:cubicBezTo>
                    <a:cubicBezTo>
                      <a:pt x="13195" y="4834"/>
                      <a:pt x="14140" y="4627"/>
                      <a:pt x="15053" y="4346"/>
                    </a:cubicBezTo>
                    <a:cubicBezTo>
                      <a:pt x="15551" y="4191"/>
                      <a:pt x="16028" y="4004"/>
                      <a:pt x="16505" y="3797"/>
                    </a:cubicBezTo>
                    <a:cubicBezTo>
                      <a:pt x="16733" y="3693"/>
                      <a:pt x="16961" y="3578"/>
                      <a:pt x="17190" y="3465"/>
                    </a:cubicBezTo>
                    <a:cubicBezTo>
                      <a:pt x="17241" y="3433"/>
                      <a:pt x="17293" y="3403"/>
                      <a:pt x="17345" y="3382"/>
                    </a:cubicBezTo>
                    <a:cubicBezTo>
                      <a:pt x="16992" y="2593"/>
                      <a:pt x="16577" y="1877"/>
                      <a:pt x="16121" y="1213"/>
                    </a:cubicBezTo>
                    <a:cubicBezTo>
                      <a:pt x="16100" y="1183"/>
                      <a:pt x="16079" y="1162"/>
                      <a:pt x="16048" y="1151"/>
                    </a:cubicBezTo>
                    <a:cubicBezTo>
                      <a:pt x="16038" y="1110"/>
                      <a:pt x="15996" y="1068"/>
                      <a:pt x="15955" y="1058"/>
                    </a:cubicBezTo>
                    <a:cubicBezTo>
                      <a:pt x="15312" y="830"/>
                      <a:pt x="14648" y="643"/>
                      <a:pt x="13901" y="487"/>
                    </a:cubicBezTo>
                    <a:cubicBezTo>
                      <a:pt x="13186" y="332"/>
                      <a:pt x="12428" y="218"/>
                      <a:pt x="11640" y="135"/>
                    </a:cubicBezTo>
                    <a:cubicBezTo>
                      <a:pt x="10779" y="52"/>
                      <a:pt x="9908" y="0"/>
                      <a:pt x="90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9"/>
              <p:cNvSpPr/>
              <p:nvPr/>
            </p:nvSpPr>
            <p:spPr>
              <a:xfrm>
                <a:off x="6241139" y="2791210"/>
                <a:ext cx="207626" cy="320205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5" extrusionOk="0">
                    <a:moveTo>
                      <a:pt x="4109" y="1"/>
                    </a:moveTo>
                    <a:cubicBezTo>
                      <a:pt x="3953" y="1"/>
                      <a:pt x="3808" y="84"/>
                      <a:pt x="3725" y="229"/>
                    </a:cubicBezTo>
                    <a:cubicBezTo>
                      <a:pt x="2553" y="2252"/>
                      <a:pt x="1381" y="4275"/>
                      <a:pt x="219" y="6298"/>
                    </a:cubicBezTo>
                    <a:lnTo>
                      <a:pt x="208" y="6308"/>
                    </a:lnTo>
                    <a:cubicBezTo>
                      <a:pt x="178" y="6360"/>
                      <a:pt x="146" y="6422"/>
                      <a:pt x="115" y="6474"/>
                    </a:cubicBezTo>
                    <a:cubicBezTo>
                      <a:pt x="1" y="6681"/>
                      <a:pt x="95" y="6951"/>
                      <a:pt x="291" y="7055"/>
                    </a:cubicBezTo>
                    <a:cubicBezTo>
                      <a:pt x="356" y="7089"/>
                      <a:pt x="424" y="7104"/>
                      <a:pt x="490" y="7104"/>
                    </a:cubicBezTo>
                    <a:cubicBezTo>
                      <a:pt x="646" y="7104"/>
                      <a:pt x="792" y="7017"/>
                      <a:pt x="872" y="6879"/>
                    </a:cubicBezTo>
                    <a:cubicBezTo>
                      <a:pt x="2076" y="4793"/>
                      <a:pt x="3279" y="2709"/>
                      <a:pt x="4482" y="634"/>
                    </a:cubicBezTo>
                    <a:cubicBezTo>
                      <a:pt x="4607" y="427"/>
                      <a:pt x="4503" y="157"/>
                      <a:pt x="4306" y="53"/>
                    </a:cubicBezTo>
                    <a:cubicBezTo>
                      <a:pt x="4244" y="12"/>
                      <a:pt x="4171" y="1"/>
                      <a:pt x="41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9"/>
              <p:cNvSpPr/>
              <p:nvPr/>
            </p:nvSpPr>
            <p:spPr>
              <a:xfrm>
                <a:off x="7142950" y="2783278"/>
                <a:ext cx="207626" cy="320160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7104" extrusionOk="0">
                    <a:moveTo>
                      <a:pt x="499" y="1"/>
                    </a:moveTo>
                    <a:cubicBezTo>
                      <a:pt x="437" y="1"/>
                      <a:pt x="364" y="11"/>
                      <a:pt x="301" y="42"/>
                    </a:cubicBezTo>
                    <a:cubicBezTo>
                      <a:pt x="105" y="156"/>
                      <a:pt x="1" y="426"/>
                      <a:pt x="125" y="623"/>
                    </a:cubicBezTo>
                    <a:cubicBezTo>
                      <a:pt x="1329" y="2708"/>
                      <a:pt x="2532" y="4793"/>
                      <a:pt x="3735" y="6868"/>
                    </a:cubicBezTo>
                    <a:cubicBezTo>
                      <a:pt x="3815" y="7014"/>
                      <a:pt x="3963" y="7104"/>
                      <a:pt x="4120" y="7104"/>
                    </a:cubicBezTo>
                    <a:cubicBezTo>
                      <a:pt x="4185" y="7104"/>
                      <a:pt x="4252" y="7088"/>
                      <a:pt x="4316" y="7055"/>
                    </a:cubicBezTo>
                    <a:cubicBezTo>
                      <a:pt x="4513" y="6951"/>
                      <a:pt x="4607" y="6681"/>
                      <a:pt x="4492" y="6474"/>
                    </a:cubicBezTo>
                    <a:cubicBezTo>
                      <a:pt x="4461" y="6421"/>
                      <a:pt x="4430" y="6359"/>
                      <a:pt x="4399" y="6308"/>
                    </a:cubicBezTo>
                    <a:cubicBezTo>
                      <a:pt x="4399" y="6308"/>
                      <a:pt x="4399" y="6297"/>
                      <a:pt x="4388" y="6297"/>
                    </a:cubicBezTo>
                    <a:cubicBezTo>
                      <a:pt x="3227" y="4275"/>
                      <a:pt x="2055" y="2251"/>
                      <a:pt x="882" y="229"/>
                    </a:cubicBezTo>
                    <a:cubicBezTo>
                      <a:pt x="799" y="84"/>
                      <a:pt x="654" y="1"/>
                      <a:pt x="4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9"/>
              <p:cNvSpPr/>
              <p:nvPr/>
            </p:nvSpPr>
            <p:spPr>
              <a:xfrm>
                <a:off x="5729256" y="1680961"/>
                <a:ext cx="724190" cy="674615"/>
              </a:xfrm>
              <a:custGeom>
                <a:avLst/>
                <a:gdLst/>
                <a:ahLst/>
                <a:cxnLst/>
                <a:rect l="l" t="t" r="r" b="b"/>
                <a:pathLst>
                  <a:path w="16069" h="14969" extrusionOk="0">
                    <a:moveTo>
                      <a:pt x="10550" y="0"/>
                    </a:moveTo>
                    <a:cubicBezTo>
                      <a:pt x="9772" y="0"/>
                      <a:pt x="8963" y="166"/>
                      <a:pt x="8123" y="498"/>
                    </a:cubicBezTo>
                    <a:cubicBezTo>
                      <a:pt x="7656" y="674"/>
                      <a:pt x="7179" y="923"/>
                      <a:pt x="6712" y="1203"/>
                    </a:cubicBezTo>
                    <a:cubicBezTo>
                      <a:pt x="6318" y="1442"/>
                      <a:pt x="5923" y="1711"/>
                      <a:pt x="5561" y="2002"/>
                    </a:cubicBezTo>
                    <a:cubicBezTo>
                      <a:pt x="5156" y="2324"/>
                      <a:pt x="4752" y="2707"/>
                      <a:pt x="4305" y="3154"/>
                    </a:cubicBezTo>
                    <a:cubicBezTo>
                      <a:pt x="3849" y="3620"/>
                      <a:pt x="3392" y="4139"/>
                      <a:pt x="2957" y="4689"/>
                    </a:cubicBezTo>
                    <a:cubicBezTo>
                      <a:pt x="2490" y="5280"/>
                      <a:pt x="2055" y="5892"/>
                      <a:pt x="1670" y="6504"/>
                    </a:cubicBezTo>
                    <a:cubicBezTo>
                      <a:pt x="1256" y="7168"/>
                      <a:pt x="934" y="7790"/>
                      <a:pt x="665" y="8423"/>
                    </a:cubicBezTo>
                    <a:cubicBezTo>
                      <a:pt x="374" y="9118"/>
                      <a:pt x="188" y="9751"/>
                      <a:pt x="94" y="10353"/>
                    </a:cubicBezTo>
                    <a:cubicBezTo>
                      <a:pt x="1" y="11016"/>
                      <a:pt x="22" y="11618"/>
                      <a:pt x="177" y="12167"/>
                    </a:cubicBezTo>
                    <a:cubicBezTo>
                      <a:pt x="250" y="12448"/>
                      <a:pt x="363" y="12718"/>
                      <a:pt x="509" y="12977"/>
                    </a:cubicBezTo>
                    <a:cubicBezTo>
                      <a:pt x="665" y="13225"/>
                      <a:pt x="851" y="13474"/>
                      <a:pt x="1090" y="13693"/>
                    </a:cubicBezTo>
                    <a:cubicBezTo>
                      <a:pt x="1318" y="13921"/>
                      <a:pt x="1587" y="14118"/>
                      <a:pt x="1909" y="14304"/>
                    </a:cubicBezTo>
                    <a:cubicBezTo>
                      <a:pt x="2241" y="14502"/>
                      <a:pt x="2604" y="14657"/>
                      <a:pt x="2998" y="14781"/>
                    </a:cubicBezTo>
                    <a:cubicBezTo>
                      <a:pt x="3351" y="14896"/>
                      <a:pt x="3714" y="14958"/>
                      <a:pt x="4056" y="14968"/>
                    </a:cubicBezTo>
                    <a:lnTo>
                      <a:pt x="4098" y="14968"/>
                    </a:lnTo>
                    <a:cubicBezTo>
                      <a:pt x="4388" y="14968"/>
                      <a:pt x="4679" y="14917"/>
                      <a:pt x="4959" y="14823"/>
                    </a:cubicBezTo>
                    <a:cubicBezTo>
                      <a:pt x="5467" y="14657"/>
                      <a:pt x="5944" y="14304"/>
                      <a:pt x="6380" y="13796"/>
                    </a:cubicBezTo>
                    <a:cubicBezTo>
                      <a:pt x="6567" y="13568"/>
                      <a:pt x="6753" y="13308"/>
                      <a:pt x="6940" y="13008"/>
                    </a:cubicBezTo>
                    <a:cubicBezTo>
                      <a:pt x="7106" y="12748"/>
                      <a:pt x="7262" y="12469"/>
                      <a:pt x="7438" y="12126"/>
                    </a:cubicBezTo>
                    <a:cubicBezTo>
                      <a:pt x="7625" y="11752"/>
                      <a:pt x="7801" y="11369"/>
                      <a:pt x="7977" y="10985"/>
                    </a:cubicBezTo>
                    <a:lnTo>
                      <a:pt x="7988" y="10964"/>
                    </a:lnTo>
                    <a:lnTo>
                      <a:pt x="7998" y="10943"/>
                    </a:lnTo>
                    <a:cubicBezTo>
                      <a:pt x="8113" y="10715"/>
                      <a:pt x="8216" y="10487"/>
                      <a:pt x="8320" y="10259"/>
                    </a:cubicBezTo>
                    <a:cubicBezTo>
                      <a:pt x="8569" y="9751"/>
                      <a:pt x="8839" y="9201"/>
                      <a:pt x="9191" y="8703"/>
                    </a:cubicBezTo>
                    <a:lnTo>
                      <a:pt x="9191" y="8703"/>
                    </a:lnTo>
                    <a:lnTo>
                      <a:pt x="9171" y="8714"/>
                    </a:lnTo>
                    <a:lnTo>
                      <a:pt x="9181" y="8703"/>
                    </a:lnTo>
                    <a:lnTo>
                      <a:pt x="9191" y="8693"/>
                    </a:lnTo>
                    <a:cubicBezTo>
                      <a:pt x="9523" y="8226"/>
                      <a:pt x="9897" y="7822"/>
                      <a:pt x="10291" y="7490"/>
                    </a:cubicBezTo>
                    <a:cubicBezTo>
                      <a:pt x="10664" y="7188"/>
                      <a:pt x="11079" y="6929"/>
                      <a:pt x="11525" y="6722"/>
                    </a:cubicBezTo>
                    <a:cubicBezTo>
                      <a:pt x="12013" y="6504"/>
                      <a:pt x="12562" y="6338"/>
                      <a:pt x="13143" y="6245"/>
                    </a:cubicBezTo>
                    <a:cubicBezTo>
                      <a:pt x="13507" y="6183"/>
                      <a:pt x="13901" y="6151"/>
                      <a:pt x="14305" y="6130"/>
                    </a:cubicBezTo>
                    <a:cubicBezTo>
                      <a:pt x="14326" y="6130"/>
                      <a:pt x="14357" y="6130"/>
                      <a:pt x="14378" y="6120"/>
                    </a:cubicBezTo>
                    <a:cubicBezTo>
                      <a:pt x="14502" y="6058"/>
                      <a:pt x="14606" y="6006"/>
                      <a:pt x="14699" y="5954"/>
                    </a:cubicBezTo>
                    <a:cubicBezTo>
                      <a:pt x="14803" y="5892"/>
                      <a:pt x="14897" y="5819"/>
                      <a:pt x="15010" y="5726"/>
                    </a:cubicBezTo>
                    <a:cubicBezTo>
                      <a:pt x="15187" y="5570"/>
                      <a:pt x="15342" y="5383"/>
                      <a:pt x="15508" y="5145"/>
                    </a:cubicBezTo>
                    <a:cubicBezTo>
                      <a:pt x="15633" y="4959"/>
                      <a:pt x="15747" y="4740"/>
                      <a:pt x="15840" y="4502"/>
                    </a:cubicBezTo>
                    <a:cubicBezTo>
                      <a:pt x="15934" y="4263"/>
                      <a:pt x="16006" y="4025"/>
                      <a:pt x="16048" y="3786"/>
                    </a:cubicBezTo>
                    <a:cubicBezTo>
                      <a:pt x="16068" y="3714"/>
                      <a:pt x="16017" y="3631"/>
                      <a:pt x="15944" y="3610"/>
                    </a:cubicBezTo>
                    <a:cubicBezTo>
                      <a:pt x="15363" y="2676"/>
                      <a:pt x="14710" y="1909"/>
                      <a:pt x="13994" y="1307"/>
                    </a:cubicBezTo>
                    <a:cubicBezTo>
                      <a:pt x="13579" y="965"/>
                      <a:pt x="13133" y="674"/>
                      <a:pt x="12677" y="467"/>
                    </a:cubicBezTo>
                    <a:cubicBezTo>
                      <a:pt x="12200" y="238"/>
                      <a:pt x="11691" y="93"/>
                      <a:pt x="11162" y="31"/>
                    </a:cubicBezTo>
                    <a:cubicBezTo>
                      <a:pt x="10955" y="10"/>
                      <a:pt x="10757" y="0"/>
                      <a:pt x="105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9"/>
              <p:cNvSpPr/>
              <p:nvPr/>
            </p:nvSpPr>
            <p:spPr>
              <a:xfrm>
                <a:off x="5837734" y="1787997"/>
                <a:ext cx="610574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48" h="12594" extrusionOk="0">
                    <a:moveTo>
                      <a:pt x="10114" y="0"/>
                    </a:moveTo>
                    <a:cubicBezTo>
                      <a:pt x="9906" y="21"/>
                      <a:pt x="9689" y="42"/>
                      <a:pt x="9481" y="83"/>
                    </a:cubicBezTo>
                    <a:cubicBezTo>
                      <a:pt x="9284" y="125"/>
                      <a:pt x="9076" y="177"/>
                      <a:pt x="8880" y="239"/>
                    </a:cubicBezTo>
                    <a:cubicBezTo>
                      <a:pt x="8672" y="301"/>
                      <a:pt x="8465" y="384"/>
                      <a:pt x="8267" y="488"/>
                    </a:cubicBezTo>
                    <a:cubicBezTo>
                      <a:pt x="8060" y="581"/>
                      <a:pt x="7863" y="685"/>
                      <a:pt x="7676" y="809"/>
                    </a:cubicBezTo>
                    <a:cubicBezTo>
                      <a:pt x="7479" y="934"/>
                      <a:pt x="7282" y="1079"/>
                      <a:pt x="7096" y="1235"/>
                    </a:cubicBezTo>
                    <a:cubicBezTo>
                      <a:pt x="6919" y="1390"/>
                      <a:pt x="6753" y="1546"/>
                      <a:pt x="6598" y="1722"/>
                    </a:cubicBezTo>
                    <a:lnTo>
                      <a:pt x="6598" y="1712"/>
                    </a:lnTo>
                    <a:cubicBezTo>
                      <a:pt x="6504" y="1816"/>
                      <a:pt x="6421" y="1920"/>
                      <a:pt x="6338" y="2023"/>
                    </a:cubicBezTo>
                    <a:cubicBezTo>
                      <a:pt x="6255" y="2127"/>
                      <a:pt x="6172" y="2241"/>
                      <a:pt x="6100" y="2345"/>
                    </a:cubicBezTo>
                    <a:cubicBezTo>
                      <a:pt x="5944" y="2573"/>
                      <a:pt x="5809" y="2812"/>
                      <a:pt x="5685" y="3061"/>
                    </a:cubicBezTo>
                    <a:cubicBezTo>
                      <a:pt x="4989" y="4398"/>
                      <a:pt x="4689" y="5903"/>
                      <a:pt x="4305" y="7355"/>
                    </a:cubicBezTo>
                    <a:cubicBezTo>
                      <a:pt x="4191" y="7801"/>
                      <a:pt x="4067" y="8236"/>
                      <a:pt x="3921" y="8672"/>
                    </a:cubicBezTo>
                    <a:cubicBezTo>
                      <a:pt x="3848" y="8880"/>
                      <a:pt x="3776" y="9087"/>
                      <a:pt x="3693" y="9285"/>
                    </a:cubicBezTo>
                    <a:cubicBezTo>
                      <a:pt x="3631" y="9460"/>
                      <a:pt x="3558" y="9637"/>
                      <a:pt x="3475" y="9813"/>
                    </a:cubicBezTo>
                    <a:cubicBezTo>
                      <a:pt x="3330" y="10135"/>
                      <a:pt x="3164" y="10456"/>
                      <a:pt x="2956" y="10747"/>
                    </a:cubicBezTo>
                    <a:cubicBezTo>
                      <a:pt x="2770" y="11016"/>
                      <a:pt x="2541" y="11276"/>
                      <a:pt x="2282" y="11484"/>
                    </a:cubicBezTo>
                    <a:cubicBezTo>
                      <a:pt x="2147" y="11587"/>
                      <a:pt x="2013" y="11680"/>
                      <a:pt x="1868" y="11763"/>
                    </a:cubicBezTo>
                    <a:cubicBezTo>
                      <a:pt x="1702" y="11846"/>
                      <a:pt x="1546" y="11919"/>
                      <a:pt x="1370" y="11971"/>
                    </a:cubicBezTo>
                    <a:cubicBezTo>
                      <a:pt x="1193" y="12033"/>
                      <a:pt x="1006" y="12085"/>
                      <a:pt x="809" y="12116"/>
                    </a:cubicBezTo>
                    <a:cubicBezTo>
                      <a:pt x="612" y="12148"/>
                      <a:pt x="405" y="12168"/>
                      <a:pt x="197" y="12178"/>
                    </a:cubicBezTo>
                    <a:cubicBezTo>
                      <a:pt x="135" y="12189"/>
                      <a:pt x="63" y="12189"/>
                      <a:pt x="0" y="12189"/>
                    </a:cubicBezTo>
                    <a:cubicBezTo>
                      <a:pt x="187" y="12272"/>
                      <a:pt x="384" y="12344"/>
                      <a:pt x="591" y="12417"/>
                    </a:cubicBezTo>
                    <a:cubicBezTo>
                      <a:pt x="944" y="12531"/>
                      <a:pt x="1307" y="12593"/>
                      <a:pt x="1649" y="12593"/>
                    </a:cubicBezTo>
                    <a:lnTo>
                      <a:pt x="1691" y="12593"/>
                    </a:lnTo>
                    <a:cubicBezTo>
                      <a:pt x="1981" y="12593"/>
                      <a:pt x="2272" y="12552"/>
                      <a:pt x="2552" y="12459"/>
                    </a:cubicBezTo>
                    <a:cubicBezTo>
                      <a:pt x="3060" y="12282"/>
                      <a:pt x="3537" y="11940"/>
                      <a:pt x="3973" y="11421"/>
                    </a:cubicBezTo>
                    <a:cubicBezTo>
                      <a:pt x="4160" y="11203"/>
                      <a:pt x="4346" y="10944"/>
                      <a:pt x="4544" y="10633"/>
                    </a:cubicBezTo>
                    <a:cubicBezTo>
                      <a:pt x="4699" y="10373"/>
                      <a:pt x="4855" y="10104"/>
                      <a:pt x="5031" y="9751"/>
                    </a:cubicBezTo>
                    <a:cubicBezTo>
                      <a:pt x="5218" y="9377"/>
                      <a:pt x="5394" y="8994"/>
                      <a:pt x="5570" y="8621"/>
                    </a:cubicBezTo>
                    <a:lnTo>
                      <a:pt x="5591" y="8589"/>
                    </a:lnTo>
                    <a:lnTo>
                      <a:pt x="5602" y="8568"/>
                    </a:lnTo>
                    <a:lnTo>
                      <a:pt x="5913" y="7884"/>
                    </a:lnTo>
                    <a:cubicBezTo>
                      <a:pt x="6162" y="7365"/>
                      <a:pt x="6442" y="6826"/>
                      <a:pt x="6784" y="6328"/>
                    </a:cubicBezTo>
                    <a:lnTo>
                      <a:pt x="6784" y="6318"/>
                    </a:lnTo>
                    <a:cubicBezTo>
                      <a:pt x="7126" y="5851"/>
                      <a:pt x="7490" y="5447"/>
                      <a:pt x="7884" y="5125"/>
                    </a:cubicBezTo>
                    <a:cubicBezTo>
                      <a:pt x="8267" y="4813"/>
                      <a:pt x="8682" y="4554"/>
                      <a:pt x="9118" y="4347"/>
                    </a:cubicBezTo>
                    <a:cubicBezTo>
                      <a:pt x="9606" y="4129"/>
                      <a:pt x="10155" y="3974"/>
                      <a:pt x="10736" y="3870"/>
                    </a:cubicBezTo>
                    <a:cubicBezTo>
                      <a:pt x="11100" y="3818"/>
                      <a:pt x="11494" y="3776"/>
                      <a:pt x="11898" y="3766"/>
                    </a:cubicBezTo>
                    <a:cubicBezTo>
                      <a:pt x="11919" y="3766"/>
                      <a:pt x="11950" y="3755"/>
                      <a:pt x="11971" y="3745"/>
                    </a:cubicBezTo>
                    <a:cubicBezTo>
                      <a:pt x="12095" y="3693"/>
                      <a:pt x="12199" y="3642"/>
                      <a:pt x="12303" y="3579"/>
                    </a:cubicBezTo>
                    <a:cubicBezTo>
                      <a:pt x="12396" y="3517"/>
                      <a:pt x="12490" y="3444"/>
                      <a:pt x="12603" y="3351"/>
                    </a:cubicBezTo>
                    <a:cubicBezTo>
                      <a:pt x="12780" y="3195"/>
                      <a:pt x="12946" y="3008"/>
                      <a:pt x="13101" y="2770"/>
                    </a:cubicBezTo>
                    <a:cubicBezTo>
                      <a:pt x="13226" y="2584"/>
                      <a:pt x="13340" y="2365"/>
                      <a:pt x="13433" y="2127"/>
                    </a:cubicBezTo>
                    <a:cubicBezTo>
                      <a:pt x="13475" y="2013"/>
                      <a:pt x="13516" y="1909"/>
                      <a:pt x="13548" y="1795"/>
                    </a:cubicBezTo>
                    <a:cubicBezTo>
                      <a:pt x="13330" y="1505"/>
                      <a:pt x="13081" y="1225"/>
                      <a:pt x="12812" y="966"/>
                    </a:cubicBezTo>
                    <a:lnTo>
                      <a:pt x="12812" y="966"/>
                    </a:lnTo>
                    <a:cubicBezTo>
                      <a:pt x="12815" y="969"/>
                      <a:pt x="12818" y="972"/>
                      <a:pt x="12821" y="975"/>
                    </a:cubicBezTo>
                    <a:lnTo>
                      <a:pt x="12811" y="965"/>
                    </a:lnTo>
                    <a:lnTo>
                      <a:pt x="12811" y="965"/>
                    </a:lnTo>
                    <a:cubicBezTo>
                      <a:pt x="12811" y="966"/>
                      <a:pt x="12811" y="966"/>
                      <a:pt x="12812" y="966"/>
                    </a:cubicBezTo>
                    <a:lnTo>
                      <a:pt x="12812" y="966"/>
                    </a:lnTo>
                    <a:cubicBezTo>
                      <a:pt x="12680" y="845"/>
                      <a:pt x="12548" y="735"/>
                      <a:pt x="12407" y="633"/>
                    </a:cubicBezTo>
                    <a:cubicBezTo>
                      <a:pt x="12271" y="540"/>
                      <a:pt x="12116" y="447"/>
                      <a:pt x="11971" y="364"/>
                    </a:cubicBezTo>
                    <a:cubicBezTo>
                      <a:pt x="11836" y="301"/>
                      <a:pt x="11701" y="239"/>
                      <a:pt x="11566" y="187"/>
                    </a:cubicBezTo>
                    <a:cubicBezTo>
                      <a:pt x="11431" y="145"/>
                      <a:pt x="11307" y="104"/>
                      <a:pt x="11162" y="73"/>
                    </a:cubicBezTo>
                    <a:lnTo>
                      <a:pt x="11172" y="73"/>
                    </a:lnTo>
                    <a:cubicBezTo>
                      <a:pt x="11006" y="42"/>
                      <a:pt x="10840" y="21"/>
                      <a:pt x="10664" y="11"/>
                    </a:cubicBezTo>
                    <a:cubicBezTo>
                      <a:pt x="10560" y="0"/>
                      <a:pt x="10466" y="0"/>
                      <a:pt x="103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9"/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9"/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9"/>
              <p:cNvSpPr/>
              <p:nvPr/>
            </p:nvSpPr>
            <p:spPr>
              <a:xfrm>
                <a:off x="6183677" y="182445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9"/>
              <p:cNvSpPr/>
              <p:nvPr/>
            </p:nvSpPr>
            <p:spPr>
              <a:xfrm>
                <a:off x="7074717" y="1690740"/>
                <a:ext cx="723694" cy="674660"/>
              </a:xfrm>
              <a:custGeom>
                <a:avLst/>
                <a:gdLst/>
                <a:ahLst/>
                <a:cxnLst/>
                <a:rect l="l" t="t" r="r" b="b"/>
                <a:pathLst>
                  <a:path w="16058" h="14970" extrusionOk="0">
                    <a:moveTo>
                      <a:pt x="5508" y="1"/>
                    </a:moveTo>
                    <a:cubicBezTo>
                      <a:pt x="5311" y="1"/>
                      <a:pt x="5104" y="11"/>
                      <a:pt x="4906" y="32"/>
                    </a:cubicBezTo>
                    <a:cubicBezTo>
                      <a:pt x="4367" y="94"/>
                      <a:pt x="3859" y="240"/>
                      <a:pt x="3382" y="468"/>
                    </a:cubicBezTo>
                    <a:cubicBezTo>
                      <a:pt x="2936" y="675"/>
                      <a:pt x="2490" y="966"/>
                      <a:pt x="2064" y="1308"/>
                    </a:cubicBezTo>
                    <a:cubicBezTo>
                      <a:pt x="1349" y="1909"/>
                      <a:pt x="695" y="2677"/>
                      <a:pt x="125" y="3621"/>
                    </a:cubicBezTo>
                    <a:cubicBezTo>
                      <a:pt x="42" y="3631"/>
                      <a:pt x="0" y="3714"/>
                      <a:pt x="10" y="3787"/>
                    </a:cubicBezTo>
                    <a:cubicBezTo>
                      <a:pt x="52" y="4025"/>
                      <a:pt x="125" y="4264"/>
                      <a:pt x="218" y="4503"/>
                    </a:cubicBezTo>
                    <a:cubicBezTo>
                      <a:pt x="322" y="4742"/>
                      <a:pt x="436" y="4959"/>
                      <a:pt x="561" y="5146"/>
                    </a:cubicBezTo>
                    <a:cubicBezTo>
                      <a:pt x="716" y="5385"/>
                      <a:pt x="882" y="5571"/>
                      <a:pt x="1048" y="5727"/>
                    </a:cubicBezTo>
                    <a:cubicBezTo>
                      <a:pt x="1162" y="5820"/>
                      <a:pt x="1266" y="5893"/>
                      <a:pt x="1359" y="5955"/>
                    </a:cubicBezTo>
                    <a:cubicBezTo>
                      <a:pt x="1453" y="6007"/>
                      <a:pt x="1556" y="6069"/>
                      <a:pt x="1691" y="6121"/>
                    </a:cubicBezTo>
                    <a:cubicBezTo>
                      <a:pt x="1712" y="6132"/>
                      <a:pt x="1732" y="6132"/>
                      <a:pt x="1753" y="6141"/>
                    </a:cubicBezTo>
                    <a:cubicBezTo>
                      <a:pt x="2158" y="6152"/>
                      <a:pt x="2552" y="6183"/>
                      <a:pt x="2926" y="6245"/>
                    </a:cubicBezTo>
                    <a:cubicBezTo>
                      <a:pt x="3507" y="6339"/>
                      <a:pt x="4046" y="6505"/>
                      <a:pt x="4533" y="6722"/>
                    </a:cubicBezTo>
                    <a:cubicBezTo>
                      <a:pt x="4980" y="6930"/>
                      <a:pt x="5394" y="7190"/>
                      <a:pt x="5768" y="7490"/>
                    </a:cubicBezTo>
                    <a:cubicBezTo>
                      <a:pt x="6162" y="7822"/>
                      <a:pt x="6535" y="8227"/>
                      <a:pt x="6867" y="8693"/>
                    </a:cubicBezTo>
                    <a:lnTo>
                      <a:pt x="6877" y="8704"/>
                    </a:lnTo>
                    <a:cubicBezTo>
                      <a:pt x="7220" y="9202"/>
                      <a:pt x="7490" y="9751"/>
                      <a:pt x="7739" y="10260"/>
                    </a:cubicBezTo>
                    <a:cubicBezTo>
                      <a:pt x="7852" y="10488"/>
                      <a:pt x="7956" y="10716"/>
                      <a:pt x="8060" y="10945"/>
                    </a:cubicBezTo>
                    <a:lnTo>
                      <a:pt x="8071" y="10965"/>
                    </a:lnTo>
                    <a:lnTo>
                      <a:pt x="8081" y="10986"/>
                    </a:lnTo>
                    <a:cubicBezTo>
                      <a:pt x="8257" y="11370"/>
                      <a:pt x="8433" y="11754"/>
                      <a:pt x="8631" y="12127"/>
                    </a:cubicBezTo>
                    <a:cubicBezTo>
                      <a:pt x="8807" y="12469"/>
                      <a:pt x="8963" y="12750"/>
                      <a:pt x="9118" y="13008"/>
                    </a:cubicBezTo>
                    <a:cubicBezTo>
                      <a:pt x="9305" y="13310"/>
                      <a:pt x="9491" y="13569"/>
                      <a:pt x="9678" y="13797"/>
                    </a:cubicBezTo>
                    <a:cubicBezTo>
                      <a:pt x="10114" y="14306"/>
                      <a:pt x="10602" y="14658"/>
                      <a:pt x="11110" y="14824"/>
                    </a:cubicBezTo>
                    <a:cubicBezTo>
                      <a:pt x="11379" y="14917"/>
                      <a:pt x="11670" y="14969"/>
                      <a:pt x="11960" y="14969"/>
                    </a:cubicBezTo>
                    <a:lnTo>
                      <a:pt x="12012" y="14969"/>
                    </a:lnTo>
                    <a:cubicBezTo>
                      <a:pt x="12354" y="14959"/>
                      <a:pt x="12707" y="14896"/>
                      <a:pt x="13060" y="14783"/>
                    </a:cubicBezTo>
                    <a:cubicBezTo>
                      <a:pt x="13454" y="14658"/>
                      <a:pt x="13817" y="14502"/>
                      <a:pt x="14149" y="14306"/>
                    </a:cubicBezTo>
                    <a:cubicBezTo>
                      <a:pt x="14470" y="14119"/>
                      <a:pt x="14751" y="13921"/>
                      <a:pt x="14979" y="13693"/>
                    </a:cubicBezTo>
                    <a:cubicBezTo>
                      <a:pt x="15207" y="13476"/>
                      <a:pt x="15394" y="13227"/>
                      <a:pt x="15549" y="12978"/>
                    </a:cubicBezTo>
                    <a:cubicBezTo>
                      <a:pt x="15694" y="12718"/>
                      <a:pt x="15819" y="12448"/>
                      <a:pt x="15892" y="12169"/>
                    </a:cubicBezTo>
                    <a:cubicBezTo>
                      <a:pt x="16037" y="11629"/>
                      <a:pt x="16058" y="11017"/>
                      <a:pt x="15964" y="10364"/>
                    </a:cubicBezTo>
                    <a:cubicBezTo>
                      <a:pt x="15881" y="9751"/>
                      <a:pt x="15694" y="9119"/>
                      <a:pt x="15394" y="8424"/>
                    </a:cubicBezTo>
                    <a:cubicBezTo>
                      <a:pt x="15134" y="7791"/>
                      <a:pt x="14802" y="7169"/>
                      <a:pt x="14387" y="6505"/>
                    </a:cubicBezTo>
                    <a:cubicBezTo>
                      <a:pt x="14004" y="5893"/>
                      <a:pt x="13578" y="5281"/>
                      <a:pt x="13101" y="4689"/>
                    </a:cubicBezTo>
                    <a:cubicBezTo>
                      <a:pt x="12666" y="4140"/>
                      <a:pt x="12209" y="3621"/>
                      <a:pt x="11753" y="3154"/>
                    </a:cubicBezTo>
                    <a:cubicBezTo>
                      <a:pt x="11317" y="2708"/>
                      <a:pt x="10902" y="2324"/>
                      <a:pt x="10498" y="2003"/>
                    </a:cubicBezTo>
                    <a:cubicBezTo>
                      <a:pt x="10135" y="1713"/>
                      <a:pt x="9751" y="1443"/>
                      <a:pt x="9357" y="1204"/>
                    </a:cubicBezTo>
                    <a:cubicBezTo>
                      <a:pt x="8880" y="924"/>
                      <a:pt x="8403" y="675"/>
                      <a:pt x="7935" y="499"/>
                    </a:cubicBezTo>
                    <a:cubicBezTo>
                      <a:pt x="7106" y="167"/>
                      <a:pt x="6287" y="1"/>
                      <a:pt x="5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9"/>
              <p:cNvSpPr/>
              <p:nvPr/>
            </p:nvSpPr>
            <p:spPr>
              <a:xfrm>
                <a:off x="7079404" y="1797822"/>
                <a:ext cx="611025" cy="567580"/>
              </a:xfrm>
              <a:custGeom>
                <a:avLst/>
                <a:gdLst/>
                <a:ahLst/>
                <a:cxnLst/>
                <a:rect l="l" t="t" r="r" b="b"/>
                <a:pathLst>
                  <a:path w="13558" h="12594" extrusionOk="0">
                    <a:moveTo>
                      <a:pt x="3195" y="0"/>
                    </a:moveTo>
                    <a:cubicBezTo>
                      <a:pt x="3091" y="0"/>
                      <a:pt x="2988" y="0"/>
                      <a:pt x="2884" y="10"/>
                    </a:cubicBezTo>
                    <a:cubicBezTo>
                      <a:pt x="2718" y="21"/>
                      <a:pt x="2541" y="42"/>
                      <a:pt x="2375" y="73"/>
                    </a:cubicBezTo>
                    <a:lnTo>
                      <a:pt x="2386" y="73"/>
                    </a:lnTo>
                    <a:cubicBezTo>
                      <a:pt x="2251" y="104"/>
                      <a:pt x="2116" y="146"/>
                      <a:pt x="1981" y="187"/>
                    </a:cubicBezTo>
                    <a:cubicBezTo>
                      <a:pt x="1847" y="239"/>
                      <a:pt x="1711" y="301"/>
                      <a:pt x="1587" y="363"/>
                    </a:cubicBezTo>
                    <a:cubicBezTo>
                      <a:pt x="1432" y="446"/>
                      <a:pt x="1286" y="540"/>
                      <a:pt x="1141" y="644"/>
                    </a:cubicBezTo>
                    <a:cubicBezTo>
                      <a:pt x="996" y="747"/>
                      <a:pt x="861" y="861"/>
                      <a:pt x="726" y="976"/>
                    </a:cubicBezTo>
                    <a:lnTo>
                      <a:pt x="736" y="965"/>
                    </a:lnTo>
                    <a:lnTo>
                      <a:pt x="736" y="965"/>
                    </a:lnTo>
                    <a:cubicBezTo>
                      <a:pt x="467" y="1225"/>
                      <a:pt x="218" y="1504"/>
                      <a:pt x="0" y="1795"/>
                    </a:cubicBezTo>
                    <a:cubicBezTo>
                      <a:pt x="31" y="1909"/>
                      <a:pt x="72" y="2013"/>
                      <a:pt x="114" y="2127"/>
                    </a:cubicBezTo>
                    <a:cubicBezTo>
                      <a:pt x="208" y="2366"/>
                      <a:pt x="321" y="2583"/>
                      <a:pt x="457" y="2770"/>
                    </a:cubicBezTo>
                    <a:cubicBezTo>
                      <a:pt x="612" y="3009"/>
                      <a:pt x="768" y="3195"/>
                      <a:pt x="944" y="3351"/>
                    </a:cubicBezTo>
                    <a:cubicBezTo>
                      <a:pt x="1058" y="3444"/>
                      <a:pt x="1151" y="3517"/>
                      <a:pt x="1255" y="3579"/>
                    </a:cubicBezTo>
                    <a:cubicBezTo>
                      <a:pt x="1349" y="3641"/>
                      <a:pt x="1452" y="3693"/>
                      <a:pt x="1587" y="3745"/>
                    </a:cubicBezTo>
                    <a:cubicBezTo>
                      <a:pt x="1608" y="3756"/>
                      <a:pt x="1628" y="3765"/>
                      <a:pt x="1649" y="3765"/>
                    </a:cubicBezTo>
                    <a:cubicBezTo>
                      <a:pt x="2064" y="3776"/>
                      <a:pt x="2448" y="3818"/>
                      <a:pt x="2822" y="3869"/>
                    </a:cubicBezTo>
                    <a:cubicBezTo>
                      <a:pt x="3403" y="3973"/>
                      <a:pt x="3942" y="4129"/>
                      <a:pt x="4429" y="4346"/>
                    </a:cubicBezTo>
                    <a:cubicBezTo>
                      <a:pt x="4876" y="4554"/>
                      <a:pt x="5290" y="4814"/>
                      <a:pt x="5664" y="5125"/>
                    </a:cubicBezTo>
                    <a:cubicBezTo>
                      <a:pt x="6058" y="5446"/>
                      <a:pt x="6431" y="5851"/>
                      <a:pt x="6763" y="6317"/>
                    </a:cubicBezTo>
                    <a:lnTo>
                      <a:pt x="6773" y="6328"/>
                    </a:lnTo>
                    <a:lnTo>
                      <a:pt x="6794" y="6338"/>
                    </a:lnTo>
                    <a:lnTo>
                      <a:pt x="6773" y="6338"/>
                    </a:lnTo>
                    <a:cubicBezTo>
                      <a:pt x="7105" y="6826"/>
                      <a:pt x="7386" y="7365"/>
                      <a:pt x="7635" y="7884"/>
                    </a:cubicBezTo>
                    <a:cubicBezTo>
                      <a:pt x="7738" y="8112"/>
                      <a:pt x="7852" y="8340"/>
                      <a:pt x="7956" y="8569"/>
                    </a:cubicBezTo>
                    <a:lnTo>
                      <a:pt x="7967" y="8589"/>
                    </a:lnTo>
                    <a:lnTo>
                      <a:pt x="7977" y="8620"/>
                    </a:lnTo>
                    <a:cubicBezTo>
                      <a:pt x="8153" y="8994"/>
                      <a:pt x="8329" y="9378"/>
                      <a:pt x="8527" y="9751"/>
                    </a:cubicBezTo>
                    <a:cubicBezTo>
                      <a:pt x="8703" y="10104"/>
                      <a:pt x="8859" y="10384"/>
                      <a:pt x="9014" y="10632"/>
                    </a:cubicBezTo>
                    <a:cubicBezTo>
                      <a:pt x="9201" y="10944"/>
                      <a:pt x="9387" y="11203"/>
                      <a:pt x="9574" y="11421"/>
                    </a:cubicBezTo>
                    <a:cubicBezTo>
                      <a:pt x="10010" y="11939"/>
                      <a:pt x="10487" y="12282"/>
                      <a:pt x="10996" y="12458"/>
                    </a:cubicBezTo>
                    <a:cubicBezTo>
                      <a:pt x="11275" y="12552"/>
                      <a:pt x="11566" y="12593"/>
                      <a:pt x="11856" y="12593"/>
                    </a:cubicBezTo>
                    <a:lnTo>
                      <a:pt x="11908" y="12593"/>
                    </a:lnTo>
                    <a:cubicBezTo>
                      <a:pt x="12250" y="12593"/>
                      <a:pt x="12603" y="12531"/>
                      <a:pt x="12956" y="12417"/>
                    </a:cubicBezTo>
                    <a:cubicBezTo>
                      <a:pt x="13163" y="12344"/>
                      <a:pt x="13361" y="12271"/>
                      <a:pt x="13557" y="12188"/>
                    </a:cubicBezTo>
                    <a:cubicBezTo>
                      <a:pt x="13485" y="12188"/>
                      <a:pt x="13423" y="12188"/>
                      <a:pt x="13350" y="12178"/>
                    </a:cubicBezTo>
                    <a:cubicBezTo>
                      <a:pt x="13142" y="12168"/>
                      <a:pt x="12946" y="12147"/>
                      <a:pt x="12738" y="12116"/>
                    </a:cubicBezTo>
                    <a:cubicBezTo>
                      <a:pt x="12552" y="12085"/>
                      <a:pt x="12365" y="12033"/>
                      <a:pt x="12178" y="11971"/>
                    </a:cubicBezTo>
                    <a:cubicBezTo>
                      <a:pt x="12012" y="11919"/>
                      <a:pt x="11846" y="11847"/>
                      <a:pt x="11690" y="11764"/>
                    </a:cubicBezTo>
                    <a:cubicBezTo>
                      <a:pt x="11535" y="11681"/>
                      <a:pt x="11400" y="11587"/>
                      <a:pt x="11265" y="11483"/>
                    </a:cubicBezTo>
                    <a:cubicBezTo>
                      <a:pt x="11006" y="11276"/>
                      <a:pt x="10777" y="11017"/>
                      <a:pt x="10591" y="10747"/>
                    </a:cubicBezTo>
                    <a:cubicBezTo>
                      <a:pt x="10383" y="10457"/>
                      <a:pt x="10217" y="10135"/>
                      <a:pt x="10072" y="9813"/>
                    </a:cubicBezTo>
                    <a:lnTo>
                      <a:pt x="9855" y="9284"/>
                    </a:lnTo>
                    <a:cubicBezTo>
                      <a:pt x="9772" y="9087"/>
                      <a:pt x="9699" y="8880"/>
                      <a:pt x="9636" y="8672"/>
                    </a:cubicBezTo>
                    <a:cubicBezTo>
                      <a:pt x="9491" y="8237"/>
                      <a:pt x="9367" y="7801"/>
                      <a:pt x="9242" y="7355"/>
                    </a:cubicBezTo>
                    <a:cubicBezTo>
                      <a:pt x="8869" y="5902"/>
                      <a:pt x="8568" y="4399"/>
                      <a:pt x="7873" y="3060"/>
                    </a:cubicBezTo>
                    <a:cubicBezTo>
                      <a:pt x="7738" y="2811"/>
                      <a:pt x="7603" y="2573"/>
                      <a:pt x="7448" y="2345"/>
                    </a:cubicBezTo>
                    <a:cubicBezTo>
                      <a:pt x="7375" y="2241"/>
                      <a:pt x="7303" y="2127"/>
                      <a:pt x="7220" y="2023"/>
                    </a:cubicBezTo>
                    <a:cubicBezTo>
                      <a:pt x="7137" y="1919"/>
                      <a:pt x="7043" y="1815"/>
                      <a:pt x="6960" y="1722"/>
                    </a:cubicBezTo>
                    <a:cubicBezTo>
                      <a:pt x="6794" y="1546"/>
                      <a:pt x="6628" y="1390"/>
                      <a:pt x="6452" y="1234"/>
                    </a:cubicBezTo>
                    <a:cubicBezTo>
                      <a:pt x="6266" y="1079"/>
                      <a:pt x="6079" y="944"/>
                      <a:pt x="5871" y="810"/>
                    </a:cubicBezTo>
                    <a:cubicBezTo>
                      <a:pt x="5685" y="685"/>
                      <a:pt x="5487" y="581"/>
                      <a:pt x="5290" y="488"/>
                    </a:cubicBezTo>
                    <a:cubicBezTo>
                      <a:pt x="5083" y="384"/>
                      <a:pt x="4876" y="312"/>
                      <a:pt x="4668" y="239"/>
                    </a:cubicBezTo>
                    <a:cubicBezTo>
                      <a:pt x="4471" y="176"/>
                      <a:pt x="4274" y="125"/>
                      <a:pt x="4066" y="83"/>
                    </a:cubicBezTo>
                    <a:cubicBezTo>
                      <a:pt x="3859" y="42"/>
                      <a:pt x="3641" y="21"/>
                      <a:pt x="34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9"/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7343999" y="183428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6E52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6123331" y="1721161"/>
                <a:ext cx="1295015" cy="1150483"/>
              </a:xfrm>
              <a:custGeom>
                <a:avLst/>
                <a:gdLst/>
                <a:ahLst/>
                <a:cxnLst/>
                <a:rect l="l" t="t" r="r" b="b"/>
                <a:pathLst>
                  <a:path w="28735" h="25528" extrusionOk="0">
                    <a:moveTo>
                      <a:pt x="14627" y="0"/>
                    </a:moveTo>
                    <a:cubicBezTo>
                      <a:pt x="14451" y="0"/>
                      <a:pt x="14264" y="10"/>
                      <a:pt x="14078" y="10"/>
                    </a:cubicBezTo>
                    <a:cubicBezTo>
                      <a:pt x="13590" y="31"/>
                      <a:pt x="13082" y="63"/>
                      <a:pt x="12573" y="125"/>
                    </a:cubicBezTo>
                    <a:cubicBezTo>
                      <a:pt x="12345" y="146"/>
                      <a:pt x="12107" y="187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13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38" y="3641"/>
                    </a:cubicBezTo>
                    <a:cubicBezTo>
                      <a:pt x="3953" y="4502"/>
                      <a:pt x="309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61" y="11556"/>
                      <a:pt x="4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73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4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2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702" y="25445"/>
                      <a:pt x="12386" y="25497"/>
                      <a:pt x="13154" y="25507"/>
                    </a:cubicBezTo>
                    <a:lnTo>
                      <a:pt x="13175" y="25507"/>
                    </a:lnTo>
                    <a:cubicBezTo>
                      <a:pt x="13517" y="25518"/>
                      <a:pt x="13870" y="25528"/>
                      <a:pt x="14223" y="25528"/>
                    </a:cubicBezTo>
                    <a:cubicBezTo>
                      <a:pt x="14648" y="25528"/>
                      <a:pt x="15094" y="25518"/>
                      <a:pt x="15550" y="25497"/>
                    </a:cubicBezTo>
                    <a:cubicBezTo>
                      <a:pt x="16401" y="25466"/>
                      <a:pt x="17282" y="25394"/>
                      <a:pt x="18237" y="25290"/>
                    </a:cubicBezTo>
                    <a:cubicBezTo>
                      <a:pt x="18642" y="25248"/>
                      <a:pt x="19119" y="25186"/>
                      <a:pt x="19575" y="25103"/>
                    </a:cubicBezTo>
                    <a:cubicBezTo>
                      <a:pt x="19793" y="25072"/>
                      <a:pt x="20000" y="25030"/>
                      <a:pt x="20198" y="24989"/>
                    </a:cubicBezTo>
                    <a:cubicBezTo>
                      <a:pt x="20498" y="24926"/>
                      <a:pt x="20788" y="24864"/>
                      <a:pt x="21079" y="24792"/>
                    </a:cubicBezTo>
                    <a:cubicBezTo>
                      <a:pt x="21743" y="24615"/>
                      <a:pt x="22355" y="24418"/>
                      <a:pt x="22915" y="24180"/>
                    </a:cubicBezTo>
                    <a:cubicBezTo>
                      <a:pt x="23237" y="24045"/>
                      <a:pt x="23506" y="23910"/>
                      <a:pt x="23755" y="23785"/>
                    </a:cubicBezTo>
                    <a:cubicBezTo>
                      <a:pt x="24036" y="23640"/>
                      <a:pt x="24305" y="23474"/>
                      <a:pt x="24564" y="23298"/>
                    </a:cubicBezTo>
                    <a:cubicBezTo>
                      <a:pt x="25083" y="22955"/>
                      <a:pt x="25560" y="22572"/>
                      <a:pt x="25965" y="22178"/>
                    </a:cubicBezTo>
                    <a:cubicBezTo>
                      <a:pt x="26369" y="21784"/>
                      <a:pt x="26733" y="21358"/>
                      <a:pt x="27033" y="20902"/>
                    </a:cubicBezTo>
                    <a:cubicBezTo>
                      <a:pt x="27625" y="20030"/>
                      <a:pt x="28060" y="19004"/>
                      <a:pt x="28330" y="17863"/>
                    </a:cubicBezTo>
                    <a:cubicBezTo>
                      <a:pt x="28465" y="17303"/>
                      <a:pt x="28558" y="16732"/>
                      <a:pt x="28621" y="16089"/>
                    </a:cubicBezTo>
                    <a:cubicBezTo>
                      <a:pt x="28704" y="15373"/>
                      <a:pt x="28734" y="14740"/>
                      <a:pt x="28724" y="14149"/>
                    </a:cubicBezTo>
                    <a:cubicBezTo>
                      <a:pt x="28693" y="12831"/>
                      <a:pt x="28475" y="11504"/>
                      <a:pt x="28081" y="10228"/>
                    </a:cubicBezTo>
                    <a:cubicBezTo>
                      <a:pt x="27676" y="8952"/>
                      <a:pt x="27106" y="7739"/>
                      <a:pt x="26380" y="6628"/>
                    </a:cubicBezTo>
                    <a:cubicBezTo>
                      <a:pt x="25643" y="5477"/>
                      <a:pt x="24772" y="4461"/>
                      <a:pt x="23797" y="3599"/>
                    </a:cubicBezTo>
                    <a:cubicBezTo>
                      <a:pt x="23289" y="3143"/>
                      <a:pt x="22729" y="2718"/>
                      <a:pt x="22148" y="2334"/>
                    </a:cubicBezTo>
                    <a:cubicBezTo>
                      <a:pt x="21535" y="1930"/>
                      <a:pt x="20913" y="1566"/>
                      <a:pt x="20291" y="1276"/>
                    </a:cubicBezTo>
                    <a:cubicBezTo>
                      <a:pt x="19409" y="851"/>
                      <a:pt x="18496" y="529"/>
                      <a:pt x="17563" y="291"/>
                    </a:cubicBezTo>
                    <a:cubicBezTo>
                      <a:pt x="17044" y="187"/>
                      <a:pt x="16515" y="104"/>
                      <a:pt x="15986" y="63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9"/>
              <p:cNvSpPr/>
              <p:nvPr/>
            </p:nvSpPr>
            <p:spPr>
              <a:xfrm>
                <a:off x="6123331" y="1721161"/>
                <a:ext cx="737304" cy="1149582"/>
              </a:xfrm>
              <a:custGeom>
                <a:avLst/>
                <a:gdLst/>
                <a:ahLst/>
                <a:cxnLst/>
                <a:rect l="l" t="t" r="r" b="b"/>
                <a:pathLst>
                  <a:path w="16360" h="25508" extrusionOk="0">
                    <a:moveTo>
                      <a:pt x="14627" y="0"/>
                    </a:moveTo>
                    <a:cubicBezTo>
                      <a:pt x="14451" y="0"/>
                      <a:pt x="14264" y="0"/>
                      <a:pt x="14078" y="10"/>
                    </a:cubicBezTo>
                    <a:cubicBezTo>
                      <a:pt x="13590" y="21"/>
                      <a:pt x="13082" y="63"/>
                      <a:pt x="12573" y="125"/>
                    </a:cubicBezTo>
                    <a:cubicBezTo>
                      <a:pt x="12345" y="146"/>
                      <a:pt x="12107" y="176"/>
                      <a:pt x="11837" y="218"/>
                    </a:cubicBezTo>
                    <a:cubicBezTo>
                      <a:pt x="11619" y="249"/>
                      <a:pt x="11360" y="291"/>
                      <a:pt x="11100" y="353"/>
                    </a:cubicBezTo>
                    <a:cubicBezTo>
                      <a:pt x="10198" y="581"/>
                      <a:pt x="9306" y="902"/>
                      <a:pt x="8445" y="1317"/>
                    </a:cubicBezTo>
                    <a:cubicBezTo>
                      <a:pt x="7822" y="1608"/>
                      <a:pt x="7200" y="1971"/>
                      <a:pt x="6588" y="2375"/>
                    </a:cubicBezTo>
                    <a:cubicBezTo>
                      <a:pt x="6007" y="2760"/>
                      <a:pt x="5447" y="3184"/>
                      <a:pt x="4929" y="3641"/>
                    </a:cubicBezTo>
                    <a:cubicBezTo>
                      <a:pt x="3953" y="4502"/>
                      <a:pt x="3082" y="5529"/>
                      <a:pt x="2345" y="6670"/>
                    </a:cubicBezTo>
                    <a:cubicBezTo>
                      <a:pt x="1630" y="7780"/>
                      <a:pt x="1059" y="8993"/>
                      <a:pt x="655" y="10280"/>
                    </a:cubicBezTo>
                    <a:cubicBezTo>
                      <a:pt x="250" y="11556"/>
                      <a:pt x="32" y="12873"/>
                      <a:pt x="12" y="14201"/>
                    </a:cubicBezTo>
                    <a:cubicBezTo>
                      <a:pt x="1" y="14782"/>
                      <a:pt x="32" y="15415"/>
                      <a:pt x="105" y="16141"/>
                    </a:cubicBezTo>
                    <a:cubicBezTo>
                      <a:pt x="178" y="16784"/>
                      <a:pt x="271" y="17354"/>
                      <a:pt x="406" y="17904"/>
                    </a:cubicBezTo>
                    <a:cubicBezTo>
                      <a:pt x="676" y="19045"/>
                      <a:pt x="1111" y="20072"/>
                      <a:pt x="1702" y="20943"/>
                    </a:cubicBezTo>
                    <a:cubicBezTo>
                      <a:pt x="2003" y="21400"/>
                      <a:pt x="2366" y="21825"/>
                      <a:pt x="2771" y="22229"/>
                    </a:cubicBezTo>
                    <a:cubicBezTo>
                      <a:pt x="3175" y="22624"/>
                      <a:pt x="3642" y="22997"/>
                      <a:pt x="4171" y="23350"/>
                    </a:cubicBezTo>
                    <a:cubicBezTo>
                      <a:pt x="4431" y="23516"/>
                      <a:pt x="4700" y="23682"/>
                      <a:pt x="4980" y="23827"/>
                    </a:cubicBezTo>
                    <a:cubicBezTo>
                      <a:pt x="5219" y="23962"/>
                      <a:pt x="5499" y="24087"/>
                      <a:pt x="5810" y="24221"/>
                    </a:cubicBezTo>
                    <a:cubicBezTo>
                      <a:pt x="6381" y="24460"/>
                      <a:pt x="6982" y="24657"/>
                      <a:pt x="7656" y="24833"/>
                    </a:cubicBezTo>
                    <a:cubicBezTo>
                      <a:pt x="8269" y="24989"/>
                      <a:pt x="8922" y="25113"/>
                      <a:pt x="9638" y="25217"/>
                    </a:cubicBezTo>
                    <a:cubicBezTo>
                      <a:pt x="10094" y="25279"/>
                      <a:pt x="10571" y="25331"/>
                      <a:pt x="11059" y="25373"/>
                    </a:cubicBezTo>
                    <a:cubicBezTo>
                      <a:pt x="11671" y="25445"/>
                      <a:pt x="12335" y="25497"/>
                      <a:pt x="13071" y="25507"/>
                    </a:cubicBezTo>
                    <a:cubicBezTo>
                      <a:pt x="12688" y="25456"/>
                      <a:pt x="12293" y="25383"/>
                      <a:pt x="11920" y="25300"/>
                    </a:cubicBezTo>
                    <a:cubicBezTo>
                      <a:pt x="11245" y="25155"/>
                      <a:pt x="10581" y="24968"/>
                      <a:pt x="9928" y="24740"/>
                    </a:cubicBezTo>
                    <a:cubicBezTo>
                      <a:pt x="9606" y="24615"/>
                      <a:pt x="9285" y="24491"/>
                      <a:pt x="8963" y="24356"/>
                    </a:cubicBezTo>
                    <a:cubicBezTo>
                      <a:pt x="8652" y="24211"/>
                      <a:pt x="8352" y="24066"/>
                      <a:pt x="8050" y="23910"/>
                    </a:cubicBezTo>
                    <a:cubicBezTo>
                      <a:pt x="7781" y="23765"/>
                      <a:pt x="7511" y="23609"/>
                      <a:pt x="7262" y="23443"/>
                    </a:cubicBezTo>
                    <a:cubicBezTo>
                      <a:pt x="7003" y="23267"/>
                      <a:pt x="6754" y="23091"/>
                      <a:pt x="6515" y="22904"/>
                    </a:cubicBezTo>
                    <a:cubicBezTo>
                      <a:pt x="6070" y="22541"/>
                      <a:pt x="5644" y="22146"/>
                      <a:pt x="5270" y="21711"/>
                    </a:cubicBezTo>
                    <a:cubicBezTo>
                      <a:pt x="4897" y="21286"/>
                      <a:pt x="4576" y="20829"/>
                      <a:pt x="4285" y="20352"/>
                    </a:cubicBezTo>
                    <a:cubicBezTo>
                      <a:pt x="4005" y="19864"/>
                      <a:pt x="3756" y="19356"/>
                      <a:pt x="3559" y="18838"/>
                    </a:cubicBezTo>
                    <a:cubicBezTo>
                      <a:pt x="3362" y="18319"/>
                      <a:pt x="3207" y="17780"/>
                      <a:pt x="3103" y="17240"/>
                    </a:cubicBezTo>
                    <a:cubicBezTo>
                      <a:pt x="2988" y="16680"/>
                      <a:pt x="2916" y="16120"/>
                      <a:pt x="2885" y="15549"/>
                    </a:cubicBezTo>
                    <a:cubicBezTo>
                      <a:pt x="2854" y="14979"/>
                      <a:pt x="2854" y="14408"/>
                      <a:pt x="2905" y="13838"/>
                    </a:cubicBezTo>
                    <a:cubicBezTo>
                      <a:pt x="2947" y="13257"/>
                      <a:pt x="3030" y="12676"/>
                      <a:pt x="3154" y="12095"/>
                    </a:cubicBezTo>
                    <a:cubicBezTo>
                      <a:pt x="3279" y="11524"/>
                      <a:pt x="3435" y="10954"/>
                      <a:pt x="3621" y="10394"/>
                    </a:cubicBezTo>
                    <a:cubicBezTo>
                      <a:pt x="3818" y="9823"/>
                      <a:pt x="4057" y="9263"/>
                      <a:pt x="4316" y="8724"/>
                    </a:cubicBezTo>
                    <a:cubicBezTo>
                      <a:pt x="4607" y="8133"/>
                      <a:pt x="4929" y="7552"/>
                      <a:pt x="5291" y="7002"/>
                    </a:cubicBezTo>
                    <a:cubicBezTo>
                      <a:pt x="5655" y="6462"/>
                      <a:pt x="6049" y="5934"/>
                      <a:pt x="6474" y="5446"/>
                    </a:cubicBezTo>
                    <a:cubicBezTo>
                      <a:pt x="6899" y="4969"/>
                      <a:pt x="7345" y="4512"/>
                      <a:pt x="7812" y="4087"/>
                    </a:cubicBezTo>
                    <a:cubicBezTo>
                      <a:pt x="8299" y="3662"/>
                      <a:pt x="8797" y="3257"/>
                      <a:pt x="9327" y="2894"/>
                    </a:cubicBezTo>
                    <a:cubicBezTo>
                      <a:pt x="9845" y="2541"/>
                      <a:pt x="10385" y="2209"/>
                      <a:pt x="10945" y="1909"/>
                    </a:cubicBezTo>
                    <a:cubicBezTo>
                      <a:pt x="11515" y="1608"/>
                      <a:pt x="12096" y="1338"/>
                      <a:pt x="12697" y="1100"/>
                    </a:cubicBezTo>
                    <a:cubicBezTo>
                      <a:pt x="13289" y="872"/>
                      <a:pt x="13891" y="664"/>
                      <a:pt x="14502" y="498"/>
                    </a:cubicBezTo>
                    <a:cubicBezTo>
                      <a:pt x="15115" y="332"/>
                      <a:pt x="15737" y="197"/>
                      <a:pt x="16360" y="93"/>
                    </a:cubicBezTo>
                    <a:cubicBezTo>
                      <a:pt x="16235" y="83"/>
                      <a:pt x="16111" y="63"/>
                      <a:pt x="15986" y="52"/>
                    </a:cubicBezTo>
                    <a:cubicBezTo>
                      <a:pt x="15550" y="21"/>
                      <a:pt x="15094" y="0"/>
                      <a:pt x="14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9"/>
              <p:cNvSpPr/>
              <p:nvPr/>
            </p:nvSpPr>
            <p:spPr>
              <a:xfrm>
                <a:off x="6271559" y="2055881"/>
                <a:ext cx="131372" cy="121096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2687" extrusionOk="0">
                    <a:moveTo>
                      <a:pt x="2915" y="0"/>
                    </a:moveTo>
                    <a:lnTo>
                      <a:pt x="2915" y="0"/>
                    </a:lnTo>
                    <a:cubicBezTo>
                      <a:pt x="1826" y="478"/>
                      <a:pt x="778" y="1421"/>
                      <a:pt x="1" y="2687"/>
                    </a:cubicBezTo>
                    <a:cubicBezTo>
                      <a:pt x="768" y="1442"/>
                      <a:pt x="1815" y="488"/>
                      <a:pt x="2915" y="0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9"/>
              <p:cNvSpPr/>
              <p:nvPr/>
            </p:nvSpPr>
            <p:spPr>
              <a:xfrm>
                <a:off x="6443584" y="2431252"/>
                <a:ext cx="134211" cy="122539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2719" extrusionOk="0">
                    <a:moveTo>
                      <a:pt x="2977" y="1"/>
                    </a:moveTo>
                    <a:cubicBezTo>
                      <a:pt x="2200" y="1277"/>
                      <a:pt x="1131" y="2241"/>
                      <a:pt x="1" y="2718"/>
                    </a:cubicBezTo>
                    <a:cubicBezTo>
                      <a:pt x="1121" y="2252"/>
                      <a:pt x="2189" y="1298"/>
                      <a:pt x="2977" y="1"/>
                    </a:cubicBezTo>
                    <a:close/>
                  </a:path>
                </a:pathLst>
              </a:custGeom>
              <a:solidFill>
                <a:srgbClr val="F6F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9"/>
              <p:cNvSpPr/>
              <p:nvPr/>
            </p:nvSpPr>
            <p:spPr>
              <a:xfrm>
                <a:off x="6208915" y="2039972"/>
                <a:ext cx="431071" cy="528777"/>
              </a:xfrm>
              <a:custGeom>
                <a:avLst/>
                <a:gdLst/>
                <a:ahLst/>
                <a:cxnLst/>
                <a:rect l="l" t="t" r="r" b="b"/>
                <a:pathLst>
                  <a:path w="9565" h="11733" extrusionOk="0">
                    <a:moveTo>
                      <a:pt x="5892" y="1"/>
                    </a:moveTo>
                    <a:cubicBezTo>
                      <a:pt x="3922" y="1"/>
                      <a:pt x="1826" y="1733"/>
                      <a:pt x="789" y="4212"/>
                    </a:cubicBezTo>
                    <a:cubicBezTo>
                      <a:pt x="167" y="5706"/>
                      <a:pt x="1" y="7293"/>
                      <a:pt x="312" y="8673"/>
                    </a:cubicBezTo>
                    <a:cubicBezTo>
                      <a:pt x="623" y="10042"/>
                      <a:pt x="1380" y="11048"/>
                      <a:pt x="2449" y="11494"/>
                    </a:cubicBezTo>
                    <a:cubicBezTo>
                      <a:pt x="2832" y="11649"/>
                      <a:pt x="3247" y="11732"/>
                      <a:pt x="3673" y="11732"/>
                    </a:cubicBezTo>
                    <a:cubicBezTo>
                      <a:pt x="5644" y="11732"/>
                      <a:pt x="7749" y="10000"/>
                      <a:pt x="8776" y="7521"/>
                    </a:cubicBezTo>
                    <a:cubicBezTo>
                      <a:pt x="9399" y="6027"/>
                      <a:pt x="9565" y="4440"/>
                      <a:pt x="9253" y="3060"/>
                    </a:cubicBezTo>
                    <a:cubicBezTo>
                      <a:pt x="8942" y="1691"/>
                      <a:pt x="8184" y="685"/>
                      <a:pt x="7116" y="239"/>
                    </a:cubicBezTo>
                    <a:cubicBezTo>
                      <a:pt x="6732" y="84"/>
                      <a:pt x="6328" y="1"/>
                      <a:pt x="58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9"/>
              <p:cNvSpPr/>
              <p:nvPr/>
            </p:nvSpPr>
            <p:spPr>
              <a:xfrm>
                <a:off x="6692315" y="2511203"/>
                <a:ext cx="107080" cy="10032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226" extrusionOk="0">
                    <a:moveTo>
                      <a:pt x="2168" y="1"/>
                    </a:moveTo>
                    <a:cubicBezTo>
                      <a:pt x="2147" y="1"/>
                      <a:pt x="2137" y="1"/>
                      <a:pt x="2126" y="11"/>
                    </a:cubicBezTo>
                    <a:cubicBezTo>
                      <a:pt x="2085" y="22"/>
                      <a:pt x="2064" y="42"/>
                      <a:pt x="2043" y="73"/>
                    </a:cubicBezTo>
                    <a:cubicBezTo>
                      <a:pt x="2023" y="114"/>
                      <a:pt x="2023" y="146"/>
                      <a:pt x="2023" y="187"/>
                    </a:cubicBezTo>
                    <a:cubicBezTo>
                      <a:pt x="2033" y="208"/>
                      <a:pt x="2033" y="229"/>
                      <a:pt x="2033" y="250"/>
                    </a:cubicBezTo>
                    <a:cubicBezTo>
                      <a:pt x="2064" y="488"/>
                      <a:pt x="2075" y="737"/>
                      <a:pt x="2043" y="976"/>
                    </a:cubicBezTo>
                    <a:cubicBezTo>
                      <a:pt x="2023" y="1100"/>
                      <a:pt x="2002" y="1214"/>
                      <a:pt x="1950" y="1338"/>
                    </a:cubicBezTo>
                    <a:cubicBezTo>
                      <a:pt x="1919" y="1412"/>
                      <a:pt x="1867" y="1495"/>
                      <a:pt x="1815" y="1567"/>
                    </a:cubicBezTo>
                    <a:cubicBezTo>
                      <a:pt x="1764" y="1619"/>
                      <a:pt x="1711" y="1681"/>
                      <a:pt x="1660" y="1723"/>
                    </a:cubicBezTo>
                    <a:cubicBezTo>
                      <a:pt x="1587" y="1774"/>
                      <a:pt x="1504" y="1816"/>
                      <a:pt x="1432" y="1857"/>
                    </a:cubicBezTo>
                    <a:cubicBezTo>
                      <a:pt x="1349" y="1889"/>
                      <a:pt x="1266" y="1909"/>
                      <a:pt x="1172" y="1930"/>
                    </a:cubicBezTo>
                    <a:cubicBezTo>
                      <a:pt x="1131" y="1935"/>
                      <a:pt x="1089" y="1938"/>
                      <a:pt x="1048" y="1938"/>
                    </a:cubicBezTo>
                    <a:cubicBezTo>
                      <a:pt x="1006" y="1938"/>
                      <a:pt x="965" y="1935"/>
                      <a:pt x="923" y="1930"/>
                    </a:cubicBezTo>
                    <a:cubicBezTo>
                      <a:pt x="840" y="1919"/>
                      <a:pt x="768" y="1899"/>
                      <a:pt x="685" y="1868"/>
                    </a:cubicBezTo>
                    <a:cubicBezTo>
                      <a:pt x="623" y="1836"/>
                      <a:pt x="570" y="1806"/>
                      <a:pt x="519" y="1764"/>
                    </a:cubicBezTo>
                    <a:cubicBezTo>
                      <a:pt x="477" y="1733"/>
                      <a:pt x="436" y="1691"/>
                      <a:pt x="404" y="1650"/>
                    </a:cubicBezTo>
                    <a:cubicBezTo>
                      <a:pt x="374" y="1608"/>
                      <a:pt x="353" y="1567"/>
                      <a:pt x="332" y="1525"/>
                    </a:cubicBezTo>
                    <a:cubicBezTo>
                      <a:pt x="311" y="1484"/>
                      <a:pt x="301" y="1432"/>
                      <a:pt x="291" y="1380"/>
                    </a:cubicBezTo>
                    <a:lnTo>
                      <a:pt x="291" y="1225"/>
                    </a:lnTo>
                    <a:cubicBezTo>
                      <a:pt x="301" y="1163"/>
                      <a:pt x="321" y="1100"/>
                      <a:pt x="342" y="1048"/>
                    </a:cubicBezTo>
                    <a:cubicBezTo>
                      <a:pt x="363" y="965"/>
                      <a:pt x="311" y="893"/>
                      <a:pt x="238" y="872"/>
                    </a:cubicBezTo>
                    <a:cubicBezTo>
                      <a:pt x="226" y="869"/>
                      <a:pt x="213" y="867"/>
                      <a:pt x="201" y="867"/>
                    </a:cubicBezTo>
                    <a:cubicBezTo>
                      <a:pt x="142" y="867"/>
                      <a:pt x="88" y="905"/>
                      <a:pt x="63" y="965"/>
                    </a:cubicBezTo>
                    <a:cubicBezTo>
                      <a:pt x="31" y="1048"/>
                      <a:pt x="21" y="1131"/>
                      <a:pt x="10" y="1214"/>
                    </a:cubicBezTo>
                    <a:cubicBezTo>
                      <a:pt x="0" y="1297"/>
                      <a:pt x="10" y="1380"/>
                      <a:pt x="21" y="1453"/>
                    </a:cubicBezTo>
                    <a:cubicBezTo>
                      <a:pt x="31" y="1525"/>
                      <a:pt x="52" y="1598"/>
                      <a:pt x="83" y="1660"/>
                    </a:cubicBezTo>
                    <a:cubicBezTo>
                      <a:pt x="114" y="1733"/>
                      <a:pt x="146" y="1785"/>
                      <a:pt x="197" y="1847"/>
                    </a:cubicBezTo>
                    <a:cubicBezTo>
                      <a:pt x="280" y="1951"/>
                      <a:pt x="394" y="2044"/>
                      <a:pt x="519" y="2096"/>
                    </a:cubicBezTo>
                    <a:cubicBezTo>
                      <a:pt x="653" y="2168"/>
                      <a:pt x="799" y="2200"/>
                      <a:pt x="955" y="2221"/>
                    </a:cubicBezTo>
                    <a:cubicBezTo>
                      <a:pt x="990" y="2224"/>
                      <a:pt x="1025" y="2226"/>
                      <a:pt x="1059" y="2226"/>
                    </a:cubicBezTo>
                    <a:cubicBezTo>
                      <a:pt x="1345" y="2226"/>
                      <a:pt x="1625" y="2116"/>
                      <a:pt x="1847" y="1940"/>
                    </a:cubicBezTo>
                    <a:cubicBezTo>
                      <a:pt x="2085" y="1743"/>
                      <a:pt x="2230" y="1463"/>
                      <a:pt x="2303" y="1173"/>
                    </a:cubicBezTo>
                    <a:cubicBezTo>
                      <a:pt x="2375" y="820"/>
                      <a:pt x="2355" y="457"/>
                      <a:pt x="2303" y="105"/>
                    </a:cubicBezTo>
                    <a:cubicBezTo>
                      <a:pt x="2292" y="73"/>
                      <a:pt x="2262" y="42"/>
                      <a:pt x="2241" y="22"/>
                    </a:cubicBezTo>
                    <a:cubicBezTo>
                      <a:pt x="2220" y="11"/>
                      <a:pt x="2189" y="1"/>
                      <a:pt x="2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9"/>
              <p:cNvSpPr/>
              <p:nvPr/>
            </p:nvSpPr>
            <p:spPr>
              <a:xfrm>
                <a:off x="6787183" y="2509806"/>
                <a:ext cx="107125" cy="99870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2216" extrusionOk="0">
                    <a:moveTo>
                      <a:pt x="219" y="0"/>
                    </a:moveTo>
                    <a:cubicBezTo>
                      <a:pt x="187" y="0"/>
                      <a:pt x="167" y="0"/>
                      <a:pt x="146" y="21"/>
                    </a:cubicBezTo>
                    <a:cubicBezTo>
                      <a:pt x="115" y="32"/>
                      <a:pt x="84" y="62"/>
                      <a:pt x="74" y="104"/>
                    </a:cubicBezTo>
                    <a:cubicBezTo>
                      <a:pt x="21" y="457"/>
                      <a:pt x="1" y="820"/>
                      <a:pt x="74" y="1162"/>
                    </a:cubicBezTo>
                    <a:cubicBezTo>
                      <a:pt x="146" y="1463"/>
                      <a:pt x="291" y="1743"/>
                      <a:pt x="530" y="1930"/>
                    </a:cubicBezTo>
                    <a:cubicBezTo>
                      <a:pt x="752" y="2106"/>
                      <a:pt x="1040" y="2215"/>
                      <a:pt x="1320" y="2215"/>
                    </a:cubicBezTo>
                    <a:cubicBezTo>
                      <a:pt x="1354" y="2215"/>
                      <a:pt x="1388" y="2213"/>
                      <a:pt x="1422" y="2210"/>
                    </a:cubicBezTo>
                    <a:cubicBezTo>
                      <a:pt x="1577" y="2199"/>
                      <a:pt x="1723" y="2158"/>
                      <a:pt x="1858" y="2096"/>
                    </a:cubicBezTo>
                    <a:cubicBezTo>
                      <a:pt x="1982" y="2033"/>
                      <a:pt x="2096" y="1950"/>
                      <a:pt x="2179" y="1837"/>
                    </a:cubicBezTo>
                    <a:cubicBezTo>
                      <a:pt x="2231" y="1784"/>
                      <a:pt x="2273" y="1722"/>
                      <a:pt x="2303" y="1650"/>
                    </a:cubicBezTo>
                    <a:cubicBezTo>
                      <a:pt x="2324" y="1588"/>
                      <a:pt x="2356" y="1526"/>
                      <a:pt x="2366" y="1452"/>
                    </a:cubicBezTo>
                    <a:cubicBezTo>
                      <a:pt x="2376" y="1369"/>
                      <a:pt x="2376" y="1287"/>
                      <a:pt x="2366" y="1204"/>
                    </a:cubicBezTo>
                    <a:cubicBezTo>
                      <a:pt x="2356" y="1121"/>
                      <a:pt x="2345" y="1038"/>
                      <a:pt x="2314" y="965"/>
                    </a:cubicBezTo>
                    <a:cubicBezTo>
                      <a:pt x="2297" y="903"/>
                      <a:pt x="2241" y="857"/>
                      <a:pt x="2174" y="857"/>
                    </a:cubicBezTo>
                    <a:cubicBezTo>
                      <a:pt x="2162" y="857"/>
                      <a:pt x="2150" y="858"/>
                      <a:pt x="2137" y="862"/>
                    </a:cubicBezTo>
                    <a:cubicBezTo>
                      <a:pt x="2065" y="882"/>
                      <a:pt x="2013" y="965"/>
                      <a:pt x="2034" y="1038"/>
                    </a:cubicBezTo>
                    <a:cubicBezTo>
                      <a:pt x="2054" y="1100"/>
                      <a:pt x="2075" y="1152"/>
                      <a:pt x="2086" y="1214"/>
                    </a:cubicBezTo>
                    <a:lnTo>
                      <a:pt x="2086" y="1380"/>
                    </a:lnTo>
                    <a:cubicBezTo>
                      <a:pt x="2075" y="1432"/>
                      <a:pt x="2065" y="1473"/>
                      <a:pt x="2045" y="1526"/>
                    </a:cubicBezTo>
                    <a:cubicBezTo>
                      <a:pt x="2024" y="1567"/>
                      <a:pt x="2003" y="1608"/>
                      <a:pt x="1971" y="1639"/>
                    </a:cubicBezTo>
                    <a:cubicBezTo>
                      <a:pt x="1941" y="1681"/>
                      <a:pt x="1909" y="1722"/>
                      <a:pt x="1868" y="1754"/>
                    </a:cubicBezTo>
                    <a:cubicBezTo>
                      <a:pt x="1806" y="1795"/>
                      <a:pt x="1754" y="1826"/>
                      <a:pt x="1692" y="1857"/>
                    </a:cubicBezTo>
                    <a:cubicBezTo>
                      <a:pt x="1619" y="1888"/>
                      <a:pt x="1536" y="1909"/>
                      <a:pt x="1453" y="1920"/>
                    </a:cubicBezTo>
                    <a:cubicBezTo>
                      <a:pt x="1411" y="1925"/>
                      <a:pt x="1370" y="1927"/>
                      <a:pt x="1328" y="1927"/>
                    </a:cubicBezTo>
                    <a:cubicBezTo>
                      <a:pt x="1287" y="1927"/>
                      <a:pt x="1245" y="1925"/>
                      <a:pt x="1204" y="1920"/>
                    </a:cubicBezTo>
                    <a:cubicBezTo>
                      <a:pt x="1121" y="1909"/>
                      <a:pt x="1038" y="1888"/>
                      <a:pt x="955" y="1847"/>
                    </a:cubicBezTo>
                    <a:cubicBezTo>
                      <a:pt x="872" y="1816"/>
                      <a:pt x="800" y="1774"/>
                      <a:pt x="727" y="1722"/>
                    </a:cubicBezTo>
                    <a:cubicBezTo>
                      <a:pt x="664" y="1671"/>
                      <a:pt x="613" y="1618"/>
                      <a:pt x="561" y="1556"/>
                    </a:cubicBezTo>
                    <a:cubicBezTo>
                      <a:pt x="509" y="1484"/>
                      <a:pt x="468" y="1411"/>
                      <a:pt x="426" y="1328"/>
                    </a:cubicBezTo>
                    <a:cubicBezTo>
                      <a:pt x="385" y="1214"/>
                      <a:pt x="353" y="1090"/>
                      <a:pt x="333" y="965"/>
                    </a:cubicBezTo>
                    <a:cubicBezTo>
                      <a:pt x="302" y="726"/>
                      <a:pt x="312" y="477"/>
                      <a:pt x="343" y="239"/>
                    </a:cubicBezTo>
                    <a:cubicBezTo>
                      <a:pt x="343" y="218"/>
                      <a:pt x="353" y="198"/>
                      <a:pt x="353" y="177"/>
                    </a:cubicBezTo>
                    <a:cubicBezTo>
                      <a:pt x="364" y="136"/>
                      <a:pt x="364" y="104"/>
                      <a:pt x="343" y="73"/>
                    </a:cubicBezTo>
                    <a:cubicBezTo>
                      <a:pt x="323" y="32"/>
                      <a:pt x="291" y="11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9"/>
              <p:cNvSpPr/>
              <p:nvPr/>
            </p:nvSpPr>
            <p:spPr>
              <a:xfrm>
                <a:off x="6550486" y="2308893"/>
                <a:ext cx="499483" cy="227591"/>
              </a:xfrm>
              <a:custGeom>
                <a:avLst/>
                <a:gdLst/>
                <a:ahLst/>
                <a:cxnLst/>
                <a:rect l="l" t="t" r="r" b="b"/>
                <a:pathLst>
                  <a:path w="11083" h="5050" extrusionOk="0">
                    <a:moveTo>
                      <a:pt x="5318" y="0"/>
                    </a:moveTo>
                    <a:cubicBezTo>
                      <a:pt x="1" y="0"/>
                      <a:pt x="594" y="4039"/>
                      <a:pt x="5356" y="5050"/>
                    </a:cubicBezTo>
                    <a:cubicBezTo>
                      <a:pt x="9796" y="4334"/>
                      <a:pt x="11082" y="154"/>
                      <a:pt x="5741" y="9"/>
                    </a:cubicBezTo>
                    <a:cubicBezTo>
                      <a:pt x="5596" y="3"/>
                      <a:pt x="5455" y="0"/>
                      <a:pt x="5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9"/>
              <p:cNvSpPr/>
              <p:nvPr/>
            </p:nvSpPr>
            <p:spPr>
              <a:xfrm>
                <a:off x="6550350" y="2308983"/>
                <a:ext cx="257020" cy="227501"/>
              </a:xfrm>
              <a:custGeom>
                <a:avLst/>
                <a:gdLst/>
                <a:ahLst/>
                <a:cxnLst/>
                <a:rect l="l" t="t" r="r" b="b"/>
                <a:pathLst>
                  <a:path w="5703" h="5048" extrusionOk="0">
                    <a:moveTo>
                      <a:pt x="5318" y="1"/>
                    </a:moveTo>
                    <a:cubicBezTo>
                      <a:pt x="0" y="1"/>
                      <a:pt x="590" y="4033"/>
                      <a:pt x="5359" y="5048"/>
                    </a:cubicBezTo>
                    <a:lnTo>
                      <a:pt x="5702" y="4986"/>
                    </a:lnTo>
                    <a:cubicBezTo>
                      <a:pt x="1947" y="3896"/>
                      <a:pt x="1501" y="141"/>
                      <a:pt x="5681" y="7"/>
                    </a:cubicBezTo>
                    <a:cubicBezTo>
                      <a:pt x="5557" y="3"/>
                      <a:pt x="5436" y="1"/>
                      <a:pt x="5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9"/>
              <p:cNvSpPr/>
              <p:nvPr/>
            </p:nvSpPr>
            <p:spPr>
              <a:xfrm>
                <a:off x="6693261" y="239573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4729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9"/>
              <p:cNvSpPr/>
              <p:nvPr/>
            </p:nvSpPr>
            <p:spPr>
              <a:xfrm>
                <a:off x="6650672" y="2264816"/>
                <a:ext cx="276805" cy="42904"/>
              </a:xfrm>
              <a:custGeom>
                <a:avLst/>
                <a:gdLst/>
                <a:ahLst/>
                <a:cxnLst/>
                <a:rect l="l" t="t" r="r" b="b"/>
                <a:pathLst>
                  <a:path w="6142" h="952" extrusionOk="0">
                    <a:moveTo>
                      <a:pt x="3103" y="1"/>
                    </a:moveTo>
                    <a:cubicBezTo>
                      <a:pt x="3092" y="1"/>
                      <a:pt x="3082" y="1"/>
                      <a:pt x="3071" y="12"/>
                    </a:cubicBezTo>
                    <a:cubicBezTo>
                      <a:pt x="2905" y="12"/>
                      <a:pt x="2739" y="22"/>
                      <a:pt x="2563" y="32"/>
                    </a:cubicBezTo>
                    <a:lnTo>
                      <a:pt x="2532" y="32"/>
                    </a:lnTo>
                    <a:cubicBezTo>
                      <a:pt x="2418" y="42"/>
                      <a:pt x="2304" y="53"/>
                      <a:pt x="2200" y="63"/>
                    </a:cubicBezTo>
                    <a:cubicBezTo>
                      <a:pt x="2129" y="72"/>
                      <a:pt x="2050" y="81"/>
                      <a:pt x="1977" y="90"/>
                    </a:cubicBezTo>
                    <a:lnTo>
                      <a:pt x="1977" y="90"/>
                    </a:lnTo>
                    <a:cubicBezTo>
                      <a:pt x="1982" y="88"/>
                      <a:pt x="1987" y="86"/>
                      <a:pt x="1992" y="84"/>
                    </a:cubicBezTo>
                    <a:lnTo>
                      <a:pt x="1992" y="84"/>
                    </a:lnTo>
                    <a:cubicBezTo>
                      <a:pt x="1951" y="95"/>
                      <a:pt x="1909" y="95"/>
                      <a:pt x="1868" y="104"/>
                    </a:cubicBezTo>
                    <a:cubicBezTo>
                      <a:pt x="1847" y="104"/>
                      <a:pt x="1837" y="104"/>
                      <a:pt x="1826" y="115"/>
                    </a:cubicBezTo>
                    <a:lnTo>
                      <a:pt x="1806" y="115"/>
                    </a:lnTo>
                    <a:lnTo>
                      <a:pt x="1619" y="146"/>
                    </a:lnTo>
                    <a:cubicBezTo>
                      <a:pt x="1547" y="157"/>
                      <a:pt x="1474" y="167"/>
                      <a:pt x="1411" y="187"/>
                    </a:cubicBezTo>
                    <a:cubicBezTo>
                      <a:pt x="1381" y="198"/>
                      <a:pt x="1339" y="198"/>
                      <a:pt x="1308" y="208"/>
                    </a:cubicBezTo>
                    <a:cubicBezTo>
                      <a:pt x="1256" y="219"/>
                      <a:pt x="1215" y="229"/>
                      <a:pt x="1173" y="240"/>
                    </a:cubicBezTo>
                    <a:cubicBezTo>
                      <a:pt x="1100" y="261"/>
                      <a:pt x="1038" y="270"/>
                      <a:pt x="976" y="291"/>
                    </a:cubicBezTo>
                    <a:cubicBezTo>
                      <a:pt x="685" y="364"/>
                      <a:pt x="406" y="447"/>
                      <a:pt x="125" y="551"/>
                    </a:cubicBezTo>
                    <a:cubicBezTo>
                      <a:pt x="53" y="572"/>
                      <a:pt x="1" y="644"/>
                      <a:pt x="21" y="738"/>
                    </a:cubicBezTo>
                    <a:cubicBezTo>
                      <a:pt x="39" y="799"/>
                      <a:pt x="102" y="846"/>
                      <a:pt x="171" y="846"/>
                    </a:cubicBezTo>
                    <a:cubicBezTo>
                      <a:pt x="183" y="846"/>
                      <a:pt x="196" y="845"/>
                      <a:pt x="208" y="841"/>
                    </a:cubicBezTo>
                    <a:cubicBezTo>
                      <a:pt x="353" y="779"/>
                      <a:pt x="509" y="738"/>
                      <a:pt x="675" y="696"/>
                    </a:cubicBezTo>
                    <a:cubicBezTo>
                      <a:pt x="841" y="655"/>
                      <a:pt x="1007" y="623"/>
                      <a:pt x="1173" y="592"/>
                    </a:cubicBezTo>
                    <a:cubicBezTo>
                      <a:pt x="1277" y="582"/>
                      <a:pt x="1370" y="561"/>
                      <a:pt x="1464" y="551"/>
                    </a:cubicBezTo>
                    <a:cubicBezTo>
                      <a:pt x="1515" y="551"/>
                      <a:pt x="1577" y="540"/>
                      <a:pt x="1630" y="530"/>
                    </a:cubicBezTo>
                    <a:cubicBezTo>
                      <a:pt x="1702" y="530"/>
                      <a:pt x="1775" y="519"/>
                      <a:pt x="1847" y="509"/>
                    </a:cubicBezTo>
                    <a:lnTo>
                      <a:pt x="1868" y="509"/>
                    </a:lnTo>
                    <a:lnTo>
                      <a:pt x="2552" y="478"/>
                    </a:lnTo>
                    <a:lnTo>
                      <a:pt x="3103" y="478"/>
                    </a:lnTo>
                    <a:cubicBezTo>
                      <a:pt x="3299" y="489"/>
                      <a:pt x="3507" y="499"/>
                      <a:pt x="3704" y="509"/>
                    </a:cubicBezTo>
                    <a:lnTo>
                      <a:pt x="4233" y="572"/>
                    </a:lnTo>
                    <a:cubicBezTo>
                      <a:pt x="4368" y="592"/>
                      <a:pt x="4503" y="613"/>
                      <a:pt x="4638" y="644"/>
                    </a:cubicBezTo>
                    <a:cubicBezTo>
                      <a:pt x="4772" y="665"/>
                      <a:pt x="4897" y="685"/>
                      <a:pt x="5021" y="727"/>
                    </a:cubicBezTo>
                    <a:cubicBezTo>
                      <a:pt x="5032" y="727"/>
                      <a:pt x="5042" y="727"/>
                      <a:pt x="5053" y="738"/>
                    </a:cubicBezTo>
                    <a:cubicBezTo>
                      <a:pt x="5125" y="758"/>
                      <a:pt x="5208" y="779"/>
                      <a:pt x="5281" y="800"/>
                    </a:cubicBezTo>
                    <a:cubicBezTo>
                      <a:pt x="5291" y="800"/>
                      <a:pt x="5302" y="800"/>
                      <a:pt x="5302" y="810"/>
                    </a:cubicBezTo>
                    <a:cubicBezTo>
                      <a:pt x="5426" y="841"/>
                      <a:pt x="5561" y="883"/>
                      <a:pt x="5685" y="924"/>
                    </a:cubicBezTo>
                    <a:lnTo>
                      <a:pt x="5706" y="924"/>
                    </a:lnTo>
                    <a:cubicBezTo>
                      <a:pt x="5717" y="924"/>
                      <a:pt x="5717" y="934"/>
                      <a:pt x="5717" y="934"/>
                    </a:cubicBezTo>
                    <a:lnTo>
                      <a:pt x="5737" y="934"/>
                    </a:lnTo>
                    <a:cubicBezTo>
                      <a:pt x="5747" y="945"/>
                      <a:pt x="5768" y="945"/>
                      <a:pt x="5779" y="945"/>
                    </a:cubicBezTo>
                    <a:cubicBezTo>
                      <a:pt x="5800" y="949"/>
                      <a:pt x="5822" y="951"/>
                      <a:pt x="5844" y="951"/>
                    </a:cubicBezTo>
                    <a:cubicBezTo>
                      <a:pt x="5937" y="951"/>
                      <a:pt x="6029" y="913"/>
                      <a:pt x="6079" y="821"/>
                    </a:cubicBezTo>
                    <a:cubicBezTo>
                      <a:pt x="6142" y="696"/>
                      <a:pt x="6111" y="519"/>
                      <a:pt x="5986" y="457"/>
                    </a:cubicBezTo>
                    <a:cubicBezTo>
                      <a:pt x="5955" y="447"/>
                      <a:pt x="5934" y="436"/>
                      <a:pt x="5913" y="426"/>
                    </a:cubicBezTo>
                    <a:cubicBezTo>
                      <a:pt x="5903" y="416"/>
                      <a:pt x="5883" y="406"/>
                      <a:pt x="5862" y="406"/>
                    </a:cubicBezTo>
                    <a:cubicBezTo>
                      <a:pt x="5851" y="395"/>
                      <a:pt x="5841" y="395"/>
                      <a:pt x="5830" y="395"/>
                    </a:cubicBezTo>
                    <a:cubicBezTo>
                      <a:pt x="5706" y="343"/>
                      <a:pt x="5581" y="312"/>
                      <a:pt x="5447" y="281"/>
                    </a:cubicBezTo>
                    <a:cubicBezTo>
                      <a:pt x="5436" y="270"/>
                      <a:pt x="5426" y="270"/>
                      <a:pt x="5426" y="270"/>
                    </a:cubicBezTo>
                    <a:cubicBezTo>
                      <a:pt x="5353" y="250"/>
                      <a:pt x="5291" y="240"/>
                      <a:pt x="5229" y="229"/>
                    </a:cubicBezTo>
                    <a:cubicBezTo>
                      <a:pt x="5219" y="229"/>
                      <a:pt x="5208" y="219"/>
                      <a:pt x="5187" y="219"/>
                    </a:cubicBezTo>
                    <a:cubicBezTo>
                      <a:pt x="5166" y="208"/>
                      <a:pt x="5146" y="208"/>
                      <a:pt x="5125" y="208"/>
                    </a:cubicBezTo>
                    <a:cubicBezTo>
                      <a:pt x="5032" y="187"/>
                      <a:pt x="4938" y="167"/>
                      <a:pt x="4845" y="157"/>
                    </a:cubicBezTo>
                    <a:cubicBezTo>
                      <a:pt x="4710" y="125"/>
                      <a:pt x="4586" y="115"/>
                      <a:pt x="4451" y="95"/>
                    </a:cubicBezTo>
                    <a:cubicBezTo>
                      <a:pt x="4036" y="32"/>
                      <a:pt x="3611" y="1"/>
                      <a:pt x="31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9"/>
              <p:cNvSpPr/>
              <p:nvPr/>
            </p:nvSpPr>
            <p:spPr>
              <a:xfrm>
                <a:off x="6425332" y="2317185"/>
                <a:ext cx="67376" cy="116454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584" extrusionOk="0">
                    <a:moveTo>
                      <a:pt x="748" y="1"/>
                    </a:moveTo>
                    <a:cubicBezTo>
                      <a:pt x="333" y="1"/>
                      <a:pt x="1" y="581"/>
                      <a:pt x="1" y="1287"/>
                    </a:cubicBezTo>
                    <a:cubicBezTo>
                      <a:pt x="1" y="2003"/>
                      <a:pt x="333" y="2584"/>
                      <a:pt x="748" y="2584"/>
                    </a:cubicBezTo>
                    <a:cubicBezTo>
                      <a:pt x="1163" y="2584"/>
                      <a:pt x="1495" y="2003"/>
                      <a:pt x="1495" y="1287"/>
                    </a:cubicBezTo>
                    <a:cubicBezTo>
                      <a:pt x="1495" y="581"/>
                      <a:pt x="1163" y="1"/>
                      <a:pt x="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9"/>
              <p:cNvSpPr/>
              <p:nvPr/>
            </p:nvSpPr>
            <p:spPr>
              <a:xfrm>
                <a:off x="7072373" y="2299924"/>
                <a:ext cx="67827" cy="116409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2583" extrusionOk="0">
                    <a:moveTo>
                      <a:pt x="758" y="0"/>
                    </a:moveTo>
                    <a:cubicBezTo>
                      <a:pt x="343" y="0"/>
                      <a:pt x="0" y="581"/>
                      <a:pt x="0" y="1296"/>
                    </a:cubicBezTo>
                    <a:cubicBezTo>
                      <a:pt x="0" y="2002"/>
                      <a:pt x="343" y="2583"/>
                      <a:pt x="758" y="2583"/>
                    </a:cubicBezTo>
                    <a:cubicBezTo>
                      <a:pt x="1173" y="2583"/>
                      <a:pt x="1505" y="2002"/>
                      <a:pt x="1505" y="1296"/>
                    </a:cubicBezTo>
                    <a:cubicBezTo>
                      <a:pt x="1505" y="581"/>
                      <a:pt x="1173" y="0"/>
                      <a:pt x="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9"/>
              <p:cNvSpPr/>
              <p:nvPr/>
            </p:nvSpPr>
            <p:spPr>
              <a:xfrm>
                <a:off x="6351961" y="2096532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2728" y="0"/>
                    </a:moveTo>
                    <a:cubicBezTo>
                      <a:pt x="2376" y="0"/>
                      <a:pt x="1982" y="73"/>
                      <a:pt x="1577" y="208"/>
                    </a:cubicBezTo>
                    <a:cubicBezTo>
                      <a:pt x="1100" y="385"/>
                      <a:pt x="675" y="634"/>
                      <a:pt x="395" y="913"/>
                    </a:cubicBezTo>
                    <a:cubicBezTo>
                      <a:pt x="104" y="1194"/>
                      <a:pt x="1" y="1473"/>
                      <a:pt x="73" y="1692"/>
                    </a:cubicBezTo>
                    <a:cubicBezTo>
                      <a:pt x="167" y="1961"/>
                      <a:pt x="519" y="2117"/>
                      <a:pt x="1027" y="2117"/>
                    </a:cubicBezTo>
                    <a:cubicBezTo>
                      <a:pt x="1380" y="2117"/>
                      <a:pt x="1785" y="2044"/>
                      <a:pt x="2179" y="1899"/>
                    </a:cubicBezTo>
                    <a:cubicBezTo>
                      <a:pt x="2656" y="1722"/>
                      <a:pt x="3081" y="1484"/>
                      <a:pt x="3362" y="1204"/>
                    </a:cubicBezTo>
                    <a:cubicBezTo>
                      <a:pt x="3652" y="913"/>
                      <a:pt x="3766" y="644"/>
                      <a:pt x="3683" y="415"/>
                    </a:cubicBezTo>
                    <a:cubicBezTo>
                      <a:pt x="3590" y="146"/>
                      <a:pt x="3237" y="0"/>
                      <a:pt x="27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9"/>
              <p:cNvSpPr/>
              <p:nvPr/>
            </p:nvSpPr>
            <p:spPr>
              <a:xfrm>
                <a:off x="7043845" y="2079271"/>
                <a:ext cx="169724" cy="95408"/>
              </a:xfrm>
              <a:custGeom>
                <a:avLst/>
                <a:gdLst/>
                <a:ahLst/>
                <a:cxnLst/>
                <a:rect l="l" t="t" r="r" b="b"/>
                <a:pathLst>
                  <a:path w="3766" h="2117" extrusionOk="0">
                    <a:moveTo>
                      <a:pt x="1027" y="0"/>
                    </a:moveTo>
                    <a:cubicBezTo>
                      <a:pt x="519" y="0"/>
                      <a:pt x="177" y="155"/>
                      <a:pt x="84" y="415"/>
                    </a:cubicBezTo>
                    <a:cubicBezTo>
                      <a:pt x="1" y="643"/>
                      <a:pt x="115" y="923"/>
                      <a:pt x="395" y="1203"/>
                    </a:cubicBezTo>
                    <a:cubicBezTo>
                      <a:pt x="685" y="1483"/>
                      <a:pt x="1100" y="1732"/>
                      <a:pt x="1587" y="1898"/>
                    </a:cubicBezTo>
                    <a:cubicBezTo>
                      <a:pt x="1982" y="2043"/>
                      <a:pt x="2376" y="2116"/>
                      <a:pt x="2739" y="2116"/>
                    </a:cubicBezTo>
                    <a:cubicBezTo>
                      <a:pt x="3247" y="2116"/>
                      <a:pt x="3590" y="1960"/>
                      <a:pt x="3683" y="1701"/>
                    </a:cubicBezTo>
                    <a:cubicBezTo>
                      <a:pt x="3766" y="1473"/>
                      <a:pt x="3652" y="1193"/>
                      <a:pt x="3372" y="913"/>
                    </a:cubicBezTo>
                    <a:cubicBezTo>
                      <a:pt x="3081" y="632"/>
                      <a:pt x="2666" y="383"/>
                      <a:pt x="2179" y="217"/>
                    </a:cubicBezTo>
                    <a:cubicBezTo>
                      <a:pt x="1785" y="72"/>
                      <a:pt x="1391" y="0"/>
                      <a:pt x="10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9"/>
              <p:cNvSpPr/>
              <p:nvPr/>
            </p:nvSpPr>
            <p:spPr>
              <a:xfrm>
                <a:off x="6788625" y="1759469"/>
                <a:ext cx="53766" cy="3695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820" extrusionOk="0">
                    <a:moveTo>
                      <a:pt x="674" y="1"/>
                    </a:moveTo>
                    <a:cubicBezTo>
                      <a:pt x="612" y="11"/>
                      <a:pt x="550" y="22"/>
                      <a:pt x="477" y="42"/>
                    </a:cubicBezTo>
                    <a:cubicBezTo>
                      <a:pt x="415" y="63"/>
                      <a:pt x="353" y="94"/>
                      <a:pt x="291" y="135"/>
                    </a:cubicBezTo>
                    <a:cubicBezTo>
                      <a:pt x="238" y="167"/>
                      <a:pt x="187" y="208"/>
                      <a:pt x="135" y="250"/>
                    </a:cubicBezTo>
                    <a:cubicBezTo>
                      <a:pt x="114" y="271"/>
                      <a:pt x="93" y="301"/>
                      <a:pt x="72" y="322"/>
                    </a:cubicBezTo>
                    <a:cubicBezTo>
                      <a:pt x="62" y="333"/>
                      <a:pt x="62" y="343"/>
                      <a:pt x="52" y="354"/>
                    </a:cubicBezTo>
                    <a:lnTo>
                      <a:pt x="42" y="374"/>
                    </a:lnTo>
                    <a:lnTo>
                      <a:pt x="21" y="395"/>
                    </a:lnTo>
                    <a:cubicBezTo>
                      <a:pt x="10" y="426"/>
                      <a:pt x="21" y="447"/>
                      <a:pt x="31" y="457"/>
                    </a:cubicBezTo>
                    <a:cubicBezTo>
                      <a:pt x="21" y="478"/>
                      <a:pt x="10" y="520"/>
                      <a:pt x="0" y="550"/>
                    </a:cubicBezTo>
                    <a:lnTo>
                      <a:pt x="0" y="603"/>
                    </a:lnTo>
                    <a:cubicBezTo>
                      <a:pt x="0" y="623"/>
                      <a:pt x="0" y="633"/>
                      <a:pt x="10" y="654"/>
                    </a:cubicBezTo>
                    <a:cubicBezTo>
                      <a:pt x="10" y="675"/>
                      <a:pt x="21" y="695"/>
                      <a:pt x="21" y="706"/>
                    </a:cubicBezTo>
                    <a:cubicBezTo>
                      <a:pt x="31" y="716"/>
                      <a:pt x="42" y="737"/>
                      <a:pt x="52" y="748"/>
                    </a:cubicBezTo>
                    <a:cubicBezTo>
                      <a:pt x="62" y="758"/>
                      <a:pt x="72" y="758"/>
                      <a:pt x="83" y="769"/>
                    </a:cubicBezTo>
                    <a:cubicBezTo>
                      <a:pt x="93" y="778"/>
                      <a:pt x="114" y="789"/>
                      <a:pt x="125" y="789"/>
                    </a:cubicBezTo>
                    <a:lnTo>
                      <a:pt x="218" y="789"/>
                    </a:lnTo>
                    <a:cubicBezTo>
                      <a:pt x="228" y="778"/>
                      <a:pt x="238" y="769"/>
                      <a:pt x="259" y="769"/>
                    </a:cubicBezTo>
                    <a:cubicBezTo>
                      <a:pt x="270" y="748"/>
                      <a:pt x="291" y="737"/>
                      <a:pt x="311" y="716"/>
                    </a:cubicBezTo>
                    <a:cubicBezTo>
                      <a:pt x="311" y="748"/>
                      <a:pt x="321" y="758"/>
                      <a:pt x="321" y="769"/>
                    </a:cubicBezTo>
                    <a:cubicBezTo>
                      <a:pt x="332" y="778"/>
                      <a:pt x="342" y="789"/>
                      <a:pt x="353" y="789"/>
                    </a:cubicBezTo>
                    <a:cubicBezTo>
                      <a:pt x="363" y="810"/>
                      <a:pt x="394" y="820"/>
                      <a:pt x="425" y="820"/>
                    </a:cubicBezTo>
                    <a:lnTo>
                      <a:pt x="446" y="820"/>
                    </a:lnTo>
                    <a:cubicBezTo>
                      <a:pt x="498" y="820"/>
                      <a:pt x="550" y="799"/>
                      <a:pt x="602" y="769"/>
                    </a:cubicBezTo>
                    <a:cubicBezTo>
                      <a:pt x="623" y="758"/>
                      <a:pt x="643" y="737"/>
                      <a:pt x="664" y="716"/>
                    </a:cubicBezTo>
                    <a:cubicBezTo>
                      <a:pt x="674" y="727"/>
                      <a:pt x="674" y="737"/>
                      <a:pt x="685" y="748"/>
                    </a:cubicBezTo>
                    <a:cubicBezTo>
                      <a:pt x="706" y="769"/>
                      <a:pt x="726" y="778"/>
                      <a:pt x="757" y="789"/>
                    </a:cubicBezTo>
                    <a:cubicBezTo>
                      <a:pt x="768" y="789"/>
                      <a:pt x="788" y="799"/>
                      <a:pt x="798" y="799"/>
                    </a:cubicBezTo>
                    <a:cubicBezTo>
                      <a:pt x="819" y="799"/>
                      <a:pt x="840" y="789"/>
                      <a:pt x="861" y="789"/>
                    </a:cubicBezTo>
                    <a:cubicBezTo>
                      <a:pt x="902" y="778"/>
                      <a:pt x="934" y="758"/>
                      <a:pt x="964" y="748"/>
                    </a:cubicBezTo>
                    <a:cubicBezTo>
                      <a:pt x="1006" y="727"/>
                      <a:pt x="1047" y="695"/>
                      <a:pt x="1079" y="665"/>
                    </a:cubicBezTo>
                    <a:cubicBezTo>
                      <a:pt x="1110" y="633"/>
                      <a:pt x="1130" y="603"/>
                      <a:pt x="1151" y="550"/>
                    </a:cubicBezTo>
                    <a:lnTo>
                      <a:pt x="1183" y="488"/>
                    </a:lnTo>
                    <a:lnTo>
                      <a:pt x="1183" y="405"/>
                    </a:lnTo>
                    <a:cubicBezTo>
                      <a:pt x="1193" y="384"/>
                      <a:pt x="1183" y="364"/>
                      <a:pt x="1183" y="333"/>
                    </a:cubicBezTo>
                    <a:cubicBezTo>
                      <a:pt x="1172" y="301"/>
                      <a:pt x="1162" y="281"/>
                      <a:pt x="1151" y="250"/>
                    </a:cubicBezTo>
                    <a:cubicBezTo>
                      <a:pt x="1120" y="188"/>
                      <a:pt x="1079" y="135"/>
                      <a:pt x="1027" y="94"/>
                    </a:cubicBezTo>
                    <a:cubicBezTo>
                      <a:pt x="985" y="63"/>
                      <a:pt x="934" y="32"/>
                      <a:pt x="871" y="11"/>
                    </a:cubicBezTo>
                    <a:cubicBezTo>
                      <a:pt x="851" y="11"/>
                      <a:pt x="819" y="1"/>
                      <a:pt x="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6628724" y="1744957"/>
                <a:ext cx="53811" cy="37451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831" extrusionOk="0">
                    <a:moveTo>
                      <a:pt x="747" y="1"/>
                    </a:moveTo>
                    <a:cubicBezTo>
                      <a:pt x="727" y="1"/>
                      <a:pt x="706" y="12"/>
                      <a:pt x="674" y="12"/>
                    </a:cubicBezTo>
                    <a:cubicBezTo>
                      <a:pt x="623" y="12"/>
                      <a:pt x="561" y="32"/>
                      <a:pt x="488" y="53"/>
                    </a:cubicBezTo>
                    <a:cubicBezTo>
                      <a:pt x="425" y="74"/>
                      <a:pt x="363" y="105"/>
                      <a:pt x="291" y="146"/>
                    </a:cubicBezTo>
                    <a:cubicBezTo>
                      <a:pt x="239" y="178"/>
                      <a:pt x="197" y="219"/>
                      <a:pt x="146" y="261"/>
                    </a:cubicBezTo>
                    <a:lnTo>
                      <a:pt x="84" y="323"/>
                    </a:lnTo>
                    <a:cubicBezTo>
                      <a:pt x="73" y="344"/>
                      <a:pt x="63" y="354"/>
                      <a:pt x="52" y="364"/>
                    </a:cubicBezTo>
                    <a:lnTo>
                      <a:pt x="42" y="385"/>
                    </a:lnTo>
                    <a:lnTo>
                      <a:pt x="31" y="406"/>
                    </a:lnTo>
                    <a:cubicBezTo>
                      <a:pt x="21" y="437"/>
                      <a:pt x="21" y="447"/>
                      <a:pt x="42" y="457"/>
                    </a:cubicBezTo>
                    <a:cubicBezTo>
                      <a:pt x="21" y="489"/>
                      <a:pt x="11" y="520"/>
                      <a:pt x="11" y="561"/>
                    </a:cubicBezTo>
                    <a:cubicBezTo>
                      <a:pt x="11" y="572"/>
                      <a:pt x="1" y="593"/>
                      <a:pt x="1" y="613"/>
                    </a:cubicBezTo>
                    <a:cubicBezTo>
                      <a:pt x="1" y="623"/>
                      <a:pt x="11" y="644"/>
                      <a:pt x="11" y="665"/>
                    </a:cubicBezTo>
                    <a:cubicBezTo>
                      <a:pt x="21" y="686"/>
                      <a:pt x="21" y="696"/>
                      <a:pt x="31" y="706"/>
                    </a:cubicBezTo>
                    <a:cubicBezTo>
                      <a:pt x="42" y="727"/>
                      <a:pt x="42" y="738"/>
                      <a:pt x="52" y="748"/>
                    </a:cubicBezTo>
                    <a:lnTo>
                      <a:pt x="84" y="779"/>
                    </a:lnTo>
                    <a:cubicBezTo>
                      <a:pt x="104" y="789"/>
                      <a:pt x="114" y="789"/>
                      <a:pt x="125" y="800"/>
                    </a:cubicBezTo>
                    <a:lnTo>
                      <a:pt x="167" y="800"/>
                    </a:lnTo>
                    <a:cubicBezTo>
                      <a:pt x="187" y="800"/>
                      <a:pt x="208" y="800"/>
                      <a:pt x="218" y="789"/>
                    </a:cubicBezTo>
                    <a:cubicBezTo>
                      <a:pt x="239" y="789"/>
                      <a:pt x="250" y="779"/>
                      <a:pt x="259" y="769"/>
                    </a:cubicBezTo>
                    <a:cubicBezTo>
                      <a:pt x="280" y="759"/>
                      <a:pt x="301" y="748"/>
                      <a:pt x="312" y="727"/>
                    </a:cubicBezTo>
                    <a:cubicBezTo>
                      <a:pt x="322" y="748"/>
                      <a:pt x="322" y="769"/>
                      <a:pt x="333" y="769"/>
                    </a:cubicBezTo>
                    <a:cubicBezTo>
                      <a:pt x="342" y="779"/>
                      <a:pt x="353" y="789"/>
                      <a:pt x="353" y="800"/>
                    </a:cubicBezTo>
                    <a:cubicBezTo>
                      <a:pt x="374" y="810"/>
                      <a:pt x="395" y="821"/>
                      <a:pt x="436" y="831"/>
                    </a:cubicBezTo>
                    <a:lnTo>
                      <a:pt x="457" y="831"/>
                    </a:lnTo>
                    <a:cubicBezTo>
                      <a:pt x="498" y="831"/>
                      <a:pt x="550" y="810"/>
                      <a:pt x="612" y="769"/>
                    </a:cubicBezTo>
                    <a:cubicBezTo>
                      <a:pt x="633" y="759"/>
                      <a:pt x="654" y="748"/>
                      <a:pt x="674" y="727"/>
                    </a:cubicBezTo>
                    <a:cubicBezTo>
                      <a:pt x="674" y="738"/>
                      <a:pt x="685" y="748"/>
                      <a:pt x="695" y="759"/>
                    </a:cubicBezTo>
                    <a:cubicBezTo>
                      <a:pt x="706" y="779"/>
                      <a:pt x="727" y="789"/>
                      <a:pt x="768" y="800"/>
                    </a:cubicBezTo>
                    <a:lnTo>
                      <a:pt x="861" y="800"/>
                    </a:lnTo>
                    <a:cubicBezTo>
                      <a:pt x="903" y="789"/>
                      <a:pt x="944" y="769"/>
                      <a:pt x="976" y="748"/>
                    </a:cubicBezTo>
                    <a:cubicBezTo>
                      <a:pt x="1017" y="738"/>
                      <a:pt x="1048" y="706"/>
                      <a:pt x="1089" y="676"/>
                    </a:cubicBezTo>
                    <a:cubicBezTo>
                      <a:pt x="1121" y="644"/>
                      <a:pt x="1142" y="603"/>
                      <a:pt x="1162" y="561"/>
                    </a:cubicBezTo>
                    <a:cubicBezTo>
                      <a:pt x="1172" y="540"/>
                      <a:pt x="1183" y="520"/>
                      <a:pt x="1183" y="499"/>
                    </a:cubicBezTo>
                    <a:cubicBezTo>
                      <a:pt x="1193" y="468"/>
                      <a:pt x="1193" y="447"/>
                      <a:pt x="1193" y="416"/>
                    </a:cubicBezTo>
                    <a:cubicBezTo>
                      <a:pt x="1193" y="395"/>
                      <a:pt x="1193" y="374"/>
                      <a:pt x="1183" y="344"/>
                    </a:cubicBezTo>
                    <a:cubicBezTo>
                      <a:pt x="1183" y="312"/>
                      <a:pt x="1172" y="291"/>
                      <a:pt x="1162" y="261"/>
                    </a:cubicBezTo>
                    <a:cubicBezTo>
                      <a:pt x="1131" y="198"/>
                      <a:pt x="1089" y="146"/>
                      <a:pt x="1038" y="105"/>
                    </a:cubicBezTo>
                    <a:cubicBezTo>
                      <a:pt x="996" y="63"/>
                      <a:pt x="944" y="42"/>
                      <a:pt x="882" y="22"/>
                    </a:cubicBezTo>
                    <a:cubicBezTo>
                      <a:pt x="851" y="12"/>
                      <a:pt x="820" y="12"/>
                      <a:pt x="789" y="12"/>
                    </a:cubicBezTo>
                    <a:cubicBezTo>
                      <a:pt x="778" y="1"/>
                      <a:pt x="757" y="1"/>
                      <a:pt x="7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9"/>
              <p:cNvSpPr/>
              <p:nvPr/>
            </p:nvSpPr>
            <p:spPr>
              <a:xfrm>
                <a:off x="6922297" y="1687496"/>
                <a:ext cx="186129" cy="91172"/>
              </a:xfrm>
              <a:custGeom>
                <a:avLst/>
                <a:gdLst/>
                <a:ahLst/>
                <a:cxnLst/>
                <a:rect l="l" t="t" r="r" b="b"/>
                <a:pathLst>
                  <a:path w="4130" h="2023" extrusionOk="0">
                    <a:moveTo>
                      <a:pt x="1681" y="0"/>
                    </a:moveTo>
                    <a:cubicBezTo>
                      <a:pt x="1629" y="0"/>
                      <a:pt x="1588" y="0"/>
                      <a:pt x="1536" y="10"/>
                    </a:cubicBezTo>
                    <a:cubicBezTo>
                      <a:pt x="1412" y="31"/>
                      <a:pt x="1287" y="83"/>
                      <a:pt x="1163" y="156"/>
                    </a:cubicBezTo>
                    <a:cubicBezTo>
                      <a:pt x="965" y="291"/>
                      <a:pt x="778" y="467"/>
                      <a:pt x="582" y="757"/>
                    </a:cubicBezTo>
                    <a:cubicBezTo>
                      <a:pt x="437" y="955"/>
                      <a:pt x="312" y="1183"/>
                      <a:pt x="198" y="1380"/>
                    </a:cubicBezTo>
                    <a:lnTo>
                      <a:pt x="167" y="1432"/>
                    </a:lnTo>
                    <a:lnTo>
                      <a:pt x="156" y="1421"/>
                    </a:lnTo>
                    <a:cubicBezTo>
                      <a:pt x="146" y="1411"/>
                      <a:pt x="135" y="1400"/>
                      <a:pt x="115" y="1400"/>
                    </a:cubicBezTo>
                    <a:cubicBezTo>
                      <a:pt x="94" y="1400"/>
                      <a:pt x="84" y="1411"/>
                      <a:pt x="63" y="1421"/>
                    </a:cubicBezTo>
                    <a:cubicBezTo>
                      <a:pt x="42" y="1432"/>
                      <a:pt x="22" y="1453"/>
                      <a:pt x="11" y="1483"/>
                    </a:cubicBezTo>
                    <a:cubicBezTo>
                      <a:pt x="1" y="1504"/>
                      <a:pt x="1" y="1536"/>
                      <a:pt x="11" y="1566"/>
                    </a:cubicBezTo>
                    <a:cubicBezTo>
                      <a:pt x="22" y="1598"/>
                      <a:pt x="52" y="1608"/>
                      <a:pt x="73" y="1619"/>
                    </a:cubicBezTo>
                    <a:cubicBezTo>
                      <a:pt x="467" y="1815"/>
                      <a:pt x="903" y="1888"/>
                      <a:pt x="1235" y="1940"/>
                    </a:cubicBezTo>
                    <a:cubicBezTo>
                      <a:pt x="1412" y="1961"/>
                      <a:pt x="1608" y="1981"/>
                      <a:pt x="1836" y="2002"/>
                    </a:cubicBezTo>
                    <a:cubicBezTo>
                      <a:pt x="1930" y="2013"/>
                      <a:pt x="2023" y="2023"/>
                      <a:pt x="2106" y="2023"/>
                    </a:cubicBezTo>
                    <a:cubicBezTo>
                      <a:pt x="2200" y="2023"/>
                      <a:pt x="2304" y="2013"/>
                      <a:pt x="2407" y="2002"/>
                    </a:cubicBezTo>
                    <a:cubicBezTo>
                      <a:pt x="2490" y="2002"/>
                      <a:pt x="2594" y="1981"/>
                      <a:pt x="2698" y="1951"/>
                    </a:cubicBezTo>
                    <a:cubicBezTo>
                      <a:pt x="2781" y="1930"/>
                      <a:pt x="2874" y="1898"/>
                      <a:pt x="2915" y="1815"/>
                    </a:cubicBezTo>
                    <a:cubicBezTo>
                      <a:pt x="2947" y="1774"/>
                      <a:pt x="2947" y="1732"/>
                      <a:pt x="2947" y="1681"/>
                    </a:cubicBezTo>
                    <a:cubicBezTo>
                      <a:pt x="3030" y="1702"/>
                      <a:pt x="3123" y="1712"/>
                      <a:pt x="3226" y="1722"/>
                    </a:cubicBezTo>
                    <a:cubicBezTo>
                      <a:pt x="3351" y="1732"/>
                      <a:pt x="3455" y="1743"/>
                      <a:pt x="3548" y="1743"/>
                    </a:cubicBezTo>
                    <a:cubicBezTo>
                      <a:pt x="3652" y="1732"/>
                      <a:pt x="3756" y="1732"/>
                      <a:pt x="3860" y="1702"/>
                    </a:cubicBezTo>
                    <a:cubicBezTo>
                      <a:pt x="3911" y="1691"/>
                      <a:pt x="3953" y="1670"/>
                      <a:pt x="3994" y="1649"/>
                    </a:cubicBezTo>
                    <a:cubicBezTo>
                      <a:pt x="4026" y="1619"/>
                      <a:pt x="4056" y="1587"/>
                      <a:pt x="4077" y="1546"/>
                    </a:cubicBezTo>
                    <a:cubicBezTo>
                      <a:pt x="4129" y="1442"/>
                      <a:pt x="4077" y="1338"/>
                      <a:pt x="4056" y="1276"/>
                    </a:cubicBezTo>
                    <a:cubicBezTo>
                      <a:pt x="3994" y="1151"/>
                      <a:pt x="3870" y="1058"/>
                      <a:pt x="3777" y="996"/>
                    </a:cubicBezTo>
                    <a:cubicBezTo>
                      <a:pt x="3652" y="902"/>
                      <a:pt x="3507" y="830"/>
                      <a:pt x="3362" y="768"/>
                    </a:cubicBezTo>
                    <a:cubicBezTo>
                      <a:pt x="3309" y="747"/>
                      <a:pt x="3247" y="716"/>
                      <a:pt x="3185" y="685"/>
                    </a:cubicBezTo>
                    <a:lnTo>
                      <a:pt x="3164" y="685"/>
                    </a:lnTo>
                    <a:lnTo>
                      <a:pt x="3143" y="674"/>
                    </a:lnTo>
                    <a:lnTo>
                      <a:pt x="3113" y="654"/>
                    </a:lnTo>
                    <a:lnTo>
                      <a:pt x="3081" y="644"/>
                    </a:lnTo>
                    <a:cubicBezTo>
                      <a:pt x="3009" y="612"/>
                      <a:pt x="2926" y="571"/>
                      <a:pt x="2843" y="540"/>
                    </a:cubicBezTo>
                    <a:cubicBezTo>
                      <a:pt x="2739" y="478"/>
                      <a:pt x="2656" y="425"/>
                      <a:pt x="2583" y="374"/>
                    </a:cubicBezTo>
                    <a:lnTo>
                      <a:pt x="2480" y="312"/>
                    </a:lnTo>
                    <a:cubicBezTo>
                      <a:pt x="2345" y="218"/>
                      <a:pt x="2179" y="125"/>
                      <a:pt x="1992" y="52"/>
                    </a:cubicBezTo>
                    <a:cubicBezTo>
                      <a:pt x="1889" y="21"/>
                      <a:pt x="1785" y="0"/>
                      <a:pt x="1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9"/>
              <p:cNvSpPr/>
              <p:nvPr/>
            </p:nvSpPr>
            <p:spPr>
              <a:xfrm>
                <a:off x="6551567" y="1236365"/>
                <a:ext cx="473164" cy="553068"/>
              </a:xfrm>
              <a:custGeom>
                <a:avLst/>
                <a:gdLst/>
                <a:ahLst/>
                <a:cxnLst/>
                <a:rect l="l" t="t" r="r" b="b"/>
                <a:pathLst>
                  <a:path w="10499" h="12272" extrusionOk="0">
                    <a:moveTo>
                      <a:pt x="4254" y="0"/>
                    </a:moveTo>
                    <a:cubicBezTo>
                      <a:pt x="4233" y="0"/>
                      <a:pt x="4202" y="11"/>
                      <a:pt x="4181" y="11"/>
                    </a:cubicBezTo>
                    <a:cubicBezTo>
                      <a:pt x="4150" y="11"/>
                      <a:pt x="4129" y="32"/>
                      <a:pt x="4098" y="42"/>
                    </a:cubicBezTo>
                    <a:cubicBezTo>
                      <a:pt x="4015" y="73"/>
                      <a:pt x="3963" y="145"/>
                      <a:pt x="3942" y="228"/>
                    </a:cubicBezTo>
                    <a:cubicBezTo>
                      <a:pt x="3922" y="301"/>
                      <a:pt x="3932" y="384"/>
                      <a:pt x="3974" y="488"/>
                    </a:cubicBezTo>
                    <a:cubicBezTo>
                      <a:pt x="3974" y="498"/>
                      <a:pt x="3984" y="519"/>
                      <a:pt x="3995" y="539"/>
                    </a:cubicBezTo>
                    <a:lnTo>
                      <a:pt x="3963" y="519"/>
                    </a:lnTo>
                    <a:lnTo>
                      <a:pt x="3942" y="498"/>
                    </a:lnTo>
                    <a:cubicBezTo>
                      <a:pt x="3849" y="446"/>
                      <a:pt x="3756" y="405"/>
                      <a:pt x="3663" y="363"/>
                    </a:cubicBezTo>
                    <a:cubicBezTo>
                      <a:pt x="3580" y="332"/>
                      <a:pt x="3497" y="311"/>
                      <a:pt x="3414" y="311"/>
                    </a:cubicBezTo>
                    <a:lnTo>
                      <a:pt x="3403" y="311"/>
                    </a:lnTo>
                    <a:cubicBezTo>
                      <a:pt x="3310" y="322"/>
                      <a:pt x="3216" y="363"/>
                      <a:pt x="3144" y="426"/>
                    </a:cubicBezTo>
                    <a:cubicBezTo>
                      <a:pt x="3113" y="467"/>
                      <a:pt x="3092" y="509"/>
                      <a:pt x="3082" y="550"/>
                    </a:cubicBezTo>
                    <a:cubicBezTo>
                      <a:pt x="3071" y="602"/>
                      <a:pt x="3071" y="643"/>
                      <a:pt x="3082" y="705"/>
                    </a:cubicBezTo>
                    <a:cubicBezTo>
                      <a:pt x="3092" y="758"/>
                      <a:pt x="3123" y="799"/>
                      <a:pt x="3144" y="830"/>
                    </a:cubicBezTo>
                    <a:cubicBezTo>
                      <a:pt x="3165" y="871"/>
                      <a:pt x="3195" y="913"/>
                      <a:pt x="3248" y="965"/>
                    </a:cubicBezTo>
                    <a:lnTo>
                      <a:pt x="3269" y="986"/>
                    </a:lnTo>
                    <a:cubicBezTo>
                      <a:pt x="3092" y="1027"/>
                      <a:pt x="2905" y="1100"/>
                      <a:pt x="2708" y="1214"/>
                    </a:cubicBezTo>
                    <a:cubicBezTo>
                      <a:pt x="2449" y="1349"/>
                      <a:pt x="2200" y="1556"/>
                      <a:pt x="1941" y="1816"/>
                    </a:cubicBezTo>
                    <a:cubicBezTo>
                      <a:pt x="1713" y="2054"/>
                      <a:pt x="1515" y="2324"/>
                      <a:pt x="1339" y="2614"/>
                    </a:cubicBezTo>
                    <a:cubicBezTo>
                      <a:pt x="1194" y="2863"/>
                      <a:pt x="1079" y="3123"/>
                      <a:pt x="1017" y="3361"/>
                    </a:cubicBezTo>
                    <a:cubicBezTo>
                      <a:pt x="976" y="3361"/>
                      <a:pt x="945" y="3372"/>
                      <a:pt x="903" y="3372"/>
                    </a:cubicBezTo>
                    <a:cubicBezTo>
                      <a:pt x="851" y="3372"/>
                      <a:pt x="810" y="3372"/>
                      <a:pt x="758" y="3382"/>
                    </a:cubicBezTo>
                    <a:cubicBezTo>
                      <a:pt x="685" y="3392"/>
                      <a:pt x="634" y="3402"/>
                      <a:pt x="581" y="3434"/>
                    </a:cubicBezTo>
                    <a:cubicBezTo>
                      <a:pt x="530" y="3455"/>
                      <a:pt x="478" y="3496"/>
                      <a:pt x="436" y="3548"/>
                    </a:cubicBezTo>
                    <a:cubicBezTo>
                      <a:pt x="426" y="3568"/>
                      <a:pt x="406" y="3600"/>
                      <a:pt x="395" y="3631"/>
                    </a:cubicBezTo>
                    <a:cubicBezTo>
                      <a:pt x="385" y="3662"/>
                      <a:pt x="374" y="3693"/>
                      <a:pt x="374" y="3724"/>
                    </a:cubicBezTo>
                    <a:cubicBezTo>
                      <a:pt x="374" y="3755"/>
                      <a:pt x="385" y="3776"/>
                      <a:pt x="385" y="3797"/>
                    </a:cubicBezTo>
                    <a:cubicBezTo>
                      <a:pt x="395" y="3828"/>
                      <a:pt x="426" y="3859"/>
                      <a:pt x="436" y="3880"/>
                    </a:cubicBezTo>
                    <a:cubicBezTo>
                      <a:pt x="478" y="3921"/>
                      <a:pt x="519" y="3953"/>
                      <a:pt x="581" y="3983"/>
                    </a:cubicBezTo>
                    <a:cubicBezTo>
                      <a:pt x="572" y="3994"/>
                      <a:pt x="561" y="4015"/>
                      <a:pt x="551" y="4025"/>
                    </a:cubicBezTo>
                    <a:cubicBezTo>
                      <a:pt x="509" y="4108"/>
                      <a:pt x="478" y="4202"/>
                      <a:pt x="468" y="4305"/>
                    </a:cubicBezTo>
                    <a:cubicBezTo>
                      <a:pt x="457" y="4388"/>
                      <a:pt x="457" y="4481"/>
                      <a:pt x="478" y="4575"/>
                    </a:cubicBezTo>
                    <a:cubicBezTo>
                      <a:pt x="499" y="4616"/>
                      <a:pt x="509" y="4658"/>
                      <a:pt x="540" y="4699"/>
                    </a:cubicBezTo>
                    <a:cubicBezTo>
                      <a:pt x="478" y="4741"/>
                      <a:pt x="416" y="4792"/>
                      <a:pt x="353" y="4855"/>
                    </a:cubicBezTo>
                    <a:cubicBezTo>
                      <a:pt x="312" y="4907"/>
                      <a:pt x="270" y="4958"/>
                      <a:pt x="229" y="5021"/>
                    </a:cubicBezTo>
                    <a:cubicBezTo>
                      <a:pt x="187" y="5083"/>
                      <a:pt x="167" y="5145"/>
                      <a:pt x="167" y="5207"/>
                    </a:cubicBezTo>
                    <a:cubicBezTo>
                      <a:pt x="167" y="5270"/>
                      <a:pt x="187" y="5332"/>
                      <a:pt x="240" y="5394"/>
                    </a:cubicBezTo>
                    <a:cubicBezTo>
                      <a:pt x="260" y="5415"/>
                      <a:pt x="281" y="5436"/>
                      <a:pt x="312" y="5446"/>
                    </a:cubicBezTo>
                    <a:cubicBezTo>
                      <a:pt x="343" y="5456"/>
                      <a:pt x="374" y="5467"/>
                      <a:pt x="416" y="5467"/>
                    </a:cubicBezTo>
                    <a:cubicBezTo>
                      <a:pt x="333" y="5654"/>
                      <a:pt x="260" y="5861"/>
                      <a:pt x="198" y="6069"/>
                    </a:cubicBezTo>
                    <a:cubicBezTo>
                      <a:pt x="104" y="6380"/>
                      <a:pt x="53" y="6722"/>
                      <a:pt x="21" y="7085"/>
                    </a:cubicBezTo>
                    <a:cubicBezTo>
                      <a:pt x="1" y="7427"/>
                      <a:pt x="11" y="7770"/>
                      <a:pt x="53" y="8133"/>
                    </a:cubicBezTo>
                    <a:cubicBezTo>
                      <a:pt x="94" y="8475"/>
                      <a:pt x="177" y="8828"/>
                      <a:pt x="281" y="9160"/>
                    </a:cubicBezTo>
                    <a:cubicBezTo>
                      <a:pt x="385" y="9502"/>
                      <a:pt x="530" y="9834"/>
                      <a:pt x="706" y="10135"/>
                    </a:cubicBezTo>
                    <a:cubicBezTo>
                      <a:pt x="800" y="10290"/>
                      <a:pt x="893" y="10435"/>
                      <a:pt x="996" y="10581"/>
                    </a:cubicBezTo>
                    <a:cubicBezTo>
                      <a:pt x="1100" y="10716"/>
                      <a:pt x="1194" y="10830"/>
                      <a:pt x="1287" y="10923"/>
                    </a:cubicBezTo>
                    <a:cubicBezTo>
                      <a:pt x="1225" y="10995"/>
                      <a:pt x="1183" y="11058"/>
                      <a:pt x="1152" y="11131"/>
                    </a:cubicBezTo>
                    <a:cubicBezTo>
                      <a:pt x="1121" y="11182"/>
                      <a:pt x="1090" y="11286"/>
                      <a:pt x="1121" y="11380"/>
                    </a:cubicBezTo>
                    <a:cubicBezTo>
                      <a:pt x="1142" y="11421"/>
                      <a:pt x="1173" y="11463"/>
                      <a:pt x="1204" y="11483"/>
                    </a:cubicBezTo>
                    <a:cubicBezTo>
                      <a:pt x="1245" y="11504"/>
                      <a:pt x="1277" y="11504"/>
                      <a:pt x="1328" y="11504"/>
                    </a:cubicBezTo>
                    <a:cubicBezTo>
                      <a:pt x="1381" y="11504"/>
                      <a:pt x="1422" y="11493"/>
                      <a:pt x="1464" y="11473"/>
                    </a:cubicBezTo>
                    <a:cubicBezTo>
                      <a:pt x="1474" y="11525"/>
                      <a:pt x="1484" y="11566"/>
                      <a:pt x="1505" y="11618"/>
                    </a:cubicBezTo>
                    <a:cubicBezTo>
                      <a:pt x="1536" y="11659"/>
                      <a:pt x="1567" y="11701"/>
                      <a:pt x="1619" y="11732"/>
                    </a:cubicBezTo>
                    <a:cubicBezTo>
                      <a:pt x="1671" y="11774"/>
                      <a:pt x="1733" y="11795"/>
                      <a:pt x="1796" y="11815"/>
                    </a:cubicBezTo>
                    <a:cubicBezTo>
                      <a:pt x="1858" y="11836"/>
                      <a:pt x="1920" y="11846"/>
                      <a:pt x="1992" y="11846"/>
                    </a:cubicBezTo>
                    <a:cubicBezTo>
                      <a:pt x="2054" y="11846"/>
                      <a:pt x="2117" y="11836"/>
                      <a:pt x="2190" y="11825"/>
                    </a:cubicBezTo>
                    <a:cubicBezTo>
                      <a:pt x="2293" y="11805"/>
                      <a:pt x="2397" y="11753"/>
                      <a:pt x="2480" y="11691"/>
                    </a:cubicBezTo>
                    <a:cubicBezTo>
                      <a:pt x="2698" y="11825"/>
                      <a:pt x="2957" y="11940"/>
                      <a:pt x="3258" y="12023"/>
                    </a:cubicBezTo>
                    <a:cubicBezTo>
                      <a:pt x="3548" y="12116"/>
                      <a:pt x="3870" y="12168"/>
                      <a:pt x="4212" y="12199"/>
                    </a:cubicBezTo>
                    <a:cubicBezTo>
                      <a:pt x="4327" y="12199"/>
                      <a:pt x="4440" y="12210"/>
                      <a:pt x="4555" y="12210"/>
                    </a:cubicBezTo>
                    <a:cubicBezTo>
                      <a:pt x="4762" y="12210"/>
                      <a:pt x="4980" y="12189"/>
                      <a:pt x="5187" y="12157"/>
                    </a:cubicBezTo>
                    <a:cubicBezTo>
                      <a:pt x="5488" y="12116"/>
                      <a:pt x="5768" y="12044"/>
                      <a:pt x="6007" y="11940"/>
                    </a:cubicBezTo>
                    <a:cubicBezTo>
                      <a:pt x="6069" y="11971"/>
                      <a:pt x="6131" y="12002"/>
                      <a:pt x="6183" y="12044"/>
                    </a:cubicBezTo>
                    <a:cubicBezTo>
                      <a:pt x="6235" y="12074"/>
                      <a:pt x="6287" y="12106"/>
                      <a:pt x="6339" y="12127"/>
                    </a:cubicBezTo>
                    <a:cubicBezTo>
                      <a:pt x="6453" y="12189"/>
                      <a:pt x="6609" y="12261"/>
                      <a:pt x="6764" y="12272"/>
                    </a:cubicBezTo>
                    <a:lnTo>
                      <a:pt x="6795" y="12272"/>
                    </a:lnTo>
                    <a:cubicBezTo>
                      <a:pt x="6951" y="12272"/>
                      <a:pt x="7075" y="12210"/>
                      <a:pt x="7148" y="12095"/>
                    </a:cubicBezTo>
                    <a:cubicBezTo>
                      <a:pt x="7179" y="12044"/>
                      <a:pt x="7190" y="11991"/>
                      <a:pt x="7190" y="11940"/>
                    </a:cubicBezTo>
                    <a:lnTo>
                      <a:pt x="7220" y="11950"/>
                    </a:lnTo>
                    <a:cubicBezTo>
                      <a:pt x="7365" y="11981"/>
                      <a:pt x="7490" y="11991"/>
                      <a:pt x="7614" y="11991"/>
                    </a:cubicBezTo>
                    <a:cubicBezTo>
                      <a:pt x="7770" y="11991"/>
                      <a:pt x="7874" y="11961"/>
                      <a:pt x="7946" y="11898"/>
                    </a:cubicBezTo>
                    <a:cubicBezTo>
                      <a:pt x="7988" y="11867"/>
                      <a:pt x="8009" y="11815"/>
                      <a:pt x="8019" y="11763"/>
                    </a:cubicBezTo>
                    <a:lnTo>
                      <a:pt x="8019" y="11691"/>
                    </a:lnTo>
                    <a:cubicBezTo>
                      <a:pt x="8165" y="11670"/>
                      <a:pt x="8320" y="11649"/>
                      <a:pt x="8465" y="11618"/>
                    </a:cubicBezTo>
                    <a:cubicBezTo>
                      <a:pt x="8683" y="11566"/>
                      <a:pt x="8891" y="11483"/>
                      <a:pt x="9087" y="11380"/>
                    </a:cubicBezTo>
                    <a:cubicBezTo>
                      <a:pt x="9274" y="11286"/>
                      <a:pt x="9451" y="11161"/>
                      <a:pt x="9606" y="11006"/>
                    </a:cubicBezTo>
                    <a:cubicBezTo>
                      <a:pt x="9751" y="10861"/>
                      <a:pt x="9887" y="10664"/>
                      <a:pt x="9979" y="10456"/>
                    </a:cubicBezTo>
                    <a:cubicBezTo>
                      <a:pt x="10021" y="10384"/>
                      <a:pt x="10062" y="10332"/>
                      <a:pt x="10104" y="10269"/>
                    </a:cubicBezTo>
                    <a:cubicBezTo>
                      <a:pt x="10166" y="10186"/>
                      <a:pt x="10208" y="10093"/>
                      <a:pt x="10260" y="9979"/>
                    </a:cubicBezTo>
                    <a:cubicBezTo>
                      <a:pt x="10332" y="9813"/>
                      <a:pt x="10384" y="9626"/>
                      <a:pt x="10415" y="9419"/>
                    </a:cubicBezTo>
                    <a:cubicBezTo>
                      <a:pt x="10488" y="9066"/>
                      <a:pt x="10498" y="8672"/>
                      <a:pt x="10436" y="8257"/>
                    </a:cubicBezTo>
                    <a:cubicBezTo>
                      <a:pt x="10394" y="7884"/>
                      <a:pt x="10291" y="7500"/>
                      <a:pt x="10156" y="7106"/>
                    </a:cubicBezTo>
                    <a:cubicBezTo>
                      <a:pt x="10083" y="6929"/>
                      <a:pt x="10011" y="6753"/>
                      <a:pt x="9928" y="6577"/>
                    </a:cubicBezTo>
                    <a:cubicBezTo>
                      <a:pt x="9845" y="6401"/>
                      <a:pt x="9751" y="6235"/>
                      <a:pt x="9668" y="6079"/>
                    </a:cubicBezTo>
                    <a:lnTo>
                      <a:pt x="9638" y="6027"/>
                    </a:lnTo>
                    <a:lnTo>
                      <a:pt x="9472" y="5726"/>
                    </a:lnTo>
                    <a:cubicBezTo>
                      <a:pt x="9306" y="5436"/>
                      <a:pt x="9140" y="5124"/>
                      <a:pt x="8974" y="4813"/>
                    </a:cubicBezTo>
                    <a:cubicBezTo>
                      <a:pt x="8818" y="4502"/>
                      <a:pt x="8672" y="4181"/>
                      <a:pt x="8538" y="3859"/>
                    </a:cubicBezTo>
                    <a:lnTo>
                      <a:pt x="8506" y="3787"/>
                    </a:lnTo>
                    <a:cubicBezTo>
                      <a:pt x="8206" y="3123"/>
                      <a:pt x="7905" y="2480"/>
                      <a:pt x="7438" y="1971"/>
                    </a:cubicBezTo>
                    <a:cubicBezTo>
                      <a:pt x="7199" y="1712"/>
                      <a:pt x="6930" y="1494"/>
                      <a:pt x="6619" y="1339"/>
                    </a:cubicBezTo>
                    <a:cubicBezTo>
                      <a:pt x="6411" y="1245"/>
                      <a:pt x="6194" y="1162"/>
                      <a:pt x="5986" y="1079"/>
                    </a:cubicBezTo>
                    <a:cubicBezTo>
                      <a:pt x="5851" y="1037"/>
                      <a:pt x="5727" y="986"/>
                      <a:pt x="5592" y="924"/>
                    </a:cubicBezTo>
                    <a:lnTo>
                      <a:pt x="5592" y="924"/>
                    </a:lnTo>
                    <a:lnTo>
                      <a:pt x="5602" y="934"/>
                    </a:lnTo>
                    <a:cubicBezTo>
                      <a:pt x="5364" y="830"/>
                      <a:pt x="5187" y="726"/>
                      <a:pt x="5042" y="612"/>
                    </a:cubicBezTo>
                    <a:cubicBezTo>
                      <a:pt x="4970" y="571"/>
                      <a:pt x="4917" y="509"/>
                      <a:pt x="4866" y="446"/>
                    </a:cubicBezTo>
                    <a:lnTo>
                      <a:pt x="4855" y="436"/>
                    </a:lnTo>
                    <a:cubicBezTo>
                      <a:pt x="4783" y="363"/>
                      <a:pt x="4721" y="281"/>
                      <a:pt x="4638" y="218"/>
                    </a:cubicBezTo>
                    <a:cubicBezTo>
                      <a:pt x="4576" y="156"/>
                      <a:pt x="4493" y="83"/>
                      <a:pt x="4399" y="42"/>
                    </a:cubicBezTo>
                    <a:cubicBezTo>
                      <a:pt x="4357" y="21"/>
                      <a:pt x="4316" y="11"/>
                      <a:pt x="42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6559048" y="1236365"/>
                <a:ext cx="376854" cy="317455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7044" extrusionOk="0">
                    <a:moveTo>
                      <a:pt x="4088" y="0"/>
                    </a:moveTo>
                    <a:cubicBezTo>
                      <a:pt x="4067" y="0"/>
                      <a:pt x="4036" y="0"/>
                      <a:pt x="4015" y="11"/>
                    </a:cubicBezTo>
                    <a:cubicBezTo>
                      <a:pt x="3984" y="11"/>
                      <a:pt x="3963" y="21"/>
                      <a:pt x="3932" y="32"/>
                    </a:cubicBezTo>
                    <a:cubicBezTo>
                      <a:pt x="3849" y="73"/>
                      <a:pt x="3797" y="135"/>
                      <a:pt x="3776" y="228"/>
                    </a:cubicBezTo>
                    <a:cubicBezTo>
                      <a:pt x="3756" y="301"/>
                      <a:pt x="3766" y="384"/>
                      <a:pt x="3797" y="488"/>
                    </a:cubicBezTo>
                    <a:cubicBezTo>
                      <a:pt x="3808" y="509"/>
                      <a:pt x="3818" y="519"/>
                      <a:pt x="3818" y="539"/>
                    </a:cubicBezTo>
                    <a:lnTo>
                      <a:pt x="3797" y="519"/>
                    </a:lnTo>
                    <a:lnTo>
                      <a:pt x="3776" y="498"/>
                    </a:lnTo>
                    <a:cubicBezTo>
                      <a:pt x="3683" y="446"/>
                      <a:pt x="3590" y="405"/>
                      <a:pt x="3497" y="363"/>
                    </a:cubicBezTo>
                    <a:cubicBezTo>
                      <a:pt x="3414" y="332"/>
                      <a:pt x="3331" y="311"/>
                      <a:pt x="3248" y="311"/>
                    </a:cubicBezTo>
                    <a:lnTo>
                      <a:pt x="3237" y="311"/>
                    </a:lnTo>
                    <a:cubicBezTo>
                      <a:pt x="3144" y="311"/>
                      <a:pt x="3050" y="353"/>
                      <a:pt x="2978" y="426"/>
                    </a:cubicBezTo>
                    <a:cubicBezTo>
                      <a:pt x="2947" y="456"/>
                      <a:pt x="2926" y="498"/>
                      <a:pt x="2916" y="550"/>
                    </a:cubicBezTo>
                    <a:cubicBezTo>
                      <a:pt x="2895" y="602"/>
                      <a:pt x="2905" y="643"/>
                      <a:pt x="2916" y="705"/>
                    </a:cubicBezTo>
                    <a:cubicBezTo>
                      <a:pt x="2926" y="747"/>
                      <a:pt x="2947" y="788"/>
                      <a:pt x="2978" y="830"/>
                    </a:cubicBezTo>
                    <a:cubicBezTo>
                      <a:pt x="2999" y="871"/>
                      <a:pt x="3029" y="913"/>
                      <a:pt x="3082" y="965"/>
                    </a:cubicBezTo>
                    <a:lnTo>
                      <a:pt x="3103" y="996"/>
                    </a:lnTo>
                    <a:cubicBezTo>
                      <a:pt x="2926" y="1027"/>
                      <a:pt x="2739" y="1100"/>
                      <a:pt x="2542" y="1203"/>
                    </a:cubicBezTo>
                    <a:cubicBezTo>
                      <a:pt x="2283" y="1349"/>
                      <a:pt x="2024" y="1556"/>
                      <a:pt x="1775" y="1816"/>
                    </a:cubicBezTo>
                    <a:cubicBezTo>
                      <a:pt x="1547" y="2054"/>
                      <a:pt x="1339" y="2324"/>
                      <a:pt x="1173" y="2614"/>
                    </a:cubicBezTo>
                    <a:cubicBezTo>
                      <a:pt x="1017" y="2863"/>
                      <a:pt x="913" y="3123"/>
                      <a:pt x="851" y="3361"/>
                    </a:cubicBezTo>
                    <a:lnTo>
                      <a:pt x="737" y="3361"/>
                    </a:lnTo>
                    <a:lnTo>
                      <a:pt x="727" y="3372"/>
                    </a:lnTo>
                    <a:lnTo>
                      <a:pt x="592" y="3372"/>
                    </a:lnTo>
                    <a:cubicBezTo>
                      <a:pt x="519" y="3382"/>
                      <a:pt x="468" y="3402"/>
                      <a:pt x="415" y="3423"/>
                    </a:cubicBezTo>
                    <a:cubicBezTo>
                      <a:pt x="353" y="3455"/>
                      <a:pt x="312" y="3496"/>
                      <a:pt x="270" y="3548"/>
                    </a:cubicBezTo>
                    <a:cubicBezTo>
                      <a:pt x="260" y="3568"/>
                      <a:pt x="240" y="3600"/>
                      <a:pt x="229" y="3621"/>
                    </a:cubicBezTo>
                    <a:cubicBezTo>
                      <a:pt x="219" y="3662"/>
                      <a:pt x="208" y="3693"/>
                      <a:pt x="208" y="3724"/>
                    </a:cubicBezTo>
                    <a:cubicBezTo>
                      <a:pt x="208" y="3745"/>
                      <a:pt x="208" y="3776"/>
                      <a:pt x="219" y="3797"/>
                    </a:cubicBezTo>
                    <a:cubicBezTo>
                      <a:pt x="229" y="3828"/>
                      <a:pt x="250" y="3859"/>
                      <a:pt x="270" y="3890"/>
                    </a:cubicBezTo>
                    <a:cubicBezTo>
                      <a:pt x="312" y="3932"/>
                      <a:pt x="353" y="3963"/>
                      <a:pt x="415" y="3983"/>
                    </a:cubicBezTo>
                    <a:cubicBezTo>
                      <a:pt x="406" y="3994"/>
                      <a:pt x="395" y="4015"/>
                      <a:pt x="385" y="4025"/>
                    </a:cubicBezTo>
                    <a:cubicBezTo>
                      <a:pt x="343" y="4108"/>
                      <a:pt x="312" y="4202"/>
                      <a:pt x="291" y="4305"/>
                    </a:cubicBezTo>
                    <a:cubicBezTo>
                      <a:pt x="281" y="4388"/>
                      <a:pt x="291" y="4481"/>
                      <a:pt x="312" y="4575"/>
                    </a:cubicBezTo>
                    <a:cubicBezTo>
                      <a:pt x="323" y="4616"/>
                      <a:pt x="343" y="4668"/>
                      <a:pt x="374" y="4709"/>
                    </a:cubicBezTo>
                    <a:cubicBezTo>
                      <a:pt x="312" y="4741"/>
                      <a:pt x="250" y="4792"/>
                      <a:pt x="187" y="4855"/>
                    </a:cubicBezTo>
                    <a:cubicBezTo>
                      <a:pt x="136" y="4907"/>
                      <a:pt x="104" y="4958"/>
                      <a:pt x="63" y="5021"/>
                    </a:cubicBezTo>
                    <a:cubicBezTo>
                      <a:pt x="21" y="5083"/>
                      <a:pt x="1" y="5145"/>
                      <a:pt x="1" y="5207"/>
                    </a:cubicBezTo>
                    <a:cubicBezTo>
                      <a:pt x="1" y="5270"/>
                      <a:pt x="21" y="5343"/>
                      <a:pt x="74" y="5394"/>
                    </a:cubicBezTo>
                    <a:cubicBezTo>
                      <a:pt x="84" y="5415"/>
                      <a:pt x="115" y="5436"/>
                      <a:pt x="146" y="5446"/>
                    </a:cubicBezTo>
                    <a:cubicBezTo>
                      <a:pt x="177" y="5467"/>
                      <a:pt x="219" y="5467"/>
                      <a:pt x="250" y="5467"/>
                    </a:cubicBezTo>
                    <a:cubicBezTo>
                      <a:pt x="187" y="5612"/>
                      <a:pt x="136" y="5747"/>
                      <a:pt x="94" y="5871"/>
                    </a:cubicBezTo>
                    <a:lnTo>
                      <a:pt x="125" y="5965"/>
                    </a:lnTo>
                    <a:lnTo>
                      <a:pt x="125" y="5954"/>
                    </a:lnTo>
                    <a:cubicBezTo>
                      <a:pt x="146" y="6006"/>
                      <a:pt x="177" y="6069"/>
                      <a:pt x="219" y="6110"/>
                    </a:cubicBezTo>
                    <a:cubicBezTo>
                      <a:pt x="250" y="6152"/>
                      <a:pt x="281" y="6193"/>
                      <a:pt x="323" y="6224"/>
                    </a:cubicBezTo>
                    <a:cubicBezTo>
                      <a:pt x="364" y="6255"/>
                      <a:pt x="415" y="6286"/>
                      <a:pt x="457" y="6307"/>
                    </a:cubicBezTo>
                    <a:cubicBezTo>
                      <a:pt x="530" y="6328"/>
                      <a:pt x="602" y="6348"/>
                      <a:pt x="675" y="6359"/>
                    </a:cubicBezTo>
                    <a:lnTo>
                      <a:pt x="664" y="6359"/>
                    </a:lnTo>
                    <a:cubicBezTo>
                      <a:pt x="708" y="6368"/>
                      <a:pt x="753" y="6371"/>
                      <a:pt x="800" y="6371"/>
                    </a:cubicBezTo>
                    <a:cubicBezTo>
                      <a:pt x="864" y="6371"/>
                      <a:pt x="930" y="6365"/>
                      <a:pt x="996" y="6359"/>
                    </a:cubicBezTo>
                    <a:lnTo>
                      <a:pt x="986" y="6359"/>
                    </a:lnTo>
                    <a:cubicBezTo>
                      <a:pt x="1152" y="6338"/>
                      <a:pt x="1308" y="6286"/>
                      <a:pt x="1464" y="6224"/>
                    </a:cubicBezTo>
                    <a:lnTo>
                      <a:pt x="1453" y="6224"/>
                    </a:lnTo>
                    <a:cubicBezTo>
                      <a:pt x="1619" y="6152"/>
                      <a:pt x="1764" y="6069"/>
                      <a:pt x="1909" y="5965"/>
                    </a:cubicBezTo>
                    <a:cubicBezTo>
                      <a:pt x="1912" y="5962"/>
                      <a:pt x="1916" y="5960"/>
                      <a:pt x="1921" y="5960"/>
                    </a:cubicBezTo>
                    <a:cubicBezTo>
                      <a:pt x="1931" y="5960"/>
                      <a:pt x="1944" y="5968"/>
                      <a:pt x="1951" y="5975"/>
                    </a:cubicBezTo>
                    <a:cubicBezTo>
                      <a:pt x="1992" y="6016"/>
                      <a:pt x="2024" y="6069"/>
                      <a:pt x="2065" y="6110"/>
                    </a:cubicBezTo>
                    <a:cubicBezTo>
                      <a:pt x="2107" y="6172"/>
                      <a:pt x="2158" y="6224"/>
                      <a:pt x="2210" y="6286"/>
                    </a:cubicBezTo>
                    <a:cubicBezTo>
                      <a:pt x="2314" y="6411"/>
                      <a:pt x="2428" y="6535"/>
                      <a:pt x="2563" y="6629"/>
                    </a:cubicBezTo>
                    <a:lnTo>
                      <a:pt x="2552" y="6629"/>
                    </a:lnTo>
                    <a:cubicBezTo>
                      <a:pt x="2605" y="6670"/>
                      <a:pt x="2656" y="6701"/>
                      <a:pt x="2718" y="6733"/>
                    </a:cubicBezTo>
                    <a:cubicBezTo>
                      <a:pt x="2750" y="6743"/>
                      <a:pt x="2781" y="6753"/>
                      <a:pt x="2812" y="6753"/>
                    </a:cubicBezTo>
                    <a:lnTo>
                      <a:pt x="2864" y="6753"/>
                    </a:lnTo>
                    <a:cubicBezTo>
                      <a:pt x="2874" y="6753"/>
                      <a:pt x="2895" y="6743"/>
                      <a:pt x="2905" y="6743"/>
                    </a:cubicBezTo>
                    <a:cubicBezTo>
                      <a:pt x="2916" y="6733"/>
                      <a:pt x="2926" y="6722"/>
                      <a:pt x="2937" y="6722"/>
                    </a:cubicBezTo>
                    <a:lnTo>
                      <a:pt x="2988" y="6670"/>
                    </a:lnTo>
                    <a:cubicBezTo>
                      <a:pt x="3009" y="6639"/>
                      <a:pt x="3029" y="6608"/>
                      <a:pt x="3040" y="6577"/>
                    </a:cubicBezTo>
                    <a:cubicBezTo>
                      <a:pt x="3071" y="6504"/>
                      <a:pt x="3092" y="6421"/>
                      <a:pt x="3103" y="6348"/>
                    </a:cubicBezTo>
                    <a:cubicBezTo>
                      <a:pt x="3103" y="6338"/>
                      <a:pt x="3112" y="6328"/>
                      <a:pt x="3133" y="6328"/>
                    </a:cubicBezTo>
                    <a:cubicBezTo>
                      <a:pt x="3133" y="6323"/>
                      <a:pt x="3136" y="6320"/>
                      <a:pt x="3139" y="6320"/>
                    </a:cubicBezTo>
                    <a:cubicBezTo>
                      <a:pt x="3141" y="6320"/>
                      <a:pt x="3144" y="6323"/>
                      <a:pt x="3144" y="6328"/>
                    </a:cubicBezTo>
                    <a:lnTo>
                      <a:pt x="3165" y="6328"/>
                    </a:lnTo>
                    <a:cubicBezTo>
                      <a:pt x="3331" y="6463"/>
                      <a:pt x="3486" y="6608"/>
                      <a:pt x="3652" y="6733"/>
                    </a:cubicBezTo>
                    <a:lnTo>
                      <a:pt x="3652" y="6743"/>
                    </a:lnTo>
                    <a:cubicBezTo>
                      <a:pt x="3714" y="6784"/>
                      <a:pt x="3766" y="6825"/>
                      <a:pt x="3829" y="6857"/>
                    </a:cubicBezTo>
                    <a:cubicBezTo>
                      <a:pt x="3891" y="6899"/>
                      <a:pt x="3953" y="6929"/>
                      <a:pt x="4015" y="6961"/>
                    </a:cubicBezTo>
                    <a:lnTo>
                      <a:pt x="4005" y="6961"/>
                    </a:lnTo>
                    <a:cubicBezTo>
                      <a:pt x="4046" y="6971"/>
                      <a:pt x="4098" y="6991"/>
                      <a:pt x="4140" y="7002"/>
                    </a:cubicBezTo>
                    <a:cubicBezTo>
                      <a:pt x="4181" y="7012"/>
                      <a:pt x="4223" y="7023"/>
                      <a:pt x="4274" y="7033"/>
                    </a:cubicBezTo>
                    <a:cubicBezTo>
                      <a:pt x="4327" y="7033"/>
                      <a:pt x="4378" y="7044"/>
                      <a:pt x="4440" y="7044"/>
                    </a:cubicBezTo>
                    <a:cubicBezTo>
                      <a:pt x="4482" y="7044"/>
                      <a:pt x="4534" y="7033"/>
                      <a:pt x="4575" y="7033"/>
                    </a:cubicBezTo>
                    <a:cubicBezTo>
                      <a:pt x="4627" y="7023"/>
                      <a:pt x="4689" y="7012"/>
                      <a:pt x="4741" y="6991"/>
                    </a:cubicBezTo>
                    <a:cubicBezTo>
                      <a:pt x="4783" y="6982"/>
                      <a:pt x="4824" y="6971"/>
                      <a:pt x="4876" y="6950"/>
                    </a:cubicBezTo>
                    <a:lnTo>
                      <a:pt x="4866" y="6950"/>
                    </a:lnTo>
                    <a:cubicBezTo>
                      <a:pt x="4897" y="6940"/>
                      <a:pt x="4938" y="6919"/>
                      <a:pt x="4970" y="6899"/>
                    </a:cubicBezTo>
                    <a:cubicBezTo>
                      <a:pt x="4990" y="6888"/>
                      <a:pt x="5021" y="6867"/>
                      <a:pt x="5042" y="6846"/>
                    </a:cubicBezTo>
                    <a:cubicBezTo>
                      <a:pt x="5094" y="6816"/>
                      <a:pt x="5125" y="6774"/>
                      <a:pt x="5166" y="6733"/>
                    </a:cubicBezTo>
                    <a:cubicBezTo>
                      <a:pt x="5187" y="6701"/>
                      <a:pt x="5198" y="6680"/>
                      <a:pt x="5219" y="6650"/>
                    </a:cubicBezTo>
                    <a:cubicBezTo>
                      <a:pt x="5229" y="6629"/>
                      <a:pt x="5239" y="6608"/>
                      <a:pt x="5249" y="6577"/>
                    </a:cubicBezTo>
                    <a:cubicBezTo>
                      <a:pt x="5260" y="6556"/>
                      <a:pt x="5270" y="6525"/>
                      <a:pt x="5281" y="6484"/>
                    </a:cubicBezTo>
                    <a:cubicBezTo>
                      <a:pt x="5291" y="6463"/>
                      <a:pt x="5291" y="6431"/>
                      <a:pt x="5302" y="6401"/>
                    </a:cubicBezTo>
                    <a:cubicBezTo>
                      <a:pt x="5295" y="6401"/>
                      <a:pt x="5292" y="6405"/>
                      <a:pt x="5291" y="6408"/>
                    </a:cubicBezTo>
                    <a:lnTo>
                      <a:pt x="5291" y="6408"/>
                    </a:lnTo>
                    <a:cubicBezTo>
                      <a:pt x="5302" y="6346"/>
                      <a:pt x="5302" y="6275"/>
                      <a:pt x="5302" y="6214"/>
                    </a:cubicBezTo>
                    <a:cubicBezTo>
                      <a:pt x="5302" y="6190"/>
                      <a:pt x="5319" y="6179"/>
                      <a:pt x="5336" y="6179"/>
                    </a:cubicBezTo>
                    <a:cubicBezTo>
                      <a:pt x="5342" y="6179"/>
                      <a:pt x="5348" y="6180"/>
                      <a:pt x="5353" y="6182"/>
                    </a:cubicBezTo>
                    <a:cubicBezTo>
                      <a:pt x="5447" y="6245"/>
                      <a:pt x="5540" y="6318"/>
                      <a:pt x="5644" y="6369"/>
                    </a:cubicBezTo>
                    <a:lnTo>
                      <a:pt x="5664" y="6369"/>
                    </a:lnTo>
                    <a:cubicBezTo>
                      <a:pt x="5685" y="6380"/>
                      <a:pt x="5696" y="6380"/>
                      <a:pt x="5706" y="6380"/>
                    </a:cubicBezTo>
                    <a:cubicBezTo>
                      <a:pt x="5737" y="6390"/>
                      <a:pt x="5768" y="6390"/>
                      <a:pt x="5800" y="6401"/>
                    </a:cubicBezTo>
                    <a:cubicBezTo>
                      <a:pt x="5862" y="6411"/>
                      <a:pt x="5924" y="6421"/>
                      <a:pt x="5975" y="6431"/>
                    </a:cubicBezTo>
                    <a:cubicBezTo>
                      <a:pt x="6090" y="6452"/>
                      <a:pt x="6194" y="6473"/>
                      <a:pt x="6307" y="6484"/>
                    </a:cubicBezTo>
                    <a:lnTo>
                      <a:pt x="6318" y="6494"/>
                    </a:lnTo>
                    <a:cubicBezTo>
                      <a:pt x="6401" y="6504"/>
                      <a:pt x="6484" y="6504"/>
                      <a:pt x="6567" y="6504"/>
                    </a:cubicBezTo>
                    <a:cubicBezTo>
                      <a:pt x="6639" y="6504"/>
                      <a:pt x="6712" y="6504"/>
                      <a:pt x="6785" y="6494"/>
                    </a:cubicBezTo>
                    <a:lnTo>
                      <a:pt x="6971" y="6463"/>
                    </a:lnTo>
                    <a:lnTo>
                      <a:pt x="7127" y="6401"/>
                    </a:lnTo>
                    <a:lnTo>
                      <a:pt x="7116" y="6401"/>
                    </a:lnTo>
                    <a:cubicBezTo>
                      <a:pt x="7190" y="6369"/>
                      <a:pt x="7262" y="6338"/>
                      <a:pt x="7324" y="6297"/>
                    </a:cubicBezTo>
                    <a:cubicBezTo>
                      <a:pt x="7386" y="6255"/>
                      <a:pt x="7448" y="6224"/>
                      <a:pt x="7501" y="6172"/>
                    </a:cubicBezTo>
                    <a:cubicBezTo>
                      <a:pt x="7563" y="6131"/>
                      <a:pt x="7614" y="6089"/>
                      <a:pt x="7667" y="6037"/>
                    </a:cubicBezTo>
                    <a:cubicBezTo>
                      <a:pt x="7708" y="5986"/>
                      <a:pt x="7760" y="5933"/>
                      <a:pt x="7801" y="5882"/>
                    </a:cubicBezTo>
                    <a:cubicBezTo>
                      <a:pt x="7833" y="5840"/>
                      <a:pt x="7863" y="5799"/>
                      <a:pt x="7884" y="5757"/>
                    </a:cubicBezTo>
                    <a:cubicBezTo>
                      <a:pt x="7916" y="5705"/>
                      <a:pt x="7936" y="5664"/>
                      <a:pt x="7957" y="5612"/>
                    </a:cubicBezTo>
                    <a:lnTo>
                      <a:pt x="7957" y="5622"/>
                    </a:lnTo>
                    <a:cubicBezTo>
                      <a:pt x="7978" y="5571"/>
                      <a:pt x="7988" y="5529"/>
                      <a:pt x="7999" y="5488"/>
                    </a:cubicBezTo>
                    <a:cubicBezTo>
                      <a:pt x="8019" y="5436"/>
                      <a:pt x="8029" y="5394"/>
                      <a:pt x="8029" y="5353"/>
                    </a:cubicBezTo>
                    <a:cubicBezTo>
                      <a:pt x="8040" y="5311"/>
                      <a:pt x="8040" y="5260"/>
                      <a:pt x="8040" y="5218"/>
                    </a:cubicBezTo>
                    <a:cubicBezTo>
                      <a:pt x="8040" y="5177"/>
                      <a:pt x="8040" y="5135"/>
                      <a:pt x="8029" y="5094"/>
                    </a:cubicBezTo>
                    <a:cubicBezTo>
                      <a:pt x="8019" y="5031"/>
                      <a:pt x="8009" y="4979"/>
                      <a:pt x="7999" y="4917"/>
                    </a:cubicBezTo>
                    <a:cubicBezTo>
                      <a:pt x="7988" y="4907"/>
                      <a:pt x="7999" y="4886"/>
                      <a:pt x="8009" y="4875"/>
                    </a:cubicBezTo>
                    <a:lnTo>
                      <a:pt x="8050" y="4875"/>
                    </a:lnTo>
                    <a:lnTo>
                      <a:pt x="8050" y="4886"/>
                    </a:lnTo>
                    <a:cubicBezTo>
                      <a:pt x="8082" y="4896"/>
                      <a:pt x="8123" y="4907"/>
                      <a:pt x="8154" y="4917"/>
                    </a:cubicBezTo>
                    <a:lnTo>
                      <a:pt x="8216" y="4917"/>
                    </a:lnTo>
                    <a:cubicBezTo>
                      <a:pt x="8227" y="4917"/>
                      <a:pt x="8237" y="4907"/>
                      <a:pt x="8248" y="4907"/>
                    </a:cubicBezTo>
                    <a:cubicBezTo>
                      <a:pt x="8258" y="4907"/>
                      <a:pt x="8268" y="4896"/>
                      <a:pt x="8278" y="4896"/>
                    </a:cubicBezTo>
                    <a:cubicBezTo>
                      <a:pt x="8278" y="4886"/>
                      <a:pt x="8289" y="4875"/>
                      <a:pt x="8299" y="4875"/>
                    </a:cubicBezTo>
                    <a:cubicBezTo>
                      <a:pt x="8310" y="4855"/>
                      <a:pt x="8310" y="4845"/>
                      <a:pt x="8320" y="4834"/>
                    </a:cubicBezTo>
                    <a:cubicBezTo>
                      <a:pt x="8331" y="4803"/>
                      <a:pt x="8340" y="4762"/>
                      <a:pt x="8351" y="4730"/>
                    </a:cubicBezTo>
                    <a:cubicBezTo>
                      <a:pt x="8361" y="4626"/>
                      <a:pt x="8351" y="4513"/>
                      <a:pt x="8340" y="4398"/>
                    </a:cubicBezTo>
                    <a:lnTo>
                      <a:pt x="8331" y="4367"/>
                    </a:lnTo>
                    <a:cubicBezTo>
                      <a:pt x="8299" y="4160"/>
                      <a:pt x="8248" y="3953"/>
                      <a:pt x="8185" y="3745"/>
                    </a:cubicBezTo>
                    <a:cubicBezTo>
                      <a:pt x="8123" y="3527"/>
                      <a:pt x="8050" y="3309"/>
                      <a:pt x="7978" y="3091"/>
                    </a:cubicBezTo>
                    <a:lnTo>
                      <a:pt x="7884" y="2842"/>
                    </a:lnTo>
                    <a:cubicBezTo>
                      <a:pt x="7718" y="2531"/>
                      <a:pt x="7521" y="2231"/>
                      <a:pt x="7272" y="1961"/>
                    </a:cubicBezTo>
                    <a:cubicBezTo>
                      <a:pt x="7033" y="1701"/>
                      <a:pt x="6764" y="1494"/>
                      <a:pt x="6453" y="1339"/>
                    </a:cubicBezTo>
                    <a:cubicBezTo>
                      <a:pt x="6245" y="1235"/>
                      <a:pt x="6007" y="1152"/>
                      <a:pt x="5820" y="1079"/>
                    </a:cubicBezTo>
                    <a:cubicBezTo>
                      <a:pt x="5696" y="1027"/>
                      <a:pt x="5561" y="986"/>
                      <a:pt x="5426" y="924"/>
                    </a:cubicBezTo>
                    <a:cubicBezTo>
                      <a:pt x="5208" y="830"/>
                      <a:pt x="5021" y="726"/>
                      <a:pt x="4876" y="612"/>
                    </a:cubicBezTo>
                    <a:cubicBezTo>
                      <a:pt x="4814" y="571"/>
                      <a:pt x="4762" y="509"/>
                      <a:pt x="4700" y="446"/>
                    </a:cubicBezTo>
                    <a:lnTo>
                      <a:pt x="4689" y="436"/>
                    </a:lnTo>
                    <a:lnTo>
                      <a:pt x="4679" y="426"/>
                    </a:lnTo>
                    <a:cubicBezTo>
                      <a:pt x="4606" y="343"/>
                      <a:pt x="4544" y="281"/>
                      <a:pt x="4482" y="218"/>
                    </a:cubicBezTo>
                    <a:cubicBezTo>
                      <a:pt x="4410" y="145"/>
                      <a:pt x="4327" y="83"/>
                      <a:pt x="4233" y="42"/>
                    </a:cubicBezTo>
                    <a:cubicBezTo>
                      <a:pt x="4191" y="21"/>
                      <a:pt x="4150" y="0"/>
                      <a:pt x="40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6812917" y="1522952"/>
                <a:ext cx="496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" y="0"/>
                    </a:moveTo>
                    <a:lnTo>
                      <a:pt x="11" y="10"/>
                    </a:lnTo>
                    <a:cubicBezTo>
                      <a:pt x="11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696055" y="153273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9"/>
              <p:cNvSpPr/>
              <p:nvPr/>
            </p:nvSpPr>
            <p:spPr>
              <a:xfrm>
                <a:off x="6751219" y="1553283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ED9B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9"/>
              <p:cNvSpPr/>
              <p:nvPr/>
            </p:nvSpPr>
            <p:spPr>
              <a:xfrm>
                <a:off x="6848881" y="1365350"/>
                <a:ext cx="175853" cy="424536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9420" extrusionOk="0">
                    <a:moveTo>
                      <a:pt x="1464" y="1"/>
                    </a:moveTo>
                    <a:lnTo>
                      <a:pt x="1464" y="1"/>
                    </a:lnTo>
                    <a:cubicBezTo>
                      <a:pt x="1468" y="9"/>
                      <a:pt x="1472" y="16"/>
                      <a:pt x="1477" y="24"/>
                    </a:cubicBezTo>
                    <a:lnTo>
                      <a:pt x="1477" y="24"/>
                    </a:lnTo>
                    <a:cubicBezTo>
                      <a:pt x="1476" y="20"/>
                      <a:pt x="1475" y="16"/>
                      <a:pt x="1474" y="12"/>
                    </a:cubicBezTo>
                    <a:lnTo>
                      <a:pt x="1464" y="1"/>
                    </a:lnTo>
                    <a:close/>
                    <a:moveTo>
                      <a:pt x="1477" y="24"/>
                    </a:moveTo>
                    <a:cubicBezTo>
                      <a:pt x="1488" y="72"/>
                      <a:pt x="1507" y="120"/>
                      <a:pt x="1526" y="167"/>
                    </a:cubicBezTo>
                    <a:lnTo>
                      <a:pt x="1547" y="229"/>
                    </a:lnTo>
                    <a:cubicBezTo>
                      <a:pt x="1630" y="457"/>
                      <a:pt x="1702" y="676"/>
                      <a:pt x="1754" y="883"/>
                    </a:cubicBezTo>
                    <a:cubicBezTo>
                      <a:pt x="1817" y="1080"/>
                      <a:pt x="1868" y="1287"/>
                      <a:pt x="1900" y="1505"/>
                    </a:cubicBezTo>
                    <a:lnTo>
                      <a:pt x="1909" y="1536"/>
                    </a:lnTo>
                    <a:cubicBezTo>
                      <a:pt x="1920" y="1609"/>
                      <a:pt x="1920" y="1671"/>
                      <a:pt x="1920" y="1754"/>
                    </a:cubicBezTo>
                    <a:lnTo>
                      <a:pt x="1920" y="1827"/>
                    </a:lnTo>
                    <a:lnTo>
                      <a:pt x="1920" y="1868"/>
                    </a:lnTo>
                    <a:cubicBezTo>
                      <a:pt x="1909" y="1910"/>
                      <a:pt x="1900" y="1941"/>
                      <a:pt x="1889" y="1962"/>
                    </a:cubicBezTo>
                    <a:cubicBezTo>
                      <a:pt x="1879" y="1983"/>
                      <a:pt x="1879" y="1993"/>
                      <a:pt x="1868" y="2013"/>
                    </a:cubicBezTo>
                    <a:cubicBezTo>
                      <a:pt x="1858" y="2013"/>
                      <a:pt x="1847" y="2024"/>
                      <a:pt x="1847" y="2034"/>
                    </a:cubicBezTo>
                    <a:cubicBezTo>
                      <a:pt x="1837" y="2034"/>
                      <a:pt x="1827" y="2045"/>
                      <a:pt x="1817" y="2045"/>
                    </a:cubicBezTo>
                    <a:cubicBezTo>
                      <a:pt x="1806" y="2055"/>
                      <a:pt x="1796" y="2055"/>
                      <a:pt x="1785" y="2055"/>
                    </a:cubicBezTo>
                    <a:lnTo>
                      <a:pt x="1723" y="2055"/>
                    </a:lnTo>
                    <a:cubicBezTo>
                      <a:pt x="1692" y="2045"/>
                      <a:pt x="1671" y="2034"/>
                      <a:pt x="1640" y="2024"/>
                    </a:cubicBezTo>
                    <a:lnTo>
                      <a:pt x="1619" y="2024"/>
                    </a:lnTo>
                    <a:cubicBezTo>
                      <a:pt x="1609" y="2013"/>
                      <a:pt x="1609" y="2013"/>
                      <a:pt x="1598" y="2013"/>
                    </a:cubicBezTo>
                    <a:lnTo>
                      <a:pt x="1588" y="2013"/>
                    </a:lnTo>
                    <a:cubicBezTo>
                      <a:pt x="1609" y="2107"/>
                      <a:pt x="1640" y="2200"/>
                      <a:pt x="1671" y="2294"/>
                    </a:cubicBezTo>
                    <a:cubicBezTo>
                      <a:pt x="1744" y="2491"/>
                      <a:pt x="1817" y="2688"/>
                      <a:pt x="1900" y="2885"/>
                    </a:cubicBezTo>
                    <a:lnTo>
                      <a:pt x="1900" y="2875"/>
                    </a:lnTo>
                    <a:cubicBezTo>
                      <a:pt x="2003" y="3113"/>
                      <a:pt x="2107" y="3352"/>
                      <a:pt x="2231" y="3580"/>
                    </a:cubicBezTo>
                    <a:cubicBezTo>
                      <a:pt x="2283" y="3705"/>
                      <a:pt x="2345" y="3818"/>
                      <a:pt x="2397" y="3933"/>
                    </a:cubicBezTo>
                    <a:cubicBezTo>
                      <a:pt x="2460" y="4046"/>
                      <a:pt x="2522" y="4161"/>
                      <a:pt x="2573" y="4275"/>
                    </a:cubicBezTo>
                    <a:cubicBezTo>
                      <a:pt x="2677" y="4472"/>
                      <a:pt x="2771" y="4680"/>
                      <a:pt x="2854" y="4897"/>
                    </a:cubicBezTo>
                    <a:cubicBezTo>
                      <a:pt x="2937" y="5115"/>
                      <a:pt x="2999" y="5344"/>
                      <a:pt x="3051" y="5572"/>
                    </a:cubicBezTo>
                    <a:cubicBezTo>
                      <a:pt x="3082" y="5758"/>
                      <a:pt x="3113" y="5945"/>
                      <a:pt x="3113" y="6132"/>
                    </a:cubicBezTo>
                    <a:cubicBezTo>
                      <a:pt x="3124" y="6319"/>
                      <a:pt x="3113" y="6505"/>
                      <a:pt x="3071" y="6681"/>
                    </a:cubicBezTo>
                    <a:cubicBezTo>
                      <a:pt x="3051" y="6775"/>
                      <a:pt x="3020" y="6868"/>
                      <a:pt x="2988" y="6962"/>
                    </a:cubicBezTo>
                    <a:cubicBezTo>
                      <a:pt x="2958" y="7034"/>
                      <a:pt x="2926" y="7107"/>
                      <a:pt x="2885" y="7169"/>
                    </a:cubicBezTo>
                    <a:cubicBezTo>
                      <a:pt x="2812" y="7304"/>
                      <a:pt x="2709" y="7428"/>
                      <a:pt x="2594" y="7522"/>
                    </a:cubicBezTo>
                    <a:cubicBezTo>
                      <a:pt x="2480" y="7615"/>
                      <a:pt x="2356" y="7698"/>
                      <a:pt x="2221" y="7760"/>
                    </a:cubicBezTo>
                    <a:cubicBezTo>
                      <a:pt x="2086" y="7822"/>
                      <a:pt x="1941" y="7875"/>
                      <a:pt x="1796" y="7916"/>
                    </a:cubicBezTo>
                    <a:cubicBezTo>
                      <a:pt x="1515" y="7999"/>
                      <a:pt x="1225" y="8041"/>
                      <a:pt x="945" y="8092"/>
                    </a:cubicBezTo>
                    <a:cubicBezTo>
                      <a:pt x="976" y="8165"/>
                      <a:pt x="1017" y="8237"/>
                      <a:pt x="1038" y="8310"/>
                    </a:cubicBezTo>
                    <a:cubicBezTo>
                      <a:pt x="1059" y="8341"/>
                      <a:pt x="1070" y="8382"/>
                      <a:pt x="1070" y="8414"/>
                    </a:cubicBezTo>
                    <a:cubicBezTo>
                      <a:pt x="1080" y="8445"/>
                      <a:pt x="1080" y="8465"/>
                      <a:pt x="1080" y="8497"/>
                    </a:cubicBezTo>
                    <a:cubicBezTo>
                      <a:pt x="1080" y="8538"/>
                      <a:pt x="1080" y="8590"/>
                      <a:pt x="1059" y="8631"/>
                    </a:cubicBezTo>
                    <a:cubicBezTo>
                      <a:pt x="1038" y="8673"/>
                      <a:pt x="1007" y="8704"/>
                      <a:pt x="976" y="8735"/>
                    </a:cubicBezTo>
                    <a:cubicBezTo>
                      <a:pt x="934" y="8767"/>
                      <a:pt x="883" y="8787"/>
                      <a:pt x="841" y="8797"/>
                    </a:cubicBezTo>
                    <a:cubicBezTo>
                      <a:pt x="779" y="8818"/>
                      <a:pt x="727" y="8829"/>
                      <a:pt x="665" y="8829"/>
                    </a:cubicBezTo>
                    <a:cubicBezTo>
                      <a:pt x="626" y="8832"/>
                      <a:pt x="587" y="8833"/>
                      <a:pt x="547" y="8833"/>
                    </a:cubicBezTo>
                    <a:cubicBezTo>
                      <a:pt x="452" y="8833"/>
                      <a:pt x="356" y="8826"/>
                      <a:pt x="261" y="8818"/>
                    </a:cubicBezTo>
                    <a:lnTo>
                      <a:pt x="261" y="8818"/>
                    </a:lnTo>
                    <a:cubicBezTo>
                      <a:pt x="271" y="8860"/>
                      <a:pt x="271" y="8912"/>
                      <a:pt x="271" y="8963"/>
                    </a:cubicBezTo>
                    <a:cubicBezTo>
                      <a:pt x="271" y="9016"/>
                      <a:pt x="271" y="9067"/>
                      <a:pt x="250" y="9109"/>
                    </a:cubicBezTo>
                    <a:cubicBezTo>
                      <a:pt x="240" y="9150"/>
                      <a:pt x="219" y="9192"/>
                      <a:pt x="188" y="9233"/>
                    </a:cubicBezTo>
                    <a:cubicBezTo>
                      <a:pt x="178" y="9254"/>
                      <a:pt x="167" y="9265"/>
                      <a:pt x="157" y="9285"/>
                    </a:cubicBezTo>
                    <a:cubicBezTo>
                      <a:pt x="136" y="9295"/>
                      <a:pt x="125" y="9316"/>
                      <a:pt x="105" y="9327"/>
                    </a:cubicBezTo>
                    <a:cubicBezTo>
                      <a:pt x="74" y="9348"/>
                      <a:pt x="32" y="9368"/>
                      <a:pt x="1" y="9378"/>
                    </a:cubicBezTo>
                    <a:cubicBezTo>
                      <a:pt x="53" y="9399"/>
                      <a:pt x="115" y="9410"/>
                      <a:pt x="167" y="9410"/>
                    </a:cubicBezTo>
                    <a:cubicBezTo>
                      <a:pt x="178" y="9420"/>
                      <a:pt x="188" y="9420"/>
                      <a:pt x="198" y="9420"/>
                    </a:cubicBezTo>
                    <a:cubicBezTo>
                      <a:pt x="354" y="9420"/>
                      <a:pt x="489" y="9348"/>
                      <a:pt x="551" y="9233"/>
                    </a:cubicBezTo>
                    <a:cubicBezTo>
                      <a:pt x="582" y="9192"/>
                      <a:pt x="593" y="9129"/>
                      <a:pt x="593" y="9078"/>
                    </a:cubicBezTo>
                    <a:lnTo>
                      <a:pt x="623" y="9088"/>
                    </a:lnTo>
                    <a:cubicBezTo>
                      <a:pt x="768" y="9119"/>
                      <a:pt x="904" y="9129"/>
                      <a:pt x="1017" y="9129"/>
                    </a:cubicBezTo>
                    <a:cubicBezTo>
                      <a:pt x="1173" y="9129"/>
                      <a:pt x="1277" y="9109"/>
                      <a:pt x="1349" y="9036"/>
                    </a:cubicBezTo>
                    <a:cubicBezTo>
                      <a:pt x="1391" y="9005"/>
                      <a:pt x="1422" y="8953"/>
                      <a:pt x="1422" y="8901"/>
                    </a:cubicBezTo>
                    <a:lnTo>
                      <a:pt x="1422" y="8829"/>
                    </a:lnTo>
                    <a:cubicBezTo>
                      <a:pt x="1568" y="8818"/>
                      <a:pt x="1723" y="8787"/>
                      <a:pt x="1868" y="8756"/>
                    </a:cubicBezTo>
                    <a:cubicBezTo>
                      <a:pt x="2086" y="8704"/>
                      <a:pt x="2294" y="8631"/>
                      <a:pt x="2490" y="8528"/>
                    </a:cubicBezTo>
                    <a:cubicBezTo>
                      <a:pt x="2677" y="8424"/>
                      <a:pt x="2854" y="8299"/>
                      <a:pt x="3009" y="8154"/>
                    </a:cubicBezTo>
                    <a:cubicBezTo>
                      <a:pt x="3165" y="7999"/>
                      <a:pt x="3290" y="7802"/>
                      <a:pt x="3382" y="7594"/>
                    </a:cubicBezTo>
                    <a:lnTo>
                      <a:pt x="3424" y="7543"/>
                    </a:lnTo>
                    <a:cubicBezTo>
                      <a:pt x="3455" y="7501"/>
                      <a:pt x="3486" y="7449"/>
                      <a:pt x="3518" y="7407"/>
                    </a:cubicBezTo>
                    <a:cubicBezTo>
                      <a:pt x="3569" y="7324"/>
                      <a:pt x="3611" y="7231"/>
                      <a:pt x="3663" y="7117"/>
                    </a:cubicBezTo>
                    <a:cubicBezTo>
                      <a:pt x="3735" y="6951"/>
                      <a:pt x="3787" y="6764"/>
                      <a:pt x="3829" y="6568"/>
                    </a:cubicBezTo>
                    <a:cubicBezTo>
                      <a:pt x="3891" y="6204"/>
                      <a:pt x="3901" y="5810"/>
                      <a:pt x="3850" y="5395"/>
                    </a:cubicBezTo>
                    <a:cubicBezTo>
                      <a:pt x="3797" y="5022"/>
                      <a:pt x="3704" y="4627"/>
                      <a:pt x="3559" y="4244"/>
                    </a:cubicBezTo>
                    <a:cubicBezTo>
                      <a:pt x="3486" y="4067"/>
                      <a:pt x="3414" y="3881"/>
                      <a:pt x="3331" y="3715"/>
                    </a:cubicBezTo>
                    <a:cubicBezTo>
                      <a:pt x="3258" y="3549"/>
                      <a:pt x="3175" y="3393"/>
                      <a:pt x="3071" y="3217"/>
                    </a:cubicBezTo>
                    <a:lnTo>
                      <a:pt x="3041" y="3154"/>
                    </a:lnTo>
                    <a:lnTo>
                      <a:pt x="2875" y="2864"/>
                    </a:lnTo>
                    <a:cubicBezTo>
                      <a:pt x="2729" y="2605"/>
                      <a:pt x="2543" y="2273"/>
                      <a:pt x="2387" y="1951"/>
                    </a:cubicBezTo>
                    <a:cubicBezTo>
                      <a:pt x="2231" y="1661"/>
                      <a:pt x="2096" y="1349"/>
                      <a:pt x="1962" y="1049"/>
                    </a:cubicBezTo>
                    <a:lnTo>
                      <a:pt x="1951" y="1018"/>
                    </a:lnTo>
                    <a:lnTo>
                      <a:pt x="1941" y="997"/>
                    </a:lnTo>
                    <a:lnTo>
                      <a:pt x="1909" y="925"/>
                    </a:lnTo>
                    <a:cubicBezTo>
                      <a:pt x="1779" y="631"/>
                      <a:pt x="1637" y="319"/>
                      <a:pt x="1477" y="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6813863" y="1282154"/>
                <a:ext cx="121592" cy="175808"/>
              </a:xfrm>
              <a:custGeom>
                <a:avLst/>
                <a:gdLst/>
                <a:ahLst/>
                <a:cxnLst/>
                <a:rect l="l" t="t" r="r" b="b"/>
                <a:pathLst>
                  <a:path w="2698" h="3901" extrusionOk="0">
                    <a:moveTo>
                      <a:pt x="0" y="1"/>
                    </a:moveTo>
                    <a:cubicBezTo>
                      <a:pt x="63" y="21"/>
                      <a:pt x="114" y="53"/>
                      <a:pt x="166" y="74"/>
                    </a:cubicBezTo>
                    <a:cubicBezTo>
                      <a:pt x="249" y="115"/>
                      <a:pt x="332" y="157"/>
                      <a:pt x="415" y="208"/>
                    </a:cubicBezTo>
                    <a:cubicBezTo>
                      <a:pt x="487" y="250"/>
                      <a:pt x="560" y="302"/>
                      <a:pt x="633" y="353"/>
                    </a:cubicBezTo>
                    <a:cubicBezTo>
                      <a:pt x="913" y="572"/>
                      <a:pt x="1141" y="851"/>
                      <a:pt x="1338" y="1152"/>
                    </a:cubicBezTo>
                    <a:cubicBezTo>
                      <a:pt x="1453" y="1339"/>
                      <a:pt x="1556" y="1526"/>
                      <a:pt x="1649" y="1713"/>
                    </a:cubicBezTo>
                    <a:cubicBezTo>
                      <a:pt x="1743" y="1899"/>
                      <a:pt x="1815" y="2096"/>
                      <a:pt x="1888" y="2283"/>
                    </a:cubicBezTo>
                    <a:cubicBezTo>
                      <a:pt x="2033" y="2688"/>
                      <a:pt x="2147" y="3103"/>
                      <a:pt x="2262" y="3507"/>
                    </a:cubicBezTo>
                    <a:cubicBezTo>
                      <a:pt x="2292" y="3621"/>
                      <a:pt x="2324" y="3735"/>
                      <a:pt x="2355" y="3839"/>
                    </a:cubicBezTo>
                    <a:lnTo>
                      <a:pt x="2365" y="3859"/>
                    </a:lnTo>
                    <a:lnTo>
                      <a:pt x="2375" y="3859"/>
                    </a:lnTo>
                    <a:cubicBezTo>
                      <a:pt x="2386" y="3859"/>
                      <a:pt x="2386" y="3859"/>
                      <a:pt x="2396" y="3870"/>
                    </a:cubicBezTo>
                    <a:lnTo>
                      <a:pt x="2417" y="3870"/>
                    </a:lnTo>
                    <a:cubicBezTo>
                      <a:pt x="2448" y="3880"/>
                      <a:pt x="2469" y="3891"/>
                      <a:pt x="2500" y="3901"/>
                    </a:cubicBezTo>
                    <a:lnTo>
                      <a:pt x="2562" y="3901"/>
                    </a:lnTo>
                    <a:cubicBezTo>
                      <a:pt x="2573" y="3901"/>
                      <a:pt x="2583" y="3901"/>
                      <a:pt x="2594" y="3891"/>
                    </a:cubicBezTo>
                    <a:cubicBezTo>
                      <a:pt x="2604" y="3891"/>
                      <a:pt x="2614" y="3880"/>
                      <a:pt x="2624" y="3880"/>
                    </a:cubicBezTo>
                    <a:cubicBezTo>
                      <a:pt x="2624" y="3870"/>
                      <a:pt x="2635" y="3859"/>
                      <a:pt x="2645" y="3859"/>
                    </a:cubicBezTo>
                    <a:cubicBezTo>
                      <a:pt x="2656" y="3839"/>
                      <a:pt x="2656" y="3829"/>
                      <a:pt x="2666" y="3808"/>
                    </a:cubicBezTo>
                    <a:cubicBezTo>
                      <a:pt x="2677" y="3787"/>
                      <a:pt x="2686" y="3756"/>
                      <a:pt x="2697" y="3714"/>
                    </a:cubicBezTo>
                    <a:lnTo>
                      <a:pt x="2697" y="3673"/>
                    </a:lnTo>
                    <a:lnTo>
                      <a:pt x="2697" y="3600"/>
                    </a:lnTo>
                    <a:cubicBezTo>
                      <a:pt x="2697" y="3517"/>
                      <a:pt x="2686" y="3455"/>
                      <a:pt x="2686" y="3382"/>
                    </a:cubicBezTo>
                    <a:lnTo>
                      <a:pt x="2677" y="3351"/>
                    </a:lnTo>
                    <a:cubicBezTo>
                      <a:pt x="2645" y="3133"/>
                      <a:pt x="2594" y="2926"/>
                      <a:pt x="2531" y="2729"/>
                    </a:cubicBezTo>
                    <a:cubicBezTo>
                      <a:pt x="2479" y="2522"/>
                      <a:pt x="2407" y="2303"/>
                      <a:pt x="2324" y="2075"/>
                    </a:cubicBezTo>
                    <a:lnTo>
                      <a:pt x="2303" y="2013"/>
                    </a:lnTo>
                    <a:cubicBezTo>
                      <a:pt x="2282" y="1962"/>
                      <a:pt x="2262" y="1909"/>
                      <a:pt x="2251" y="1858"/>
                    </a:cubicBezTo>
                    <a:lnTo>
                      <a:pt x="2241" y="1837"/>
                    </a:lnTo>
                    <a:cubicBezTo>
                      <a:pt x="2043" y="1484"/>
                      <a:pt x="1847" y="1194"/>
                      <a:pt x="1618" y="945"/>
                    </a:cubicBezTo>
                    <a:cubicBezTo>
                      <a:pt x="1390" y="685"/>
                      <a:pt x="1110" y="478"/>
                      <a:pt x="799" y="323"/>
                    </a:cubicBezTo>
                    <a:cubicBezTo>
                      <a:pt x="591" y="219"/>
                      <a:pt x="363" y="136"/>
                      <a:pt x="176" y="63"/>
                    </a:cubicBezTo>
                    <a:cubicBezTo>
                      <a:pt x="114" y="42"/>
                      <a:pt x="63" y="2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677352" y="1383602"/>
                <a:ext cx="75758" cy="4993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1108" extrusionOk="0">
                    <a:moveTo>
                      <a:pt x="768" y="1"/>
                    </a:moveTo>
                    <a:cubicBezTo>
                      <a:pt x="695" y="1"/>
                      <a:pt x="623" y="1"/>
                      <a:pt x="550" y="22"/>
                    </a:cubicBezTo>
                    <a:cubicBezTo>
                      <a:pt x="446" y="42"/>
                      <a:pt x="353" y="73"/>
                      <a:pt x="259" y="135"/>
                    </a:cubicBezTo>
                    <a:cubicBezTo>
                      <a:pt x="176" y="188"/>
                      <a:pt x="104" y="271"/>
                      <a:pt x="63" y="354"/>
                    </a:cubicBezTo>
                    <a:cubicBezTo>
                      <a:pt x="10" y="457"/>
                      <a:pt x="0" y="582"/>
                      <a:pt x="10" y="686"/>
                    </a:cubicBezTo>
                    <a:cubicBezTo>
                      <a:pt x="10" y="706"/>
                      <a:pt x="21" y="727"/>
                      <a:pt x="31" y="737"/>
                    </a:cubicBezTo>
                    <a:cubicBezTo>
                      <a:pt x="52" y="758"/>
                      <a:pt x="63" y="758"/>
                      <a:pt x="83" y="758"/>
                    </a:cubicBezTo>
                    <a:cubicBezTo>
                      <a:pt x="104" y="758"/>
                      <a:pt x="125" y="758"/>
                      <a:pt x="135" y="737"/>
                    </a:cubicBezTo>
                    <a:cubicBezTo>
                      <a:pt x="146" y="727"/>
                      <a:pt x="156" y="706"/>
                      <a:pt x="156" y="686"/>
                    </a:cubicBezTo>
                    <a:cubicBezTo>
                      <a:pt x="156" y="633"/>
                      <a:pt x="146" y="592"/>
                      <a:pt x="156" y="530"/>
                    </a:cubicBezTo>
                    <a:cubicBezTo>
                      <a:pt x="166" y="499"/>
                      <a:pt x="166" y="467"/>
                      <a:pt x="187" y="437"/>
                    </a:cubicBezTo>
                    <a:cubicBezTo>
                      <a:pt x="197" y="405"/>
                      <a:pt x="208" y="374"/>
                      <a:pt x="229" y="354"/>
                    </a:cubicBezTo>
                    <a:lnTo>
                      <a:pt x="312" y="271"/>
                    </a:lnTo>
                    <a:cubicBezTo>
                      <a:pt x="353" y="250"/>
                      <a:pt x="395" y="218"/>
                      <a:pt x="436" y="208"/>
                    </a:cubicBezTo>
                    <a:cubicBezTo>
                      <a:pt x="498" y="177"/>
                      <a:pt x="570" y="156"/>
                      <a:pt x="643" y="146"/>
                    </a:cubicBezTo>
                    <a:lnTo>
                      <a:pt x="623" y="146"/>
                    </a:lnTo>
                    <a:cubicBezTo>
                      <a:pt x="666" y="142"/>
                      <a:pt x="708" y="139"/>
                      <a:pt x="748" y="139"/>
                    </a:cubicBezTo>
                    <a:cubicBezTo>
                      <a:pt x="805" y="139"/>
                      <a:pt x="859" y="144"/>
                      <a:pt x="913" y="156"/>
                    </a:cubicBezTo>
                    <a:cubicBezTo>
                      <a:pt x="996" y="167"/>
                      <a:pt x="1079" y="188"/>
                      <a:pt x="1151" y="218"/>
                    </a:cubicBezTo>
                    <a:cubicBezTo>
                      <a:pt x="1214" y="239"/>
                      <a:pt x="1266" y="271"/>
                      <a:pt x="1307" y="312"/>
                    </a:cubicBezTo>
                    <a:cubicBezTo>
                      <a:pt x="1349" y="333"/>
                      <a:pt x="1380" y="364"/>
                      <a:pt x="1400" y="395"/>
                    </a:cubicBezTo>
                    <a:cubicBezTo>
                      <a:pt x="1442" y="447"/>
                      <a:pt x="1463" y="488"/>
                      <a:pt x="1483" y="540"/>
                    </a:cubicBezTo>
                    <a:lnTo>
                      <a:pt x="1483" y="530"/>
                    </a:lnTo>
                    <a:cubicBezTo>
                      <a:pt x="1504" y="582"/>
                      <a:pt x="1525" y="644"/>
                      <a:pt x="1536" y="706"/>
                    </a:cubicBezTo>
                    <a:lnTo>
                      <a:pt x="1536" y="841"/>
                    </a:lnTo>
                    <a:cubicBezTo>
                      <a:pt x="1525" y="872"/>
                      <a:pt x="1515" y="893"/>
                      <a:pt x="1504" y="924"/>
                    </a:cubicBezTo>
                    <a:cubicBezTo>
                      <a:pt x="1494" y="955"/>
                      <a:pt x="1483" y="976"/>
                      <a:pt x="1463" y="997"/>
                    </a:cubicBezTo>
                    <a:cubicBezTo>
                      <a:pt x="1442" y="1027"/>
                      <a:pt x="1463" y="1080"/>
                      <a:pt x="1494" y="1100"/>
                    </a:cubicBezTo>
                    <a:cubicBezTo>
                      <a:pt x="1499" y="1105"/>
                      <a:pt x="1507" y="1108"/>
                      <a:pt x="1516" y="1108"/>
                    </a:cubicBezTo>
                    <a:cubicBezTo>
                      <a:pt x="1525" y="1108"/>
                      <a:pt x="1535" y="1105"/>
                      <a:pt x="1546" y="1100"/>
                    </a:cubicBezTo>
                    <a:cubicBezTo>
                      <a:pt x="1566" y="1100"/>
                      <a:pt x="1577" y="1090"/>
                      <a:pt x="1587" y="1069"/>
                    </a:cubicBezTo>
                    <a:cubicBezTo>
                      <a:pt x="1629" y="1018"/>
                      <a:pt x="1660" y="944"/>
                      <a:pt x="1670" y="882"/>
                    </a:cubicBezTo>
                    <a:cubicBezTo>
                      <a:pt x="1681" y="799"/>
                      <a:pt x="1681" y="716"/>
                      <a:pt x="1670" y="644"/>
                    </a:cubicBezTo>
                    <a:cubicBezTo>
                      <a:pt x="1649" y="561"/>
                      <a:pt x="1619" y="488"/>
                      <a:pt x="1587" y="416"/>
                    </a:cubicBezTo>
                    <a:cubicBezTo>
                      <a:pt x="1556" y="354"/>
                      <a:pt x="1515" y="301"/>
                      <a:pt x="1463" y="250"/>
                    </a:cubicBezTo>
                    <a:cubicBezTo>
                      <a:pt x="1390" y="177"/>
                      <a:pt x="1297" y="125"/>
                      <a:pt x="1204" y="84"/>
                    </a:cubicBezTo>
                    <a:cubicBezTo>
                      <a:pt x="1100" y="42"/>
                      <a:pt x="985" y="1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9"/>
              <p:cNvSpPr/>
              <p:nvPr/>
            </p:nvSpPr>
            <p:spPr>
              <a:xfrm>
                <a:off x="6682941" y="1388289"/>
                <a:ext cx="66880" cy="31863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707" extrusionOk="0">
                    <a:moveTo>
                      <a:pt x="592" y="1"/>
                    </a:moveTo>
                    <a:cubicBezTo>
                      <a:pt x="540" y="1"/>
                      <a:pt x="478" y="11"/>
                      <a:pt x="426" y="21"/>
                    </a:cubicBezTo>
                    <a:cubicBezTo>
                      <a:pt x="354" y="42"/>
                      <a:pt x="291" y="73"/>
                      <a:pt x="229" y="104"/>
                    </a:cubicBezTo>
                    <a:cubicBezTo>
                      <a:pt x="156" y="146"/>
                      <a:pt x="84" y="208"/>
                      <a:pt x="32" y="270"/>
                    </a:cubicBezTo>
                    <a:cubicBezTo>
                      <a:pt x="1" y="301"/>
                      <a:pt x="1" y="343"/>
                      <a:pt x="32" y="374"/>
                    </a:cubicBezTo>
                    <a:cubicBezTo>
                      <a:pt x="42" y="389"/>
                      <a:pt x="60" y="397"/>
                      <a:pt x="80" y="397"/>
                    </a:cubicBezTo>
                    <a:cubicBezTo>
                      <a:pt x="99" y="397"/>
                      <a:pt x="120" y="389"/>
                      <a:pt x="135" y="374"/>
                    </a:cubicBezTo>
                    <a:cubicBezTo>
                      <a:pt x="167" y="333"/>
                      <a:pt x="208" y="301"/>
                      <a:pt x="239" y="270"/>
                    </a:cubicBezTo>
                    <a:cubicBezTo>
                      <a:pt x="291" y="239"/>
                      <a:pt x="333" y="208"/>
                      <a:pt x="384" y="187"/>
                    </a:cubicBezTo>
                    <a:cubicBezTo>
                      <a:pt x="426" y="167"/>
                      <a:pt x="467" y="156"/>
                      <a:pt x="519" y="146"/>
                    </a:cubicBezTo>
                    <a:lnTo>
                      <a:pt x="675" y="146"/>
                    </a:lnTo>
                    <a:cubicBezTo>
                      <a:pt x="722" y="155"/>
                      <a:pt x="779" y="173"/>
                      <a:pt x="835" y="192"/>
                    </a:cubicBezTo>
                    <a:lnTo>
                      <a:pt x="835" y="192"/>
                    </a:lnTo>
                    <a:cubicBezTo>
                      <a:pt x="834" y="191"/>
                      <a:pt x="833" y="189"/>
                      <a:pt x="831" y="187"/>
                    </a:cubicBezTo>
                    <a:lnTo>
                      <a:pt x="831" y="187"/>
                    </a:lnTo>
                    <a:cubicBezTo>
                      <a:pt x="835" y="190"/>
                      <a:pt x="839" y="192"/>
                      <a:pt x="844" y="195"/>
                    </a:cubicBezTo>
                    <a:lnTo>
                      <a:pt x="844" y="195"/>
                    </a:lnTo>
                    <a:cubicBezTo>
                      <a:pt x="841" y="194"/>
                      <a:pt x="838" y="193"/>
                      <a:pt x="835" y="192"/>
                    </a:cubicBezTo>
                    <a:lnTo>
                      <a:pt x="835" y="192"/>
                    </a:lnTo>
                    <a:cubicBezTo>
                      <a:pt x="840" y="197"/>
                      <a:pt x="842" y="197"/>
                      <a:pt x="848" y="197"/>
                    </a:cubicBezTo>
                    <a:lnTo>
                      <a:pt x="848" y="197"/>
                    </a:lnTo>
                    <a:cubicBezTo>
                      <a:pt x="847" y="197"/>
                      <a:pt x="845" y="196"/>
                      <a:pt x="844" y="195"/>
                    </a:cubicBezTo>
                    <a:lnTo>
                      <a:pt x="844" y="195"/>
                    </a:lnTo>
                    <a:cubicBezTo>
                      <a:pt x="846" y="196"/>
                      <a:pt x="849" y="197"/>
                      <a:pt x="851" y="197"/>
                    </a:cubicBezTo>
                    <a:cubicBezTo>
                      <a:pt x="850" y="197"/>
                      <a:pt x="849" y="197"/>
                      <a:pt x="848" y="197"/>
                    </a:cubicBezTo>
                    <a:lnTo>
                      <a:pt x="848" y="197"/>
                    </a:lnTo>
                    <a:cubicBezTo>
                      <a:pt x="915" y="234"/>
                      <a:pt x="981" y="264"/>
                      <a:pt x="1038" y="312"/>
                    </a:cubicBezTo>
                    <a:cubicBezTo>
                      <a:pt x="1110" y="374"/>
                      <a:pt x="1183" y="446"/>
                      <a:pt x="1246" y="529"/>
                    </a:cubicBezTo>
                    <a:cubicBezTo>
                      <a:pt x="1287" y="571"/>
                      <a:pt x="1318" y="623"/>
                      <a:pt x="1349" y="675"/>
                    </a:cubicBezTo>
                    <a:cubicBezTo>
                      <a:pt x="1359" y="695"/>
                      <a:pt x="1380" y="706"/>
                      <a:pt x="1412" y="706"/>
                    </a:cubicBezTo>
                    <a:cubicBezTo>
                      <a:pt x="1422" y="706"/>
                      <a:pt x="1432" y="706"/>
                      <a:pt x="1442" y="695"/>
                    </a:cubicBezTo>
                    <a:cubicBezTo>
                      <a:pt x="1453" y="685"/>
                      <a:pt x="1474" y="675"/>
                      <a:pt x="1474" y="654"/>
                    </a:cubicBezTo>
                    <a:cubicBezTo>
                      <a:pt x="1484" y="623"/>
                      <a:pt x="1484" y="582"/>
                      <a:pt x="1484" y="550"/>
                    </a:cubicBezTo>
                    <a:cubicBezTo>
                      <a:pt x="1474" y="519"/>
                      <a:pt x="1463" y="488"/>
                      <a:pt x="1453" y="446"/>
                    </a:cubicBezTo>
                    <a:cubicBezTo>
                      <a:pt x="1422" y="384"/>
                      <a:pt x="1380" y="322"/>
                      <a:pt x="1318" y="270"/>
                    </a:cubicBezTo>
                    <a:cubicBezTo>
                      <a:pt x="1214" y="177"/>
                      <a:pt x="1069" y="114"/>
                      <a:pt x="934" y="73"/>
                    </a:cubicBezTo>
                    <a:cubicBezTo>
                      <a:pt x="924" y="63"/>
                      <a:pt x="914" y="63"/>
                      <a:pt x="903" y="63"/>
                    </a:cubicBezTo>
                    <a:cubicBezTo>
                      <a:pt x="872" y="52"/>
                      <a:pt x="841" y="42"/>
                      <a:pt x="820" y="31"/>
                    </a:cubicBezTo>
                    <a:cubicBezTo>
                      <a:pt x="748" y="11"/>
                      <a:pt x="675" y="1"/>
                      <a:pt x="592" y="1"/>
                    </a:cubicBezTo>
                    <a:close/>
                  </a:path>
                </a:pathLst>
              </a:custGeom>
              <a:solidFill>
                <a:srgbClr val="F7EE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9"/>
              <p:cNvSpPr/>
              <p:nvPr/>
            </p:nvSpPr>
            <p:spPr>
              <a:xfrm>
                <a:off x="6670321" y="1393923"/>
                <a:ext cx="82293" cy="85133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1889" extrusionOk="0">
                    <a:moveTo>
                      <a:pt x="820" y="0"/>
                    </a:moveTo>
                    <a:cubicBezTo>
                      <a:pt x="706" y="0"/>
                      <a:pt x="602" y="21"/>
                      <a:pt x="498" y="62"/>
                    </a:cubicBezTo>
                    <a:cubicBezTo>
                      <a:pt x="353" y="125"/>
                      <a:pt x="229" y="208"/>
                      <a:pt x="146" y="311"/>
                    </a:cubicBezTo>
                    <a:cubicBezTo>
                      <a:pt x="104" y="363"/>
                      <a:pt x="63" y="425"/>
                      <a:pt x="42" y="508"/>
                    </a:cubicBezTo>
                    <a:cubicBezTo>
                      <a:pt x="21" y="560"/>
                      <a:pt x="0" y="633"/>
                      <a:pt x="0" y="715"/>
                    </a:cubicBezTo>
                    <a:cubicBezTo>
                      <a:pt x="0" y="778"/>
                      <a:pt x="0" y="851"/>
                      <a:pt x="21" y="934"/>
                    </a:cubicBezTo>
                    <a:cubicBezTo>
                      <a:pt x="42" y="1006"/>
                      <a:pt x="63" y="1079"/>
                      <a:pt x="104" y="1172"/>
                    </a:cubicBezTo>
                    <a:cubicBezTo>
                      <a:pt x="166" y="1307"/>
                      <a:pt x="260" y="1442"/>
                      <a:pt x="385" y="1577"/>
                    </a:cubicBezTo>
                    <a:cubicBezTo>
                      <a:pt x="488" y="1691"/>
                      <a:pt x="623" y="1805"/>
                      <a:pt x="768" y="1877"/>
                    </a:cubicBezTo>
                    <a:cubicBezTo>
                      <a:pt x="779" y="1877"/>
                      <a:pt x="789" y="1888"/>
                      <a:pt x="799" y="1888"/>
                    </a:cubicBezTo>
                    <a:lnTo>
                      <a:pt x="820" y="1888"/>
                    </a:lnTo>
                    <a:lnTo>
                      <a:pt x="851" y="1857"/>
                    </a:lnTo>
                    <a:lnTo>
                      <a:pt x="913" y="1794"/>
                    </a:lnTo>
                    <a:cubicBezTo>
                      <a:pt x="924" y="1794"/>
                      <a:pt x="924" y="1784"/>
                      <a:pt x="934" y="1774"/>
                    </a:cubicBezTo>
                    <a:cubicBezTo>
                      <a:pt x="955" y="1764"/>
                      <a:pt x="975" y="1743"/>
                      <a:pt x="996" y="1722"/>
                    </a:cubicBezTo>
                    <a:cubicBezTo>
                      <a:pt x="1017" y="1711"/>
                      <a:pt x="1028" y="1691"/>
                      <a:pt x="1048" y="1681"/>
                    </a:cubicBezTo>
                    <a:lnTo>
                      <a:pt x="1069" y="1670"/>
                    </a:lnTo>
                    <a:lnTo>
                      <a:pt x="1079" y="1660"/>
                    </a:lnTo>
                    <a:cubicBezTo>
                      <a:pt x="1141" y="1618"/>
                      <a:pt x="1204" y="1577"/>
                      <a:pt x="1256" y="1535"/>
                    </a:cubicBezTo>
                    <a:cubicBezTo>
                      <a:pt x="1339" y="1473"/>
                      <a:pt x="1422" y="1421"/>
                      <a:pt x="1494" y="1359"/>
                    </a:cubicBezTo>
                    <a:cubicBezTo>
                      <a:pt x="1556" y="1307"/>
                      <a:pt x="1619" y="1245"/>
                      <a:pt x="1660" y="1193"/>
                    </a:cubicBezTo>
                    <a:cubicBezTo>
                      <a:pt x="1712" y="1130"/>
                      <a:pt x="1743" y="1058"/>
                      <a:pt x="1775" y="975"/>
                    </a:cubicBezTo>
                    <a:cubicBezTo>
                      <a:pt x="1816" y="861"/>
                      <a:pt x="1826" y="726"/>
                      <a:pt x="1785" y="602"/>
                    </a:cubicBezTo>
                    <a:cubicBezTo>
                      <a:pt x="1754" y="498"/>
                      <a:pt x="1692" y="394"/>
                      <a:pt x="1598" y="301"/>
                    </a:cubicBezTo>
                    <a:cubicBezTo>
                      <a:pt x="1505" y="208"/>
                      <a:pt x="1390" y="145"/>
                      <a:pt x="1266" y="83"/>
                    </a:cubicBezTo>
                    <a:cubicBezTo>
                      <a:pt x="1141" y="42"/>
                      <a:pt x="1007" y="10"/>
                      <a:pt x="8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9"/>
              <p:cNvSpPr/>
              <p:nvPr/>
            </p:nvSpPr>
            <p:spPr>
              <a:xfrm>
                <a:off x="6669871" y="1393923"/>
                <a:ext cx="57506" cy="81843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816" extrusionOk="0">
                    <a:moveTo>
                      <a:pt x="830" y="0"/>
                    </a:moveTo>
                    <a:cubicBezTo>
                      <a:pt x="716" y="0"/>
                      <a:pt x="602" y="21"/>
                      <a:pt x="508" y="62"/>
                    </a:cubicBezTo>
                    <a:cubicBezTo>
                      <a:pt x="363" y="125"/>
                      <a:pt x="239" y="208"/>
                      <a:pt x="156" y="311"/>
                    </a:cubicBezTo>
                    <a:cubicBezTo>
                      <a:pt x="114" y="363"/>
                      <a:pt x="73" y="425"/>
                      <a:pt x="42" y="498"/>
                    </a:cubicBezTo>
                    <a:cubicBezTo>
                      <a:pt x="21" y="560"/>
                      <a:pt x="10" y="633"/>
                      <a:pt x="10" y="715"/>
                    </a:cubicBezTo>
                    <a:cubicBezTo>
                      <a:pt x="0" y="778"/>
                      <a:pt x="10" y="851"/>
                      <a:pt x="31" y="934"/>
                    </a:cubicBezTo>
                    <a:cubicBezTo>
                      <a:pt x="42" y="1006"/>
                      <a:pt x="73" y="1079"/>
                      <a:pt x="114" y="1172"/>
                    </a:cubicBezTo>
                    <a:cubicBezTo>
                      <a:pt x="176" y="1307"/>
                      <a:pt x="270" y="1442"/>
                      <a:pt x="384" y="1577"/>
                    </a:cubicBezTo>
                    <a:cubicBezTo>
                      <a:pt x="478" y="1670"/>
                      <a:pt x="570" y="1753"/>
                      <a:pt x="674" y="1815"/>
                    </a:cubicBezTo>
                    <a:lnTo>
                      <a:pt x="674" y="1805"/>
                    </a:lnTo>
                    <a:cubicBezTo>
                      <a:pt x="685" y="1732"/>
                      <a:pt x="695" y="1670"/>
                      <a:pt x="727" y="1608"/>
                    </a:cubicBezTo>
                    <a:cubicBezTo>
                      <a:pt x="747" y="1545"/>
                      <a:pt x="778" y="1483"/>
                      <a:pt x="809" y="1421"/>
                    </a:cubicBezTo>
                    <a:cubicBezTo>
                      <a:pt x="882" y="1276"/>
                      <a:pt x="965" y="1141"/>
                      <a:pt x="1048" y="1006"/>
                    </a:cubicBezTo>
                    <a:cubicBezTo>
                      <a:pt x="1121" y="871"/>
                      <a:pt x="1193" y="747"/>
                      <a:pt x="1245" y="602"/>
                    </a:cubicBezTo>
                    <a:lnTo>
                      <a:pt x="1245" y="591"/>
                    </a:lnTo>
                    <a:cubicBezTo>
                      <a:pt x="1266" y="540"/>
                      <a:pt x="1276" y="487"/>
                      <a:pt x="1276" y="436"/>
                    </a:cubicBezTo>
                    <a:cubicBezTo>
                      <a:pt x="1276" y="404"/>
                      <a:pt x="1276" y="363"/>
                      <a:pt x="1266" y="321"/>
                    </a:cubicBezTo>
                    <a:cubicBezTo>
                      <a:pt x="1266" y="303"/>
                      <a:pt x="1257" y="276"/>
                      <a:pt x="1241" y="248"/>
                    </a:cubicBezTo>
                    <a:lnTo>
                      <a:pt x="1241" y="248"/>
                    </a:lnTo>
                    <a:cubicBezTo>
                      <a:pt x="1242" y="249"/>
                      <a:pt x="1243" y="249"/>
                      <a:pt x="1245" y="249"/>
                    </a:cubicBezTo>
                    <a:cubicBezTo>
                      <a:pt x="1224" y="218"/>
                      <a:pt x="1204" y="197"/>
                      <a:pt x="1183" y="166"/>
                    </a:cubicBezTo>
                    <a:cubicBezTo>
                      <a:pt x="1151" y="135"/>
                      <a:pt x="1121" y="104"/>
                      <a:pt x="1079" y="83"/>
                    </a:cubicBezTo>
                    <a:lnTo>
                      <a:pt x="1089" y="83"/>
                    </a:lnTo>
                    <a:cubicBezTo>
                      <a:pt x="1038" y="52"/>
                      <a:pt x="975" y="21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9"/>
              <p:cNvSpPr/>
              <p:nvPr/>
            </p:nvSpPr>
            <p:spPr>
              <a:xfrm>
                <a:off x="6725980" y="1420558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9"/>
              <p:cNvSpPr/>
              <p:nvPr/>
            </p:nvSpPr>
            <p:spPr>
              <a:xfrm>
                <a:off x="6725980" y="1420558"/>
                <a:ext cx="4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9"/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9"/>
              <p:cNvSpPr/>
              <p:nvPr/>
            </p:nvSpPr>
            <p:spPr>
              <a:xfrm>
                <a:off x="6725980" y="142100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732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6733912" y="1418665"/>
                <a:ext cx="24336" cy="48222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070" extrusionOk="0">
                    <a:moveTo>
                      <a:pt x="467" y="1"/>
                    </a:moveTo>
                    <a:cubicBezTo>
                      <a:pt x="467" y="1"/>
                      <a:pt x="457" y="1"/>
                      <a:pt x="447" y="11"/>
                    </a:cubicBezTo>
                    <a:cubicBezTo>
                      <a:pt x="394" y="42"/>
                      <a:pt x="343" y="74"/>
                      <a:pt x="281" y="125"/>
                    </a:cubicBezTo>
                    <a:cubicBezTo>
                      <a:pt x="208" y="177"/>
                      <a:pt x="166" y="240"/>
                      <a:pt x="125" y="291"/>
                    </a:cubicBezTo>
                    <a:cubicBezTo>
                      <a:pt x="125" y="312"/>
                      <a:pt x="115" y="322"/>
                      <a:pt x="104" y="343"/>
                    </a:cubicBezTo>
                    <a:lnTo>
                      <a:pt x="104" y="353"/>
                    </a:lnTo>
                    <a:cubicBezTo>
                      <a:pt x="94" y="364"/>
                      <a:pt x="94" y="364"/>
                      <a:pt x="94" y="374"/>
                    </a:cubicBezTo>
                    <a:cubicBezTo>
                      <a:pt x="83" y="385"/>
                      <a:pt x="83" y="395"/>
                      <a:pt x="83" y="405"/>
                    </a:cubicBezTo>
                    <a:lnTo>
                      <a:pt x="83" y="415"/>
                    </a:lnTo>
                    <a:lnTo>
                      <a:pt x="83" y="447"/>
                    </a:lnTo>
                    <a:lnTo>
                      <a:pt x="94" y="457"/>
                    </a:lnTo>
                    <a:cubicBezTo>
                      <a:pt x="104" y="478"/>
                      <a:pt x="115" y="498"/>
                      <a:pt x="125" y="498"/>
                    </a:cubicBezTo>
                    <a:cubicBezTo>
                      <a:pt x="135" y="509"/>
                      <a:pt x="135" y="509"/>
                      <a:pt x="145" y="509"/>
                    </a:cubicBezTo>
                    <a:cubicBezTo>
                      <a:pt x="156" y="519"/>
                      <a:pt x="156" y="519"/>
                      <a:pt x="156" y="530"/>
                    </a:cubicBezTo>
                    <a:lnTo>
                      <a:pt x="156" y="551"/>
                    </a:lnTo>
                    <a:cubicBezTo>
                      <a:pt x="125" y="592"/>
                      <a:pt x="104" y="634"/>
                      <a:pt x="73" y="675"/>
                    </a:cubicBezTo>
                    <a:cubicBezTo>
                      <a:pt x="62" y="706"/>
                      <a:pt x="52" y="737"/>
                      <a:pt x="42" y="779"/>
                    </a:cubicBezTo>
                    <a:lnTo>
                      <a:pt x="11" y="872"/>
                    </a:lnTo>
                    <a:cubicBezTo>
                      <a:pt x="11" y="893"/>
                      <a:pt x="0" y="913"/>
                      <a:pt x="0" y="945"/>
                    </a:cubicBezTo>
                    <a:lnTo>
                      <a:pt x="0" y="976"/>
                    </a:lnTo>
                    <a:cubicBezTo>
                      <a:pt x="0" y="986"/>
                      <a:pt x="0" y="1007"/>
                      <a:pt x="11" y="1028"/>
                    </a:cubicBezTo>
                    <a:cubicBezTo>
                      <a:pt x="21" y="1049"/>
                      <a:pt x="52" y="1059"/>
                      <a:pt x="73" y="1069"/>
                    </a:cubicBezTo>
                    <a:lnTo>
                      <a:pt x="104" y="1069"/>
                    </a:lnTo>
                    <a:cubicBezTo>
                      <a:pt x="145" y="1069"/>
                      <a:pt x="187" y="1038"/>
                      <a:pt x="198" y="996"/>
                    </a:cubicBezTo>
                    <a:cubicBezTo>
                      <a:pt x="198" y="986"/>
                      <a:pt x="208" y="966"/>
                      <a:pt x="208" y="955"/>
                    </a:cubicBezTo>
                    <a:lnTo>
                      <a:pt x="218" y="924"/>
                    </a:lnTo>
                    <a:cubicBezTo>
                      <a:pt x="218" y="903"/>
                      <a:pt x="228" y="883"/>
                      <a:pt x="239" y="851"/>
                    </a:cubicBezTo>
                    <a:cubicBezTo>
                      <a:pt x="249" y="810"/>
                      <a:pt x="260" y="768"/>
                      <a:pt x="281" y="727"/>
                    </a:cubicBezTo>
                    <a:lnTo>
                      <a:pt x="281" y="717"/>
                    </a:lnTo>
                    <a:lnTo>
                      <a:pt x="291" y="696"/>
                    </a:lnTo>
                    <a:cubicBezTo>
                      <a:pt x="301" y="685"/>
                      <a:pt x="301" y="685"/>
                      <a:pt x="301" y="675"/>
                    </a:cubicBezTo>
                    <a:lnTo>
                      <a:pt x="311" y="664"/>
                    </a:lnTo>
                    <a:cubicBezTo>
                      <a:pt x="322" y="644"/>
                      <a:pt x="332" y="623"/>
                      <a:pt x="353" y="602"/>
                    </a:cubicBezTo>
                    <a:cubicBezTo>
                      <a:pt x="353" y="592"/>
                      <a:pt x="364" y="571"/>
                      <a:pt x="364" y="561"/>
                    </a:cubicBezTo>
                    <a:cubicBezTo>
                      <a:pt x="374" y="530"/>
                      <a:pt x="394" y="498"/>
                      <a:pt x="405" y="478"/>
                    </a:cubicBezTo>
                    <a:lnTo>
                      <a:pt x="426" y="457"/>
                    </a:lnTo>
                    <a:lnTo>
                      <a:pt x="447" y="405"/>
                    </a:lnTo>
                    <a:cubicBezTo>
                      <a:pt x="467" y="385"/>
                      <a:pt x="467" y="353"/>
                      <a:pt x="457" y="332"/>
                    </a:cubicBezTo>
                    <a:lnTo>
                      <a:pt x="477" y="281"/>
                    </a:lnTo>
                    <a:lnTo>
                      <a:pt x="488" y="260"/>
                    </a:lnTo>
                    <a:lnTo>
                      <a:pt x="498" y="219"/>
                    </a:lnTo>
                    <a:cubicBezTo>
                      <a:pt x="509" y="187"/>
                      <a:pt x="519" y="166"/>
                      <a:pt x="519" y="157"/>
                    </a:cubicBezTo>
                    <a:cubicBezTo>
                      <a:pt x="539" y="136"/>
                      <a:pt x="539" y="115"/>
                      <a:pt x="539" y="104"/>
                    </a:cubicBezTo>
                    <a:cubicBezTo>
                      <a:pt x="539" y="84"/>
                      <a:pt x="530" y="63"/>
                      <a:pt x="519" y="42"/>
                    </a:cubicBezTo>
                    <a:cubicBezTo>
                      <a:pt x="509" y="42"/>
                      <a:pt x="509" y="32"/>
                      <a:pt x="509" y="32"/>
                    </a:cubicBezTo>
                    <a:cubicBezTo>
                      <a:pt x="498" y="11"/>
                      <a:pt x="488" y="1"/>
                      <a:pt x="4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9"/>
              <p:cNvSpPr/>
              <p:nvPr/>
            </p:nvSpPr>
            <p:spPr>
              <a:xfrm>
                <a:off x="6614708" y="1520564"/>
                <a:ext cx="54261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2661" extrusionOk="0">
                    <a:moveTo>
                      <a:pt x="377" y="2170"/>
                    </a:moveTo>
                    <a:lnTo>
                      <a:pt x="377" y="2170"/>
                    </a:lnTo>
                    <a:cubicBezTo>
                      <a:pt x="380" y="2173"/>
                      <a:pt x="382" y="2176"/>
                      <a:pt x="384" y="2179"/>
                    </a:cubicBezTo>
                    <a:cubicBezTo>
                      <a:pt x="384" y="2179"/>
                      <a:pt x="384" y="2172"/>
                      <a:pt x="377" y="2170"/>
                    </a:cubicBezTo>
                    <a:close/>
                    <a:moveTo>
                      <a:pt x="529" y="1"/>
                    </a:moveTo>
                    <a:cubicBezTo>
                      <a:pt x="467" y="32"/>
                      <a:pt x="405" y="84"/>
                      <a:pt x="363" y="136"/>
                    </a:cubicBezTo>
                    <a:cubicBezTo>
                      <a:pt x="342" y="167"/>
                      <a:pt x="322" y="198"/>
                      <a:pt x="312" y="240"/>
                    </a:cubicBezTo>
                    <a:cubicBezTo>
                      <a:pt x="291" y="271"/>
                      <a:pt x="291" y="302"/>
                      <a:pt x="280" y="333"/>
                    </a:cubicBezTo>
                    <a:cubicBezTo>
                      <a:pt x="280" y="385"/>
                      <a:pt x="301" y="447"/>
                      <a:pt x="342" y="478"/>
                    </a:cubicBezTo>
                    <a:cubicBezTo>
                      <a:pt x="353" y="489"/>
                      <a:pt x="363" y="489"/>
                      <a:pt x="374" y="499"/>
                    </a:cubicBezTo>
                    <a:cubicBezTo>
                      <a:pt x="332" y="510"/>
                      <a:pt x="291" y="530"/>
                      <a:pt x="249" y="551"/>
                    </a:cubicBezTo>
                    <a:cubicBezTo>
                      <a:pt x="197" y="582"/>
                      <a:pt x="156" y="613"/>
                      <a:pt x="104" y="655"/>
                    </a:cubicBezTo>
                    <a:cubicBezTo>
                      <a:pt x="93" y="676"/>
                      <a:pt x="73" y="696"/>
                      <a:pt x="63" y="717"/>
                    </a:cubicBezTo>
                    <a:cubicBezTo>
                      <a:pt x="42" y="738"/>
                      <a:pt x="31" y="758"/>
                      <a:pt x="21" y="779"/>
                    </a:cubicBezTo>
                    <a:cubicBezTo>
                      <a:pt x="10" y="810"/>
                      <a:pt x="0" y="841"/>
                      <a:pt x="0" y="872"/>
                    </a:cubicBezTo>
                    <a:cubicBezTo>
                      <a:pt x="0" y="893"/>
                      <a:pt x="0" y="914"/>
                      <a:pt x="10" y="945"/>
                    </a:cubicBezTo>
                    <a:cubicBezTo>
                      <a:pt x="10" y="966"/>
                      <a:pt x="21" y="987"/>
                      <a:pt x="42" y="997"/>
                    </a:cubicBezTo>
                    <a:cubicBezTo>
                      <a:pt x="52" y="1017"/>
                      <a:pt x="63" y="1028"/>
                      <a:pt x="83" y="1038"/>
                    </a:cubicBezTo>
                    <a:cubicBezTo>
                      <a:pt x="104" y="1049"/>
                      <a:pt x="125" y="1059"/>
                      <a:pt x="146" y="1059"/>
                    </a:cubicBezTo>
                    <a:cubicBezTo>
                      <a:pt x="176" y="1070"/>
                      <a:pt x="197" y="1070"/>
                      <a:pt x="218" y="1070"/>
                    </a:cubicBezTo>
                    <a:cubicBezTo>
                      <a:pt x="229" y="1070"/>
                      <a:pt x="239" y="1059"/>
                      <a:pt x="249" y="1059"/>
                    </a:cubicBezTo>
                    <a:cubicBezTo>
                      <a:pt x="249" y="1070"/>
                      <a:pt x="239" y="1080"/>
                      <a:pt x="239" y="1080"/>
                    </a:cubicBezTo>
                    <a:cubicBezTo>
                      <a:pt x="218" y="1132"/>
                      <a:pt x="197" y="1173"/>
                      <a:pt x="176" y="1225"/>
                    </a:cubicBezTo>
                    <a:cubicBezTo>
                      <a:pt x="135" y="1339"/>
                      <a:pt x="114" y="1453"/>
                      <a:pt x="93" y="1568"/>
                    </a:cubicBezTo>
                    <a:cubicBezTo>
                      <a:pt x="83" y="1681"/>
                      <a:pt x="93" y="1785"/>
                      <a:pt x="104" y="1900"/>
                    </a:cubicBezTo>
                    <a:cubicBezTo>
                      <a:pt x="125" y="1983"/>
                      <a:pt x="166" y="2075"/>
                      <a:pt x="208" y="2148"/>
                    </a:cubicBezTo>
                    <a:cubicBezTo>
                      <a:pt x="249" y="2231"/>
                      <a:pt x="301" y="2304"/>
                      <a:pt x="363" y="2377"/>
                    </a:cubicBezTo>
                    <a:cubicBezTo>
                      <a:pt x="436" y="2449"/>
                      <a:pt x="508" y="2511"/>
                      <a:pt x="602" y="2563"/>
                    </a:cubicBezTo>
                    <a:cubicBezTo>
                      <a:pt x="633" y="2584"/>
                      <a:pt x="685" y="2605"/>
                      <a:pt x="726" y="2615"/>
                    </a:cubicBezTo>
                    <a:cubicBezTo>
                      <a:pt x="768" y="2636"/>
                      <a:pt x="809" y="2646"/>
                      <a:pt x="851" y="2656"/>
                    </a:cubicBezTo>
                    <a:cubicBezTo>
                      <a:pt x="876" y="2659"/>
                      <a:pt x="900" y="2660"/>
                      <a:pt x="923" y="2660"/>
                    </a:cubicBezTo>
                    <a:cubicBezTo>
                      <a:pt x="999" y="2660"/>
                      <a:pt x="1070" y="2646"/>
                      <a:pt x="1141" y="2615"/>
                    </a:cubicBezTo>
                    <a:cubicBezTo>
                      <a:pt x="1141" y="2615"/>
                      <a:pt x="1151" y="2615"/>
                      <a:pt x="1162" y="2605"/>
                    </a:cubicBezTo>
                    <a:cubicBezTo>
                      <a:pt x="1172" y="2605"/>
                      <a:pt x="1183" y="2594"/>
                      <a:pt x="1183" y="2584"/>
                    </a:cubicBezTo>
                    <a:cubicBezTo>
                      <a:pt x="1193" y="2563"/>
                      <a:pt x="1204" y="2543"/>
                      <a:pt x="1193" y="2522"/>
                    </a:cubicBezTo>
                    <a:cubicBezTo>
                      <a:pt x="1193" y="2501"/>
                      <a:pt x="1172" y="2480"/>
                      <a:pt x="1162" y="2470"/>
                    </a:cubicBezTo>
                    <a:cubicBezTo>
                      <a:pt x="1141" y="2460"/>
                      <a:pt x="1121" y="2460"/>
                      <a:pt x="1100" y="2460"/>
                    </a:cubicBezTo>
                    <a:cubicBezTo>
                      <a:pt x="1058" y="2470"/>
                      <a:pt x="1027" y="2480"/>
                      <a:pt x="996" y="2490"/>
                    </a:cubicBezTo>
                    <a:lnTo>
                      <a:pt x="861" y="2490"/>
                    </a:lnTo>
                    <a:cubicBezTo>
                      <a:pt x="819" y="2480"/>
                      <a:pt x="768" y="2470"/>
                      <a:pt x="716" y="2449"/>
                    </a:cubicBezTo>
                    <a:cubicBezTo>
                      <a:pt x="664" y="2428"/>
                      <a:pt x="612" y="2397"/>
                      <a:pt x="561" y="2356"/>
                    </a:cubicBezTo>
                    <a:cubicBezTo>
                      <a:pt x="498" y="2304"/>
                      <a:pt x="436" y="2241"/>
                      <a:pt x="384" y="2179"/>
                    </a:cubicBezTo>
                    <a:lnTo>
                      <a:pt x="374" y="2169"/>
                    </a:lnTo>
                    <a:cubicBezTo>
                      <a:pt x="375" y="2169"/>
                      <a:pt x="376" y="2169"/>
                      <a:pt x="377" y="2170"/>
                    </a:cubicBezTo>
                    <a:lnTo>
                      <a:pt x="377" y="2170"/>
                    </a:lnTo>
                    <a:cubicBezTo>
                      <a:pt x="338" y="2111"/>
                      <a:pt x="299" y="2051"/>
                      <a:pt x="270" y="1983"/>
                    </a:cubicBezTo>
                    <a:cubicBezTo>
                      <a:pt x="259" y="1962"/>
                      <a:pt x="249" y="1941"/>
                      <a:pt x="239" y="1909"/>
                    </a:cubicBezTo>
                    <a:cubicBezTo>
                      <a:pt x="229" y="1879"/>
                      <a:pt x="229" y="1837"/>
                      <a:pt x="218" y="1796"/>
                    </a:cubicBezTo>
                    <a:cubicBezTo>
                      <a:pt x="208" y="1713"/>
                      <a:pt x="208" y="1619"/>
                      <a:pt x="218" y="1526"/>
                    </a:cubicBezTo>
                    <a:cubicBezTo>
                      <a:pt x="239" y="1402"/>
                      <a:pt x="280" y="1277"/>
                      <a:pt x="322" y="1163"/>
                    </a:cubicBezTo>
                    <a:lnTo>
                      <a:pt x="332" y="1153"/>
                    </a:lnTo>
                    <a:cubicBezTo>
                      <a:pt x="353" y="1100"/>
                      <a:pt x="384" y="1049"/>
                      <a:pt x="405" y="987"/>
                    </a:cubicBezTo>
                    <a:cubicBezTo>
                      <a:pt x="415" y="966"/>
                      <a:pt x="415" y="945"/>
                      <a:pt x="395" y="924"/>
                    </a:cubicBezTo>
                    <a:cubicBezTo>
                      <a:pt x="388" y="918"/>
                      <a:pt x="376" y="912"/>
                      <a:pt x="362" y="912"/>
                    </a:cubicBezTo>
                    <a:cubicBezTo>
                      <a:pt x="352" y="912"/>
                      <a:pt x="341" y="916"/>
                      <a:pt x="332" y="924"/>
                    </a:cubicBezTo>
                    <a:cubicBezTo>
                      <a:pt x="322" y="924"/>
                      <a:pt x="301" y="934"/>
                      <a:pt x="291" y="945"/>
                    </a:cubicBezTo>
                    <a:cubicBezTo>
                      <a:pt x="259" y="955"/>
                      <a:pt x="239" y="966"/>
                      <a:pt x="218" y="966"/>
                    </a:cubicBezTo>
                    <a:lnTo>
                      <a:pt x="166" y="966"/>
                    </a:lnTo>
                    <a:cubicBezTo>
                      <a:pt x="156" y="966"/>
                      <a:pt x="146" y="966"/>
                      <a:pt x="135" y="955"/>
                    </a:cubicBezTo>
                    <a:cubicBezTo>
                      <a:pt x="135" y="955"/>
                      <a:pt x="125" y="955"/>
                      <a:pt x="114" y="945"/>
                    </a:cubicBezTo>
                    <a:cubicBezTo>
                      <a:pt x="104" y="934"/>
                      <a:pt x="104" y="934"/>
                      <a:pt x="104" y="924"/>
                    </a:cubicBezTo>
                    <a:cubicBezTo>
                      <a:pt x="104" y="914"/>
                      <a:pt x="93" y="904"/>
                      <a:pt x="93" y="893"/>
                    </a:cubicBezTo>
                    <a:lnTo>
                      <a:pt x="93" y="862"/>
                    </a:lnTo>
                    <a:cubicBezTo>
                      <a:pt x="104" y="841"/>
                      <a:pt x="104" y="821"/>
                      <a:pt x="114" y="800"/>
                    </a:cubicBezTo>
                    <a:cubicBezTo>
                      <a:pt x="125" y="779"/>
                      <a:pt x="125" y="768"/>
                      <a:pt x="135" y="758"/>
                    </a:cubicBezTo>
                    <a:cubicBezTo>
                      <a:pt x="156" y="727"/>
                      <a:pt x="187" y="706"/>
                      <a:pt x="208" y="685"/>
                    </a:cubicBezTo>
                    <a:cubicBezTo>
                      <a:pt x="291" y="623"/>
                      <a:pt x="384" y="582"/>
                      <a:pt x="478" y="540"/>
                    </a:cubicBezTo>
                    <a:lnTo>
                      <a:pt x="467" y="540"/>
                    </a:lnTo>
                    <a:cubicBezTo>
                      <a:pt x="498" y="530"/>
                      <a:pt x="529" y="519"/>
                      <a:pt x="561" y="499"/>
                    </a:cubicBezTo>
                    <a:lnTo>
                      <a:pt x="570" y="499"/>
                    </a:lnTo>
                    <a:cubicBezTo>
                      <a:pt x="591" y="499"/>
                      <a:pt x="602" y="478"/>
                      <a:pt x="591" y="457"/>
                    </a:cubicBezTo>
                    <a:cubicBezTo>
                      <a:pt x="591" y="437"/>
                      <a:pt x="570" y="427"/>
                      <a:pt x="550" y="427"/>
                    </a:cubicBezTo>
                    <a:cubicBezTo>
                      <a:pt x="540" y="427"/>
                      <a:pt x="519" y="437"/>
                      <a:pt x="508" y="437"/>
                    </a:cubicBezTo>
                    <a:lnTo>
                      <a:pt x="436" y="437"/>
                    </a:lnTo>
                    <a:cubicBezTo>
                      <a:pt x="425" y="437"/>
                      <a:pt x="415" y="427"/>
                      <a:pt x="405" y="427"/>
                    </a:cubicBezTo>
                    <a:cubicBezTo>
                      <a:pt x="395" y="427"/>
                      <a:pt x="384" y="416"/>
                      <a:pt x="384" y="416"/>
                    </a:cubicBezTo>
                    <a:lnTo>
                      <a:pt x="374" y="406"/>
                    </a:lnTo>
                    <a:cubicBezTo>
                      <a:pt x="363" y="395"/>
                      <a:pt x="363" y="395"/>
                      <a:pt x="363" y="385"/>
                    </a:cubicBezTo>
                    <a:cubicBezTo>
                      <a:pt x="363" y="385"/>
                      <a:pt x="363" y="374"/>
                      <a:pt x="353" y="364"/>
                    </a:cubicBezTo>
                    <a:lnTo>
                      <a:pt x="353" y="333"/>
                    </a:lnTo>
                    <a:cubicBezTo>
                      <a:pt x="363" y="302"/>
                      <a:pt x="363" y="281"/>
                      <a:pt x="374" y="261"/>
                    </a:cubicBezTo>
                    <a:cubicBezTo>
                      <a:pt x="384" y="229"/>
                      <a:pt x="405" y="208"/>
                      <a:pt x="415" y="188"/>
                    </a:cubicBezTo>
                    <a:cubicBezTo>
                      <a:pt x="446" y="157"/>
                      <a:pt x="467" y="125"/>
                      <a:pt x="498" y="105"/>
                    </a:cubicBezTo>
                    <a:cubicBezTo>
                      <a:pt x="519" y="84"/>
                      <a:pt x="540" y="74"/>
                      <a:pt x="570" y="63"/>
                    </a:cubicBezTo>
                    <a:cubicBezTo>
                      <a:pt x="581" y="53"/>
                      <a:pt x="591" y="32"/>
                      <a:pt x="581" y="12"/>
                    </a:cubicBezTo>
                    <a:cubicBezTo>
                      <a:pt x="570" y="1"/>
                      <a:pt x="561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9"/>
              <p:cNvSpPr/>
              <p:nvPr/>
            </p:nvSpPr>
            <p:spPr>
              <a:xfrm>
                <a:off x="6730172" y="1413527"/>
                <a:ext cx="35108" cy="82338"/>
              </a:xfrm>
              <a:custGeom>
                <a:avLst/>
                <a:gdLst/>
                <a:ahLst/>
                <a:cxnLst/>
                <a:rect l="l" t="t" r="r" b="b"/>
                <a:pathLst>
                  <a:path w="779" h="1827" extrusionOk="0">
                    <a:moveTo>
                      <a:pt x="613" y="1"/>
                    </a:moveTo>
                    <a:cubicBezTo>
                      <a:pt x="602" y="1"/>
                      <a:pt x="592" y="11"/>
                      <a:pt x="581" y="22"/>
                    </a:cubicBezTo>
                    <a:cubicBezTo>
                      <a:pt x="560" y="32"/>
                      <a:pt x="550" y="52"/>
                      <a:pt x="530" y="63"/>
                    </a:cubicBezTo>
                    <a:cubicBezTo>
                      <a:pt x="498" y="94"/>
                      <a:pt x="477" y="115"/>
                      <a:pt x="447" y="135"/>
                    </a:cubicBezTo>
                    <a:lnTo>
                      <a:pt x="415" y="156"/>
                    </a:lnTo>
                    <a:cubicBezTo>
                      <a:pt x="343" y="218"/>
                      <a:pt x="260" y="291"/>
                      <a:pt x="198" y="363"/>
                    </a:cubicBezTo>
                    <a:cubicBezTo>
                      <a:pt x="145" y="426"/>
                      <a:pt x="94" y="499"/>
                      <a:pt x="104" y="571"/>
                    </a:cubicBezTo>
                    <a:cubicBezTo>
                      <a:pt x="115" y="602"/>
                      <a:pt x="125" y="633"/>
                      <a:pt x="156" y="654"/>
                    </a:cubicBezTo>
                    <a:cubicBezTo>
                      <a:pt x="177" y="675"/>
                      <a:pt x="198" y="685"/>
                      <a:pt x="218" y="685"/>
                    </a:cubicBezTo>
                    <a:cubicBezTo>
                      <a:pt x="145" y="758"/>
                      <a:pt x="94" y="851"/>
                      <a:pt x="52" y="965"/>
                    </a:cubicBezTo>
                    <a:cubicBezTo>
                      <a:pt x="21" y="1027"/>
                      <a:pt x="11" y="1100"/>
                      <a:pt x="0" y="1183"/>
                    </a:cubicBezTo>
                    <a:cubicBezTo>
                      <a:pt x="0" y="1256"/>
                      <a:pt x="0" y="1339"/>
                      <a:pt x="21" y="1412"/>
                    </a:cubicBezTo>
                    <a:cubicBezTo>
                      <a:pt x="32" y="1474"/>
                      <a:pt x="62" y="1536"/>
                      <a:pt x="94" y="1598"/>
                    </a:cubicBezTo>
                    <a:cubicBezTo>
                      <a:pt x="125" y="1661"/>
                      <a:pt x="177" y="1712"/>
                      <a:pt x="239" y="1753"/>
                    </a:cubicBezTo>
                    <a:cubicBezTo>
                      <a:pt x="270" y="1774"/>
                      <a:pt x="301" y="1785"/>
                      <a:pt x="332" y="1795"/>
                    </a:cubicBezTo>
                    <a:cubicBezTo>
                      <a:pt x="364" y="1816"/>
                      <a:pt x="405" y="1816"/>
                      <a:pt x="436" y="1826"/>
                    </a:cubicBezTo>
                    <a:lnTo>
                      <a:pt x="488" y="1826"/>
                    </a:lnTo>
                    <a:cubicBezTo>
                      <a:pt x="509" y="1826"/>
                      <a:pt x="530" y="1826"/>
                      <a:pt x="550" y="1816"/>
                    </a:cubicBezTo>
                    <a:cubicBezTo>
                      <a:pt x="602" y="1816"/>
                      <a:pt x="654" y="1806"/>
                      <a:pt x="705" y="1785"/>
                    </a:cubicBezTo>
                    <a:cubicBezTo>
                      <a:pt x="726" y="1774"/>
                      <a:pt x="747" y="1764"/>
                      <a:pt x="758" y="1744"/>
                    </a:cubicBezTo>
                    <a:cubicBezTo>
                      <a:pt x="768" y="1723"/>
                      <a:pt x="778" y="1691"/>
                      <a:pt x="768" y="1670"/>
                    </a:cubicBezTo>
                    <a:cubicBezTo>
                      <a:pt x="758" y="1629"/>
                      <a:pt x="716" y="1598"/>
                      <a:pt x="675" y="1598"/>
                    </a:cubicBezTo>
                    <a:lnTo>
                      <a:pt x="654" y="1598"/>
                    </a:lnTo>
                    <a:cubicBezTo>
                      <a:pt x="613" y="1619"/>
                      <a:pt x="571" y="1629"/>
                      <a:pt x="530" y="1629"/>
                    </a:cubicBezTo>
                    <a:cubicBezTo>
                      <a:pt x="509" y="1629"/>
                      <a:pt x="488" y="1640"/>
                      <a:pt x="467" y="1640"/>
                    </a:cubicBezTo>
                    <a:cubicBezTo>
                      <a:pt x="457" y="1640"/>
                      <a:pt x="436" y="1629"/>
                      <a:pt x="426" y="1629"/>
                    </a:cubicBezTo>
                    <a:cubicBezTo>
                      <a:pt x="394" y="1629"/>
                      <a:pt x="374" y="1619"/>
                      <a:pt x="353" y="1619"/>
                    </a:cubicBezTo>
                    <a:cubicBezTo>
                      <a:pt x="332" y="1608"/>
                      <a:pt x="311" y="1587"/>
                      <a:pt x="291" y="1578"/>
                    </a:cubicBezTo>
                    <a:cubicBezTo>
                      <a:pt x="270" y="1567"/>
                      <a:pt x="249" y="1546"/>
                      <a:pt x="239" y="1525"/>
                    </a:cubicBezTo>
                    <a:cubicBezTo>
                      <a:pt x="218" y="1495"/>
                      <a:pt x="198" y="1474"/>
                      <a:pt x="187" y="1442"/>
                    </a:cubicBezTo>
                    <a:cubicBezTo>
                      <a:pt x="166" y="1401"/>
                      <a:pt x="156" y="1349"/>
                      <a:pt x="145" y="1287"/>
                    </a:cubicBezTo>
                    <a:cubicBezTo>
                      <a:pt x="135" y="1235"/>
                      <a:pt x="135" y="1183"/>
                      <a:pt x="145" y="1121"/>
                    </a:cubicBezTo>
                    <a:lnTo>
                      <a:pt x="145" y="1100"/>
                    </a:lnTo>
                    <a:cubicBezTo>
                      <a:pt x="156" y="1038"/>
                      <a:pt x="177" y="976"/>
                      <a:pt x="198" y="914"/>
                    </a:cubicBezTo>
                    <a:cubicBezTo>
                      <a:pt x="228" y="861"/>
                      <a:pt x="249" y="820"/>
                      <a:pt x="281" y="778"/>
                    </a:cubicBezTo>
                    <a:lnTo>
                      <a:pt x="353" y="706"/>
                    </a:lnTo>
                    <a:cubicBezTo>
                      <a:pt x="374" y="685"/>
                      <a:pt x="374" y="665"/>
                      <a:pt x="374" y="654"/>
                    </a:cubicBezTo>
                    <a:cubicBezTo>
                      <a:pt x="364" y="623"/>
                      <a:pt x="343" y="612"/>
                      <a:pt x="322" y="612"/>
                    </a:cubicBezTo>
                    <a:lnTo>
                      <a:pt x="301" y="612"/>
                    </a:lnTo>
                    <a:cubicBezTo>
                      <a:pt x="281" y="602"/>
                      <a:pt x="260" y="602"/>
                      <a:pt x="239" y="592"/>
                    </a:cubicBezTo>
                    <a:cubicBezTo>
                      <a:pt x="228" y="592"/>
                      <a:pt x="218" y="582"/>
                      <a:pt x="218" y="582"/>
                    </a:cubicBezTo>
                    <a:lnTo>
                      <a:pt x="208" y="571"/>
                    </a:lnTo>
                    <a:lnTo>
                      <a:pt x="198" y="550"/>
                    </a:lnTo>
                    <a:cubicBezTo>
                      <a:pt x="198" y="529"/>
                      <a:pt x="198" y="519"/>
                      <a:pt x="208" y="509"/>
                    </a:cubicBezTo>
                    <a:cubicBezTo>
                      <a:pt x="218" y="488"/>
                      <a:pt x="239" y="457"/>
                      <a:pt x="260" y="426"/>
                    </a:cubicBezTo>
                    <a:cubicBezTo>
                      <a:pt x="322" y="354"/>
                      <a:pt x="384" y="291"/>
                      <a:pt x="477" y="218"/>
                    </a:cubicBezTo>
                    <a:lnTo>
                      <a:pt x="519" y="177"/>
                    </a:lnTo>
                    <a:lnTo>
                      <a:pt x="581" y="125"/>
                    </a:lnTo>
                    <a:cubicBezTo>
                      <a:pt x="613" y="94"/>
                      <a:pt x="633" y="84"/>
                      <a:pt x="643" y="63"/>
                    </a:cubicBezTo>
                    <a:cubicBezTo>
                      <a:pt x="654" y="52"/>
                      <a:pt x="654" y="42"/>
                      <a:pt x="654" y="32"/>
                    </a:cubicBezTo>
                    <a:cubicBezTo>
                      <a:pt x="643" y="22"/>
                      <a:pt x="643" y="11"/>
                      <a:pt x="633" y="11"/>
                    </a:cubicBezTo>
                    <a:cubicBezTo>
                      <a:pt x="622" y="1"/>
                      <a:pt x="622" y="1"/>
                      <a:pt x="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6841400" y="1445345"/>
                <a:ext cx="71117" cy="80445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785" extrusionOk="0">
                    <a:moveTo>
                      <a:pt x="1007" y="0"/>
                    </a:moveTo>
                    <a:cubicBezTo>
                      <a:pt x="976" y="0"/>
                      <a:pt x="955" y="21"/>
                      <a:pt x="945" y="52"/>
                    </a:cubicBezTo>
                    <a:cubicBezTo>
                      <a:pt x="945" y="72"/>
                      <a:pt x="945" y="83"/>
                      <a:pt x="955" y="104"/>
                    </a:cubicBezTo>
                    <a:cubicBezTo>
                      <a:pt x="966" y="114"/>
                      <a:pt x="976" y="125"/>
                      <a:pt x="997" y="135"/>
                    </a:cubicBezTo>
                    <a:cubicBezTo>
                      <a:pt x="1070" y="155"/>
                      <a:pt x="1142" y="176"/>
                      <a:pt x="1194" y="197"/>
                    </a:cubicBezTo>
                    <a:cubicBezTo>
                      <a:pt x="1246" y="228"/>
                      <a:pt x="1287" y="249"/>
                      <a:pt x="1329" y="280"/>
                    </a:cubicBezTo>
                    <a:cubicBezTo>
                      <a:pt x="1349" y="291"/>
                      <a:pt x="1370" y="311"/>
                      <a:pt x="1391" y="332"/>
                    </a:cubicBezTo>
                    <a:cubicBezTo>
                      <a:pt x="1402" y="353"/>
                      <a:pt x="1412" y="374"/>
                      <a:pt x="1422" y="384"/>
                    </a:cubicBezTo>
                    <a:cubicBezTo>
                      <a:pt x="1432" y="415"/>
                      <a:pt x="1443" y="436"/>
                      <a:pt x="1443" y="467"/>
                    </a:cubicBezTo>
                    <a:lnTo>
                      <a:pt x="1443" y="560"/>
                    </a:lnTo>
                    <a:cubicBezTo>
                      <a:pt x="1443" y="591"/>
                      <a:pt x="1432" y="623"/>
                      <a:pt x="1422" y="653"/>
                    </a:cubicBezTo>
                    <a:cubicBezTo>
                      <a:pt x="1402" y="674"/>
                      <a:pt x="1391" y="706"/>
                      <a:pt x="1370" y="726"/>
                    </a:cubicBezTo>
                    <a:cubicBezTo>
                      <a:pt x="1349" y="747"/>
                      <a:pt x="1339" y="768"/>
                      <a:pt x="1319" y="789"/>
                    </a:cubicBezTo>
                    <a:cubicBezTo>
                      <a:pt x="1287" y="799"/>
                      <a:pt x="1266" y="819"/>
                      <a:pt x="1236" y="830"/>
                    </a:cubicBezTo>
                    <a:cubicBezTo>
                      <a:pt x="1215" y="840"/>
                      <a:pt x="1183" y="851"/>
                      <a:pt x="1163" y="851"/>
                    </a:cubicBezTo>
                    <a:lnTo>
                      <a:pt x="1090" y="851"/>
                    </a:lnTo>
                    <a:cubicBezTo>
                      <a:pt x="1059" y="840"/>
                      <a:pt x="1028" y="840"/>
                      <a:pt x="997" y="830"/>
                    </a:cubicBezTo>
                    <a:cubicBezTo>
                      <a:pt x="966" y="830"/>
                      <a:pt x="945" y="840"/>
                      <a:pt x="934" y="851"/>
                    </a:cubicBezTo>
                    <a:cubicBezTo>
                      <a:pt x="925" y="872"/>
                      <a:pt x="934" y="892"/>
                      <a:pt x="934" y="902"/>
                    </a:cubicBezTo>
                    <a:lnTo>
                      <a:pt x="1028" y="1058"/>
                    </a:lnTo>
                    <a:cubicBezTo>
                      <a:pt x="1049" y="1110"/>
                      <a:pt x="1059" y="1162"/>
                      <a:pt x="1070" y="1203"/>
                    </a:cubicBezTo>
                    <a:lnTo>
                      <a:pt x="1070" y="1276"/>
                    </a:lnTo>
                    <a:cubicBezTo>
                      <a:pt x="1059" y="1286"/>
                      <a:pt x="1059" y="1296"/>
                      <a:pt x="1059" y="1307"/>
                    </a:cubicBezTo>
                    <a:cubicBezTo>
                      <a:pt x="1059" y="1317"/>
                      <a:pt x="1049" y="1328"/>
                      <a:pt x="1049" y="1338"/>
                    </a:cubicBezTo>
                    <a:cubicBezTo>
                      <a:pt x="1038" y="1349"/>
                      <a:pt x="1028" y="1369"/>
                      <a:pt x="1017" y="1379"/>
                    </a:cubicBezTo>
                    <a:cubicBezTo>
                      <a:pt x="1007" y="1400"/>
                      <a:pt x="987" y="1411"/>
                      <a:pt x="976" y="1432"/>
                    </a:cubicBezTo>
                    <a:cubicBezTo>
                      <a:pt x="966" y="1442"/>
                      <a:pt x="955" y="1442"/>
                      <a:pt x="934" y="1452"/>
                    </a:cubicBezTo>
                    <a:cubicBezTo>
                      <a:pt x="925" y="1452"/>
                      <a:pt x="904" y="1462"/>
                      <a:pt x="883" y="1462"/>
                    </a:cubicBezTo>
                    <a:lnTo>
                      <a:pt x="842" y="1462"/>
                    </a:lnTo>
                    <a:cubicBezTo>
                      <a:pt x="831" y="1462"/>
                      <a:pt x="810" y="1452"/>
                      <a:pt x="789" y="1452"/>
                    </a:cubicBezTo>
                    <a:cubicBezTo>
                      <a:pt x="768" y="1442"/>
                      <a:pt x="759" y="1432"/>
                      <a:pt x="738" y="1411"/>
                    </a:cubicBezTo>
                    <a:cubicBezTo>
                      <a:pt x="717" y="1400"/>
                      <a:pt x="696" y="1379"/>
                      <a:pt x="686" y="1359"/>
                    </a:cubicBezTo>
                    <a:cubicBezTo>
                      <a:pt x="665" y="1338"/>
                      <a:pt x="655" y="1307"/>
                      <a:pt x="644" y="1286"/>
                    </a:cubicBezTo>
                    <a:lnTo>
                      <a:pt x="634" y="1255"/>
                    </a:lnTo>
                    <a:cubicBezTo>
                      <a:pt x="623" y="1245"/>
                      <a:pt x="613" y="1224"/>
                      <a:pt x="593" y="1224"/>
                    </a:cubicBezTo>
                    <a:cubicBezTo>
                      <a:pt x="561" y="1234"/>
                      <a:pt x="551" y="1255"/>
                      <a:pt x="551" y="1276"/>
                    </a:cubicBezTo>
                    <a:cubicBezTo>
                      <a:pt x="551" y="1296"/>
                      <a:pt x="561" y="1307"/>
                      <a:pt x="561" y="1317"/>
                    </a:cubicBezTo>
                    <a:cubicBezTo>
                      <a:pt x="561" y="1369"/>
                      <a:pt x="572" y="1411"/>
                      <a:pt x="561" y="1462"/>
                    </a:cubicBezTo>
                    <a:lnTo>
                      <a:pt x="530" y="1587"/>
                    </a:lnTo>
                    <a:cubicBezTo>
                      <a:pt x="520" y="1608"/>
                      <a:pt x="510" y="1618"/>
                      <a:pt x="499" y="1639"/>
                    </a:cubicBezTo>
                    <a:cubicBezTo>
                      <a:pt x="489" y="1649"/>
                      <a:pt x="478" y="1660"/>
                      <a:pt x="457" y="1670"/>
                    </a:cubicBezTo>
                    <a:cubicBezTo>
                      <a:pt x="457" y="1681"/>
                      <a:pt x="437" y="1691"/>
                      <a:pt x="427" y="1691"/>
                    </a:cubicBezTo>
                    <a:cubicBezTo>
                      <a:pt x="416" y="1701"/>
                      <a:pt x="406" y="1701"/>
                      <a:pt x="385" y="1701"/>
                    </a:cubicBezTo>
                    <a:lnTo>
                      <a:pt x="354" y="1701"/>
                    </a:lnTo>
                    <a:cubicBezTo>
                      <a:pt x="344" y="1701"/>
                      <a:pt x="323" y="1701"/>
                      <a:pt x="312" y="1691"/>
                    </a:cubicBezTo>
                    <a:cubicBezTo>
                      <a:pt x="291" y="1691"/>
                      <a:pt x="281" y="1681"/>
                      <a:pt x="271" y="1670"/>
                    </a:cubicBezTo>
                    <a:lnTo>
                      <a:pt x="219" y="1618"/>
                    </a:lnTo>
                    <a:cubicBezTo>
                      <a:pt x="178" y="1566"/>
                      <a:pt x="146" y="1494"/>
                      <a:pt x="115" y="1432"/>
                    </a:cubicBezTo>
                    <a:lnTo>
                      <a:pt x="105" y="1400"/>
                    </a:lnTo>
                    <a:lnTo>
                      <a:pt x="95" y="1369"/>
                    </a:lnTo>
                    <a:lnTo>
                      <a:pt x="74" y="1328"/>
                    </a:lnTo>
                    <a:cubicBezTo>
                      <a:pt x="74" y="1307"/>
                      <a:pt x="53" y="1296"/>
                      <a:pt x="42" y="1296"/>
                    </a:cubicBezTo>
                    <a:cubicBezTo>
                      <a:pt x="22" y="1307"/>
                      <a:pt x="12" y="1307"/>
                      <a:pt x="1" y="1328"/>
                    </a:cubicBezTo>
                    <a:lnTo>
                      <a:pt x="1" y="1349"/>
                    </a:lnTo>
                    <a:lnTo>
                      <a:pt x="12" y="1369"/>
                    </a:lnTo>
                    <a:cubicBezTo>
                      <a:pt x="53" y="1473"/>
                      <a:pt x="84" y="1566"/>
                      <a:pt x="146" y="1649"/>
                    </a:cubicBezTo>
                    <a:cubicBezTo>
                      <a:pt x="178" y="1691"/>
                      <a:pt x="208" y="1722"/>
                      <a:pt x="250" y="1743"/>
                    </a:cubicBezTo>
                    <a:cubicBezTo>
                      <a:pt x="281" y="1774"/>
                      <a:pt x="323" y="1784"/>
                      <a:pt x="364" y="1784"/>
                    </a:cubicBezTo>
                    <a:lnTo>
                      <a:pt x="395" y="1784"/>
                    </a:lnTo>
                    <a:cubicBezTo>
                      <a:pt x="447" y="1774"/>
                      <a:pt x="489" y="1753"/>
                      <a:pt x="520" y="1722"/>
                    </a:cubicBezTo>
                    <a:cubicBezTo>
                      <a:pt x="540" y="1711"/>
                      <a:pt x="551" y="1691"/>
                      <a:pt x="572" y="1670"/>
                    </a:cubicBezTo>
                    <a:cubicBezTo>
                      <a:pt x="582" y="1649"/>
                      <a:pt x="603" y="1618"/>
                      <a:pt x="613" y="1598"/>
                    </a:cubicBezTo>
                    <a:cubicBezTo>
                      <a:pt x="634" y="1545"/>
                      <a:pt x="634" y="1483"/>
                      <a:pt x="644" y="1432"/>
                    </a:cubicBezTo>
                    <a:cubicBezTo>
                      <a:pt x="655" y="1452"/>
                      <a:pt x="665" y="1462"/>
                      <a:pt x="676" y="1473"/>
                    </a:cubicBezTo>
                    <a:cubicBezTo>
                      <a:pt x="696" y="1494"/>
                      <a:pt x="717" y="1504"/>
                      <a:pt x="748" y="1515"/>
                    </a:cubicBezTo>
                    <a:cubicBezTo>
                      <a:pt x="779" y="1535"/>
                      <a:pt x="821" y="1545"/>
                      <a:pt x="872" y="1545"/>
                    </a:cubicBezTo>
                    <a:cubicBezTo>
                      <a:pt x="904" y="1545"/>
                      <a:pt x="925" y="1545"/>
                      <a:pt x="945" y="1535"/>
                    </a:cubicBezTo>
                    <a:cubicBezTo>
                      <a:pt x="976" y="1525"/>
                      <a:pt x="997" y="1515"/>
                      <a:pt x="1017" y="1504"/>
                    </a:cubicBezTo>
                    <a:cubicBezTo>
                      <a:pt x="1070" y="1462"/>
                      <a:pt x="1111" y="1421"/>
                      <a:pt x="1121" y="1379"/>
                    </a:cubicBezTo>
                    <a:cubicBezTo>
                      <a:pt x="1142" y="1349"/>
                      <a:pt x="1153" y="1317"/>
                      <a:pt x="1153" y="1296"/>
                    </a:cubicBezTo>
                    <a:cubicBezTo>
                      <a:pt x="1163" y="1266"/>
                      <a:pt x="1163" y="1234"/>
                      <a:pt x="1153" y="1203"/>
                    </a:cubicBezTo>
                    <a:cubicBezTo>
                      <a:pt x="1153" y="1130"/>
                      <a:pt x="1132" y="1068"/>
                      <a:pt x="1111" y="1027"/>
                    </a:cubicBezTo>
                    <a:cubicBezTo>
                      <a:pt x="1100" y="1006"/>
                      <a:pt x="1090" y="975"/>
                      <a:pt x="1080" y="955"/>
                    </a:cubicBezTo>
                    <a:lnTo>
                      <a:pt x="1080" y="955"/>
                    </a:lnTo>
                    <a:cubicBezTo>
                      <a:pt x="1100" y="964"/>
                      <a:pt x="1111" y="964"/>
                      <a:pt x="1142" y="964"/>
                    </a:cubicBezTo>
                    <a:cubicBezTo>
                      <a:pt x="1183" y="964"/>
                      <a:pt x="1215" y="955"/>
                      <a:pt x="1256" y="944"/>
                    </a:cubicBezTo>
                    <a:cubicBezTo>
                      <a:pt x="1277" y="944"/>
                      <a:pt x="1308" y="923"/>
                      <a:pt x="1349" y="902"/>
                    </a:cubicBezTo>
                    <a:cubicBezTo>
                      <a:pt x="1381" y="892"/>
                      <a:pt x="1402" y="872"/>
                      <a:pt x="1432" y="840"/>
                    </a:cubicBezTo>
                    <a:cubicBezTo>
                      <a:pt x="1453" y="819"/>
                      <a:pt x="1485" y="789"/>
                      <a:pt x="1505" y="757"/>
                    </a:cubicBezTo>
                    <a:cubicBezTo>
                      <a:pt x="1526" y="726"/>
                      <a:pt x="1536" y="695"/>
                      <a:pt x="1547" y="664"/>
                    </a:cubicBezTo>
                    <a:cubicBezTo>
                      <a:pt x="1568" y="623"/>
                      <a:pt x="1568" y="581"/>
                      <a:pt x="1578" y="550"/>
                    </a:cubicBezTo>
                    <a:cubicBezTo>
                      <a:pt x="1578" y="508"/>
                      <a:pt x="1578" y="477"/>
                      <a:pt x="1568" y="436"/>
                    </a:cubicBezTo>
                    <a:cubicBezTo>
                      <a:pt x="1568" y="394"/>
                      <a:pt x="1557" y="363"/>
                      <a:pt x="1536" y="332"/>
                    </a:cubicBezTo>
                    <a:cubicBezTo>
                      <a:pt x="1515" y="270"/>
                      <a:pt x="1474" y="218"/>
                      <a:pt x="1412" y="176"/>
                    </a:cubicBezTo>
                    <a:cubicBezTo>
                      <a:pt x="1370" y="135"/>
                      <a:pt x="1308" y="104"/>
                      <a:pt x="1236" y="72"/>
                    </a:cubicBezTo>
                    <a:cubicBezTo>
                      <a:pt x="1163" y="42"/>
                      <a:pt x="1090" y="21"/>
                      <a:pt x="1028" y="10"/>
                    </a:cubicBezTo>
                    <a:cubicBezTo>
                      <a:pt x="1017" y="0"/>
                      <a:pt x="1017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859202" y="1526197"/>
                <a:ext cx="196855" cy="181892"/>
              </a:xfrm>
              <a:custGeom>
                <a:avLst/>
                <a:gdLst/>
                <a:ahLst/>
                <a:cxnLst/>
                <a:rect l="l" t="t" r="r" b="b"/>
                <a:pathLst>
                  <a:path w="4368" h="4036" extrusionOk="0">
                    <a:moveTo>
                      <a:pt x="1183" y="0"/>
                    </a:moveTo>
                    <a:cubicBezTo>
                      <a:pt x="1090" y="0"/>
                      <a:pt x="1017" y="11"/>
                      <a:pt x="944" y="21"/>
                    </a:cubicBezTo>
                    <a:cubicBezTo>
                      <a:pt x="809" y="32"/>
                      <a:pt x="685" y="73"/>
                      <a:pt x="571" y="125"/>
                    </a:cubicBezTo>
                    <a:cubicBezTo>
                      <a:pt x="447" y="187"/>
                      <a:pt x="332" y="270"/>
                      <a:pt x="249" y="385"/>
                    </a:cubicBezTo>
                    <a:cubicBezTo>
                      <a:pt x="239" y="405"/>
                      <a:pt x="228" y="436"/>
                      <a:pt x="228" y="468"/>
                    </a:cubicBezTo>
                    <a:cubicBezTo>
                      <a:pt x="115" y="664"/>
                      <a:pt x="42" y="882"/>
                      <a:pt x="21" y="1100"/>
                    </a:cubicBezTo>
                    <a:cubicBezTo>
                      <a:pt x="0" y="1328"/>
                      <a:pt x="32" y="1567"/>
                      <a:pt x="115" y="1816"/>
                    </a:cubicBezTo>
                    <a:cubicBezTo>
                      <a:pt x="187" y="2033"/>
                      <a:pt x="301" y="2252"/>
                      <a:pt x="467" y="2480"/>
                    </a:cubicBezTo>
                    <a:cubicBezTo>
                      <a:pt x="612" y="2687"/>
                      <a:pt x="799" y="2884"/>
                      <a:pt x="1017" y="3071"/>
                    </a:cubicBezTo>
                    <a:cubicBezTo>
                      <a:pt x="1224" y="3248"/>
                      <a:pt x="1452" y="3403"/>
                      <a:pt x="1712" y="3548"/>
                    </a:cubicBezTo>
                    <a:cubicBezTo>
                      <a:pt x="1950" y="3693"/>
                      <a:pt x="2189" y="3797"/>
                      <a:pt x="2448" y="3880"/>
                    </a:cubicBezTo>
                    <a:cubicBezTo>
                      <a:pt x="2759" y="3984"/>
                      <a:pt x="3050" y="4036"/>
                      <a:pt x="3319" y="4036"/>
                    </a:cubicBezTo>
                    <a:cubicBezTo>
                      <a:pt x="3527" y="4036"/>
                      <a:pt x="3714" y="4004"/>
                      <a:pt x="3880" y="3953"/>
                    </a:cubicBezTo>
                    <a:cubicBezTo>
                      <a:pt x="4066" y="3891"/>
                      <a:pt x="4191" y="3818"/>
                      <a:pt x="4264" y="3714"/>
                    </a:cubicBezTo>
                    <a:cubicBezTo>
                      <a:pt x="4347" y="3610"/>
                      <a:pt x="4368" y="3486"/>
                      <a:pt x="4347" y="3351"/>
                    </a:cubicBezTo>
                    <a:cubicBezTo>
                      <a:pt x="4326" y="3237"/>
                      <a:pt x="4274" y="3123"/>
                      <a:pt x="4181" y="2988"/>
                    </a:cubicBezTo>
                    <a:cubicBezTo>
                      <a:pt x="4170" y="2978"/>
                      <a:pt x="4160" y="2967"/>
                      <a:pt x="4149" y="2946"/>
                    </a:cubicBezTo>
                    <a:lnTo>
                      <a:pt x="4181" y="2946"/>
                    </a:lnTo>
                    <a:cubicBezTo>
                      <a:pt x="4222" y="2936"/>
                      <a:pt x="4253" y="2916"/>
                      <a:pt x="4285" y="2874"/>
                    </a:cubicBezTo>
                    <a:cubicBezTo>
                      <a:pt x="4357" y="2801"/>
                      <a:pt x="4357" y="2687"/>
                      <a:pt x="4347" y="2635"/>
                    </a:cubicBezTo>
                    <a:cubicBezTo>
                      <a:pt x="4326" y="2521"/>
                      <a:pt x="4274" y="2418"/>
                      <a:pt x="4222" y="2324"/>
                    </a:cubicBezTo>
                    <a:cubicBezTo>
                      <a:pt x="4160" y="2210"/>
                      <a:pt x="4077" y="2116"/>
                      <a:pt x="4004" y="2033"/>
                    </a:cubicBezTo>
                    <a:cubicBezTo>
                      <a:pt x="3911" y="1930"/>
                      <a:pt x="3807" y="1837"/>
                      <a:pt x="3724" y="1775"/>
                    </a:cubicBezTo>
                    <a:cubicBezTo>
                      <a:pt x="3745" y="1775"/>
                      <a:pt x="3755" y="1764"/>
                      <a:pt x="3776" y="1754"/>
                    </a:cubicBezTo>
                    <a:cubicBezTo>
                      <a:pt x="3828" y="1733"/>
                      <a:pt x="3870" y="1702"/>
                      <a:pt x="3900" y="1650"/>
                    </a:cubicBezTo>
                    <a:cubicBezTo>
                      <a:pt x="3932" y="1598"/>
                      <a:pt x="3932" y="1536"/>
                      <a:pt x="3921" y="1494"/>
                    </a:cubicBezTo>
                    <a:cubicBezTo>
                      <a:pt x="3921" y="1422"/>
                      <a:pt x="3890" y="1360"/>
                      <a:pt x="3859" y="1307"/>
                    </a:cubicBezTo>
                    <a:cubicBezTo>
                      <a:pt x="3817" y="1224"/>
                      <a:pt x="3755" y="1141"/>
                      <a:pt x="3693" y="1079"/>
                    </a:cubicBezTo>
                    <a:cubicBezTo>
                      <a:pt x="3455" y="809"/>
                      <a:pt x="3133" y="581"/>
                      <a:pt x="2729" y="394"/>
                    </a:cubicBezTo>
                    <a:cubicBezTo>
                      <a:pt x="2583" y="332"/>
                      <a:pt x="2407" y="260"/>
                      <a:pt x="2189" y="198"/>
                    </a:cubicBezTo>
                    <a:cubicBezTo>
                      <a:pt x="2054" y="156"/>
                      <a:pt x="1899" y="104"/>
                      <a:pt x="1722" y="63"/>
                    </a:cubicBezTo>
                    <a:cubicBezTo>
                      <a:pt x="1535" y="21"/>
                      <a:pt x="1349" y="0"/>
                      <a:pt x="11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9"/>
              <p:cNvSpPr/>
              <p:nvPr/>
            </p:nvSpPr>
            <p:spPr>
              <a:xfrm>
                <a:off x="6860103" y="1578116"/>
                <a:ext cx="196404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884" extrusionOk="0">
                    <a:moveTo>
                      <a:pt x="3746" y="0"/>
                    </a:moveTo>
                    <a:cubicBezTo>
                      <a:pt x="3746" y="21"/>
                      <a:pt x="3746" y="42"/>
                      <a:pt x="3756" y="62"/>
                    </a:cubicBezTo>
                    <a:lnTo>
                      <a:pt x="3756" y="125"/>
                    </a:lnTo>
                    <a:cubicBezTo>
                      <a:pt x="3746" y="145"/>
                      <a:pt x="3746" y="155"/>
                      <a:pt x="3735" y="176"/>
                    </a:cubicBezTo>
                    <a:cubicBezTo>
                      <a:pt x="3735" y="197"/>
                      <a:pt x="3725" y="208"/>
                      <a:pt x="3714" y="228"/>
                    </a:cubicBezTo>
                    <a:cubicBezTo>
                      <a:pt x="3694" y="249"/>
                      <a:pt x="3673" y="270"/>
                      <a:pt x="3642" y="291"/>
                    </a:cubicBezTo>
                    <a:cubicBezTo>
                      <a:pt x="3611" y="311"/>
                      <a:pt x="3569" y="321"/>
                      <a:pt x="3538" y="332"/>
                    </a:cubicBezTo>
                    <a:cubicBezTo>
                      <a:pt x="3497" y="332"/>
                      <a:pt x="3455" y="342"/>
                      <a:pt x="3414" y="342"/>
                    </a:cubicBezTo>
                    <a:cubicBezTo>
                      <a:pt x="3372" y="342"/>
                      <a:pt x="3320" y="332"/>
                      <a:pt x="3279" y="332"/>
                    </a:cubicBezTo>
                    <a:cubicBezTo>
                      <a:pt x="3310" y="353"/>
                      <a:pt x="3341" y="384"/>
                      <a:pt x="3362" y="404"/>
                    </a:cubicBezTo>
                    <a:cubicBezTo>
                      <a:pt x="3455" y="487"/>
                      <a:pt x="3538" y="570"/>
                      <a:pt x="3621" y="664"/>
                    </a:cubicBezTo>
                    <a:cubicBezTo>
                      <a:pt x="3704" y="747"/>
                      <a:pt x="3777" y="851"/>
                      <a:pt x="3850" y="944"/>
                    </a:cubicBezTo>
                    <a:cubicBezTo>
                      <a:pt x="3901" y="1037"/>
                      <a:pt x="3953" y="1130"/>
                      <a:pt x="3984" y="1234"/>
                    </a:cubicBezTo>
                    <a:cubicBezTo>
                      <a:pt x="3995" y="1276"/>
                      <a:pt x="4005" y="1328"/>
                      <a:pt x="4005" y="1379"/>
                    </a:cubicBezTo>
                    <a:cubicBezTo>
                      <a:pt x="4005" y="1421"/>
                      <a:pt x="3995" y="1462"/>
                      <a:pt x="3984" y="1494"/>
                    </a:cubicBezTo>
                    <a:cubicBezTo>
                      <a:pt x="3974" y="1525"/>
                      <a:pt x="3963" y="1556"/>
                      <a:pt x="3943" y="1577"/>
                    </a:cubicBezTo>
                    <a:cubicBezTo>
                      <a:pt x="3933" y="1598"/>
                      <a:pt x="3912" y="1618"/>
                      <a:pt x="3891" y="1639"/>
                    </a:cubicBezTo>
                    <a:cubicBezTo>
                      <a:pt x="3860" y="1660"/>
                      <a:pt x="3818" y="1691"/>
                      <a:pt x="3777" y="1701"/>
                    </a:cubicBezTo>
                    <a:cubicBezTo>
                      <a:pt x="3725" y="1711"/>
                      <a:pt x="3673" y="1711"/>
                      <a:pt x="3611" y="1711"/>
                    </a:cubicBezTo>
                    <a:cubicBezTo>
                      <a:pt x="3559" y="1701"/>
                      <a:pt x="3507" y="1691"/>
                      <a:pt x="3455" y="1670"/>
                    </a:cubicBezTo>
                    <a:cubicBezTo>
                      <a:pt x="3403" y="1660"/>
                      <a:pt x="3352" y="1639"/>
                      <a:pt x="3299" y="1618"/>
                    </a:cubicBezTo>
                    <a:cubicBezTo>
                      <a:pt x="3289" y="1618"/>
                      <a:pt x="3279" y="1618"/>
                      <a:pt x="3269" y="1608"/>
                    </a:cubicBezTo>
                    <a:lnTo>
                      <a:pt x="3269" y="1608"/>
                    </a:lnTo>
                    <a:lnTo>
                      <a:pt x="3362" y="1732"/>
                    </a:lnTo>
                    <a:cubicBezTo>
                      <a:pt x="3382" y="1764"/>
                      <a:pt x="3403" y="1794"/>
                      <a:pt x="3424" y="1836"/>
                    </a:cubicBezTo>
                    <a:cubicBezTo>
                      <a:pt x="3435" y="1847"/>
                      <a:pt x="3445" y="1867"/>
                      <a:pt x="3455" y="1888"/>
                    </a:cubicBezTo>
                    <a:lnTo>
                      <a:pt x="3486" y="1950"/>
                    </a:lnTo>
                    <a:cubicBezTo>
                      <a:pt x="3497" y="1981"/>
                      <a:pt x="3507" y="2013"/>
                      <a:pt x="3507" y="2033"/>
                    </a:cubicBezTo>
                    <a:cubicBezTo>
                      <a:pt x="3528" y="2126"/>
                      <a:pt x="3538" y="2209"/>
                      <a:pt x="3518" y="2292"/>
                    </a:cubicBezTo>
                    <a:cubicBezTo>
                      <a:pt x="3507" y="2354"/>
                      <a:pt x="3476" y="2417"/>
                      <a:pt x="3424" y="2458"/>
                    </a:cubicBezTo>
                    <a:cubicBezTo>
                      <a:pt x="3393" y="2479"/>
                      <a:pt x="3362" y="2500"/>
                      <a:pt x="3331" y="2510"/>
                    </a:cubicBezTo>
                    <a:cubicBezTo>
                      <a:pt x="3299" y="2520"/>
                      <a:pt x="3269" y="2531"/>
                      <a:pt x="3227" y="2531"/>
                    </a:cubicBezTo>
                    <a:cubicBezTo>
                      <a:pt x="3186" y="2536"/>
                      <a:pt x="3144" y="2539"/>
                      <a:pt x="3103" y="2539"/>
                    </a:cubicBezTo>
                    <a:cubicBezTo>
                      <a:pt x="3061" y="2539"/>
                      <a:pt x="3020" y="2536"/>
                      <a:pt x="2978" y="2531"/>
                    </a:cubicBezTo>
                    <a:cubicBezTo>
                      <a:pt x="2875" y="2520"/>
                      <a:pt x="2781" y="2500"/>
                      <a:pt x="2677" y="2469"/>
                    </a:cubicBezTo>
                    <a:cubicBezTo>
                      <a:pt x="2470" y="2417"/>
                      <a:pt x="2262" y="2344"/>
                      <a:pt x="2055" y="2251"/>
                    </a:cubicBezTo>
                    <a:cubicBezTo>
                      <a:pt x="1962" y="2220"/>
                      <a:pt x="1879" y="2178"/>
                      <a:pt x="1785" y="2137"/>
                    </a:cubicBezTo>
                    <a:cubicBezTo>
                      <a:pt x="1713" y="2096"/>
                      <a:pt x="1640" y="2064"/>
                      <a:pt x="1578" y="2022"/>
                    </a:cubicBezTo>
                    <a:cubicBezTo>
                      <a:pt x="1547" y="2013"/>
                      <a:pt x="1526" y="2002"/>
                      <a:pt x="1505" y="1981"/>
                    </a:cubicBezTo>
                    <a:cubicBezTo>
                      <a:pt x="1464" y="1960"/>
                      <a:pt x="1422" y="1930"/>
                      <a:pt x="1381" y="1909"/>
                    </a:cubicBezTo>
                    <a:cubicBezTo>
                      <a:pt x="1236" y="1805"/>
                      <a:pt x="1100" y="1691"/>
                      <a:pt x="966" y="1577"/>
                    </a:cubicBezTo>
                    <a:cubicBezTo>
                      <a:pt x="821" y="1442"/>
                      <a:pt x="685" y="1317"/>
                      <a:pt x="561" y="1172"/>
                    </a:cubicBezTo>
                    <a:cubicBezTo>
                      <a:pt x="447" y="1027"/>
                      <a:pt x="333" y="881"/>
                      <a:pt x="229" y="715"/>
                    </a:cubicBezTo>
                    <a:cubicBezTo>
                      <a:pt x="146" y="570"/>
                      <a:pt x="63" y="415"/>
                      <a:pt x="1" y="259"/>
                    </a:cubicBezTo>
                    <a:lnTo>
                      <a:pt x="1" y="259"/>
                    </a:lnTo>
                    <a:cubicBezTo>
                      <a:pt x="12" y="394"/>
                      <a:pt x="42" y="529"/>
                      <a:pt x="95" y="664"/>
                    </a:cubicBezTo>
                    <a:cubicBezTo>
                      <a:pt x="167" y="881"/>
                      <a:pt x="281" y="1100"/>
                      <a:pt x="447" y="1328"/>
                    </a:cubicBezTo>
                    <a:cubicBezTo>
                      <a:pt x="602" y="1535"/>
                      <a:pt x="789" y="1732"/>
                      <a:pt x="997" y="1919"/>
                    </a:cubicBezTo>
                    <a:cubicBezTo>
                      <a:pt x="1204" y="2096"/>
                      <a:pt x="1432" y="2261"/>
                      <a:pt x="1681" y="2407"/>
                    </a:cubicBezTo>
                    <a:cubicBezTo>
                      <a:pt x="1920" y="2541"/>
                      <a:pt x="2169" y="2645"/>
                      <a:pt x="2428" y="2728"/>
                    </a:cubicBezTo>
                    <a:cubicBezTo>
                      <a:pt x="2739" y="2832"/>
                      <a:pt x="3030" y="2884"/>
                      <a:pt x="3299" y="2884"/>
                    </a:cubicBezTo>
                    <a:cubicBezTo>
                      <a:pt x="3507" y="2884"/>
                      <a:pt x="3694" y="2852"/>
                      <a:pt x="3870" y="2801"/>
                    </a:cubicBezTo>
                    <a:cubicBezTo>
                      <a:pt x="4046" y="2749"/>
                      <a:pt x="4171" y="2666"/>
                      <a:pt x="4254" y="2562"/>
                    </a:cubicBezTo>
                    <a:cubicBezTo>
                      <a:pt x="4327" y="2458"/>
                      <a:pt x="4357" y="2334"/>
                      <a:pt x="4327" y="2199"/>
                    </a:cubicBezTo>
                    <a:cubicBezTo>
                      <a:pt x="4306" y="2085"/>
                      <a:pt x="4254" y="1971"/>
                      <a:pt x="4161" y="1836"/>
                    </a:cubicBezTo>
                    <a:cubicBezTo>
                      <a:pt x="4150" y="1826"/>
                      <a:pt x="4140" y="1815"/>
                      <a:pt x="4129" y="1794"/>
                    </a:cubicBezTo>
                    <a:lnTo>
                      <a:pt x="4161" y="1794"/>
                    </a:lnTo>
                    <a:cubicBezTo>
                      <a:pt x="4202" y="1784"/>
                      <a:pt x="4244" y="1764"/>
                      <a:pt x="4275" y="1722"/>
                    </a:cubicBezTo>
                    <a:cubicBezTo>
                      <a:pt x="4337" y="1649"/>
                      <a:pt x="4337" y="1535"/>
                      <a:pt x="4327" y="1483"/>
                    </a:cubicBezTo>
                    <a:cubicBezTo>
                      <a:pt x="4316" y="1369"/>
                      <a:pt x="4254" y="1255"/>
                      <a:pt x="4202" y="1172"/>
                    </a:cubicBezTo>
                    <a:cubicBezTo>
                      <a:pt x="4140" y="1058"/>
                      <a:pt x="4057" y="954"/>
                      <a:pt x="3984" y="881"/>
                    </a:cubicBezTo>
                    <a:cubicBezTo>
                      <a:pt x="3891" y="778"/>
                      <a:pt x="3787" y="695"/>
                      <a:pt x="3704" y="623"/>
                    </a:cubicBezTo>
                    <a:lnTo>
                      <a:pt x="3714" y="623"/>
                    </a:lnTo>
                    <a:cubicBezTo>
                      <a:pt x="3735" y="623"/>
                      <a:pt x="3746" y="612"/>
                      <a:pt x="3756" y="612"/>
                    </a:cubicBezTo>
                    <a:cubicBezTo>
                      <a:pt x="3808" y="581"/>
                      <a:pt x="3850" y="550"/>
                      <a:pt x="3880" y="498"/>
                    </a:cubicBezTo>
                    <a:cubicBezTo>
                      <a:pt x="3912" y="446"/>
                      <a:pt x="3912" y="384"/>
                      <a:pt x="3912" y="342"/>
                    </a:cubicBezTo>
                    <a:cubicBezTo>
                      <a:pt x="3901" y="270"/>
                      <a:pt x="3870" y="208"/>
                      <a:pt x="3839" y="155"/>
                    </a:cubicBezTo>
                    <a:cubicBezTo>
                      <a:pt x="3818" y="104"/>
                      <a:pt x="3777" y="52"/>
                      <a:pt x="3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9"/>
              <p:cNvSpPr/>
              <p:nvPr/>
            </p:nvSpPr>
            <p:spPr>
              <a:xfrm>
                <a:off x="7037311" y="1638867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899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6832071" y="1569688"/>
                <a:ext cx="227726" cy="141872"/>
              </a:xfrm>
              <a:custGeom>
                <a:avLst/>
                <a:gdLst/>
                <a:ahLst/>
                <a:cxnLst/>
                <a:rect l="l" t="t" r="r" b="b"/>
                <a:pathLst>
                  <a:path w="5053" h="3148" extrusionOk="0">
                    <a:moveTo>
                      <a:pt x="32" y="0"/>
                    </a:moveTo>
                    <a:cubicBezTo>
                      <a:pt x="11" y="0"/>
                      <a:pt x="0" y="21"/>
                      <a:pt x="0" y="42"/>
                    </a:cubicBezTo>
                    <a:cubicBezTo>
                      <a:pt x="0" y="114"/>
                      <a:pt x="21" y="187"/>
                      <a:pt x="53" y="259"/>
                    </a:cubicBezTo>
                    <a:cubicBezTo>
                      <a:pt x="83" y="322"/>
                      <a:pt x="125" y="384"/>
                      <a:pt x="187" y="436"/>
                    </a:cubicBezTo>
                    <a:cubicBezTo>
                      <a:pt x="219" y="457"/>
                      <a:pt x="249" y="467"/>
                      <a:pt x="281" y="478"/>
                    </a:cubicBezTo>
                    <a:cubicBezTo>
                      <a:pt x="312" y="488"/>
                      <a:pt x="343" y="488"/>
                      <a:pt x="374" y="488"/>
                    </a:cubicBezTo>
                    <a:cubicBezTo>
                      <a:pt x="426" y="478"/>
                      <a:pt x="468" y="446"/>
                      <a:pt x="509" y="405"/>
                    </a:cubicBezTo>
                    <a:cubicBezTo>
                      <a:pt x="581" y="706"/>
                      <a:pt x="706" y="996"/>
                      <a:pt x="851" y="1266"/>
                    </a:cubicBezTo>
                    <a:cubicBezTo>
                      <a:pt x="1028" y="1566"/>
                      <a:pt x="1245" y="1836"/>
                      <a:pt x="1494" y="2085"/>
                    </a:cubicBezTo>
                    <a:cubicBezTo>
                      <a:pt x="1733" y="2324"/>
                      <a:pt x="2024" y="2531"/>
                      <a:pt x="2324" y="2697"/>
                    </a:cubicBezTo>
                    <a:cubicBezTo>
                      <a:pt x="2480" y="2780"/>
                      <a:pt x="2635" y="2853"/>
                      <a:pt x="2801" y="2915"/>
                    </a:cubicBezTo>
                    <a:cubicBezTo>
                      <a:pt x="2957" y="2967"/>
                      <a:pt x="3123" y="3019"/>
                      <a:pt x="3289" y="3050"/>
                    </a:cubicBezTo>
                    <a:cubicBezTo>
                      <a:pt x="3393" y="3081"/>
                      <a:pt x="3507" y="3102"/>
                      <a:pt x="3621" y="3112"/>
                    </a:cubicBezTo>
                    <a:cubicBezTo>
                      <a:pt x="3735" y="3133"/>
                      <a:pt x="3849" y="3143"/>
                      <a:pt x="3974" y="3143"/>
                    </a:cubicBezTo>
                    <a:cubicBezTo>
                      <a:pt x="4004" y="3146"/>
                      <a:pt x="4035" y="3147"/>
                      <a:pt x="4066" y="3147"/>
                    </a:cubicBezTo>
                    <a:cubicBezTo>
                      <a:pt x="4150" y="3147"/>
                      <a:pt x="4235" y="3137"/>
                      <a:pt x="4326" y="3122"/>
                    </a:cubicBezTo>
                    <a:cubicBezTo>
                      <a:pt x="4430" y="3102"/>
                      <a:pt x="4544" y="3071"/>
                      <a:pt x="4638" y="3019"/>
                    </a:cubicBezTo>
                    <a:cubicBezTo>
                      <a:pt x="4741" y="2956"/>
                      <a:pt x="4834" y="2884"/>
                      <a:pt x="4917" y="2790"/>
                    </a:cubicBezTo>
                    <a:cubicBezTo>
                      <a:pt x="4949" y="2739"/>
                      <a:pt x="4970" y="2697"/>
                      <a:pt x="4990" y="2645"/>
                    </a:cubicBezTo>
                    <a:cubicBezTo>
                      <a:pt x="5000" y="2624"/>
                      <a:pt x="5011" y="2594"/>
                      <a:pt x="5021" y="2573"/>
                    </a:cubicBezTo>
                    <a:cubicBezTo>
                      <a:pt x="5032" y="2541"/>
                      <a:pt x="5032" y="2511"/>
                      <a:pt x="5042" y="2479"/>
                    </a:cubicBezTo>
                    <a:cubicBezTo>
                      <a:pt x="5053" y="2375"/>
                      <a:pt x="5021" y="2262"/>
                      <a:pt x="4979" y="2168"/>
                    </a:cubicBezTo>
                    <a:cubicBezTo>
                      <a:pt x="4928" y="2054"/>
                      <a:pt x="4845" y="1951"/>
                      <a:pt x="4751" y="1878"/>
                    </a:cubicBezTo>
                    <a:cubicBezTo>
                      <a:pt x="4737" y="1864"/>
                      <a:pt x="4721" y="1858"/>
                      <a:pt x="4705" y="1858"/>
                    </a:cubicBezTo>
                    <a:cubicBezTo>
                      <a:pt x="4685" y="1858"/>
                      <a:pt x="4665" y="1866"/>
                      <a:pt x="4648" y="1878"/>
                    </a:cubicBezTo>
                    <a:cubicBezTo>
                      <a:pt x="4627" y="1909"/>
                      <a:pt x="4638" y="1951"/>
                      <a:pt x="4658" y="1981"/>
                    </a:cubicBezTo>
                    <a:cubicBezTo>
                      <a:pt x="4689" y="2002"/>
                      <a:pt x="4710" y="2023"/>
                      <a:pt x="4731" y="2044"/>
                    </a:cubicBezTo>
                    <a:cubicBezTo>
                      <a:pt x="4751" y="2064"/>
                      <a:pt x="4762" y="2085"/>
                      <a:pt x="4783" y="2106"/>
                    </a:cubicBezTo>
                    <a:cubicBezTo>
                      <a:pt x="4804" y="2137"/>
                      <a:pt x="4814" y="2158"/>
                      <a:pt x="4824" y="2189"/>
                    </a:cubicBezTo>
                    <a:cubicBezTo>
                      <a:pt x="4845" y="2230"/>
                      <a:pt x="4866" y="2272"/>
                      <a:pt x="4876" y="2313"/>
                    </a:cubicBezTo>
                    <a:cubicBezTo>
                      <a:pt x="4876" y="2355"/>
                      <a:pt x="4887" y="2386"/>
                      <a:pt x="4887" y="2417"/>
                    </a:cubicBezTo>
                    <a:cubicBezTo>
                      <a:pt x="4887" y="2458"/>
                      <a:pt x="4876" y="2500"/>
                      <a:pt x="4866" y="2531"/>
                    </a:cubicBezTo>
                    <a:cubicBezTo>
                      <a:pt x="4855" y="2573"/>
                      <a:pt x="4834" y="2614"/>
                      <a:pt x="4814" y="2645"/>
                    </a:cubicBezTo>
                    <a:cubicBezTo>
                      <a:pt x="4783" y="2687"/>
                      <a:pt x="4751" y="2739"/>
                      <a:pt x="4710" y="2770"/>
                    </a:cubicBezTo>
                    <a:cubicBezTo>
                      <a:pt x="4658" y="2811"/>
                      <a:pt x="4596" y="2853"/>
                      <a:pt x="4544" y="2884"/>
                    </a:cubicBezTo>
                    <a:cubicBezTo>
                      <a:pt x="4472" y="2915"/>
                      <a:pt x="4399" y="2946"/>
                      <a:pt x="4316" y="2956"/>
                    </a:cubicBezTo>
                    <a:cubicBezTo>
                      <a:pt x="4214" y="2980"/>
                      <a:pt x="4107" y="2992"/>
                      <a:pt x="3998" y="2992"/>
                    </a:cubicBezTo>
                    <a:cubicBezTo>
                      <a:pt x="3963" y="2992"/>
                      <a:pt x="3927" y="2990"/>
                      <a:pt x="3891" y="2988"/>
                    </a:cubicBezTo>
                    <a:lnTo>
                      <a:pt x="3911" y="2988"/>
                    </a:lnTo>
                    <a:cubicBezTo>
                      <a:pt x="3746" y="2988"/>
                      <a:pt x="3590" y="2956"/>
                      <a:pt x="3424" y="2926"/>
                    </a:cubicBezTo>
                    <a:cubicBezTo>
                      <a:pt x="3268" y="2905"/>
                      <a:pt x="3123" y="2863"/>
                      <a:pt x="2967" y="2822"/>
                    </a:cubicBezTo>
                    <a:lnTo>
                      <a:pt x="2957" y="2822"/>
                    </a:lnTo>
                    <a:cubicBezTo>
                      <a:pt x="2667" y="2728"/>
                      <a:pt x="2386" y="2594"/>
                      <a:pt x="2127" y="2428"/>
                    </a:cubicBezTo>
                    <a:lnTo>
                      <a:pt x="2127" y="2428"/>
                    </a:lnTo>
                    <a:cubicBezTo>
                      <a:pt x="2127" y="2429"/>
                      <a:pt x="2128" y="2431"/>
                      <a:pt x="2128" y="2432"/>
                    </a:cubicBezTo>
                    <a:lnTo>
                      <a:pt x="2128" y="2432"/>
                    </a:lnTo>
                    <a:cubicBezTo>
                      <a:pt x="1852" y="2257"/>
                      <a:pt x="1595" y="2041"/>
                      <a:pt x="1370" y="1805"/>
                    </a:cubicBezTo>
                    <a:lnTo>
                      <a:pt x="1380" y="1805"/>
                    </a:lnTo>
                    <a:cubicBezTo>
                      <a:pt x="1266" y="1691"/>
                      <a:pt x="1173" y="1566"/>
                      <a:pt x="1079" y="1442"/>
                    </a:cubicBezTo>
                    <a:cubicBezTo>
                      <a:pt x="986" y="1307"/>
                      <a:pt x="903" y="1162"/>
                      <a:pt x="830" y="1027"/>
                    </a:cubicBezTo>
                    <a:cubicBezTo>
                      <a:pt x="779" y="913"/>
                      <a:pt x="727" y="799"/>
                      <a:pt x="685" y="685"/>
                    </a:cubicBezTo>
                    <a:cubicBezTo>
                      <a:pt x="634" y="561"/>
                      <a:pt x="602" y="436"/>
                      <a:pt x="571" y="312"/>
                    </a:cubicBezTo>
                    <a:cubicBezTo>
                      <a:pt x="565" y="294"/>
                      <a:pt x="550" y="286"/>
                      <a:pt x="534" y="286"/>
                    </a:cubicBezTo>
                    <a:cubicBezTo>
                      <a:pt x="521" y="286"/>
                      <a:pt x="508" y="292"/>
                      <a:pt x="498" y="301"/>
                    </a:cubicBezTo>
                    <a:cubicBezTo>
                      <a:pt x="488" y="322"/>
                      <a:pt x="468" y="342"/>
                      <a:pt x="447" y="363"/>
                    </a:cubicBezTo>
                    <a:cubicBezTo>
                      <a:pt x="436" y="374"/>
                      <a:pt x="415" y="384"/>
                      <a:pt x="395" y="395"/>
                    </a:cubicBezTo>
                    <a:cubicBezTo>
                      <a:pt x="385" y="405"/>
                      <a:pt x="374" y="405"/>
                      <a:pt x="364" y="405"/>
                    </a:cubicBezTo>
                    <a:cubicBezTo>
                      <a:pt x="353" y="415"/>
                      <a:pt x="343" y="415"/>
                      <a:pt x="332" y="415"/>
                    </a:cubicBezTo>
                    <a:cubicBezTo>
                      <a:pt x="312" y="415"/>
                      <a:pt x="302" y="405"/>
                      <a:pt x="291" y="405"/>
                    </a:cubicBezTo>
                    <a:cubicBezTo>
                      <a:pt x="281" y="395"/>
                      <a:pt x="260" y="395"/>
                      <a:pt x="249" y="384"/>
                    </a:cubicBezTo>
                    <a:cubicBezTo>
                      <a:pt x="229" y="374"/>
                      <a:pt x="208" y="353"/>
                      <a:pt x="187" y="342"/>
                    </a:cubicBezTo>
                    <a:cubicBezTo>
                      <a:pt x="156" y="301"/>
                      <a:pt x="136" y="270"/>
                      <a:pt x="115" y="229"/>
                    </a:cubicBezTo>
                    <a:cubicBezTo>
                      <a:pt x="104" y="187"/>
                      <a:pt x="83" y="156"/>
                      <a:pt x="73" y="125"/>
                    </a:cubicBezTo>
                    <a:lnTo>
                      <a:pt x="73" y="31"/>
                    </a:lnTo>
                    <a:cubicBezTo>
                      <a:pt x="73" y="10"/>
                      <a:pt x="53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955963" y="1527144"/>
                <a:ext cx="82338" cy="8094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96" extrusionOk="0">
                    <a:moveTo>
                      <a:pt x="42" y="0"/>
                    </a:moveTo>
                    <a:cubicBezTo>
                      <a:pt x="31" y="0"/>
                      <a:pt x="21" y="11"/>
                      <a:pt x="11" y="11"/>
                    </a:cubicBezTo>
                    <a:cubicBezTo>
                      <a:pt x="1" y="32"/>
                      <a:pt x="11" y="52"/>
                      <a:pt x="21" y="62"/>
                    </a:cubicBezTo>
                    <a:cubicBezTo>
                      <a:pt x="42" y="83"/>
                      <a:pt x="73" y="104"/>
                      <a:pt x="94" y="125"/>
                    </a:cubicBezTo>
                    <a:cubicBezTo>
                      <a:pt x="146" y="156"/>
                      <a:pt x="187" y="177"/>
                      <a:pt x="229" y="208"/>
                    </a:cubicBezTo>
                    <a:cubicBezTo>
                      <a:pt x="363" y="291"/>
                      <a:pt x="499" y="373"/>
                      <a:pt x="623" y="456"/>
                    </a:cubicBezTo>
                    <a:cubicBezTo>
                      <a:pt x="778" y="550"/>
                      <a:pt x="923" y="654"/>
                      <a:pt x="1079" y="768"/>
                    </a:cubicBezTo>
                    <a:cubicBezTo>
                      <a:pt x="1214" y="871"/>
                      <a:pt x="1359" y="986"/>
                      <a:pt x="1484" y="1110"/>
                    </a:cubicBezTo>
                    <a:cubicBezTo>
                      <a:pt x="1557" y="1183"/>
                      <a:pt x="1629" y="1266"/>
                      <a:pt x="1681" y="1349"/>
                    </a:cubicBezTo>
                    <a:cubicBezTo>
                      <a:pt x="1691" y="1380"/>
                      <a:pt x="1712" y="1411"/>
                      <a:pt x="1723" y="1452"/>
                    </a:cubicBezTo>
                    <a:lnTo>
                      <a:pt x="1723" y="1505"/>
                    </a:lnTo>
                    <a:lnTo>
                      <a:pt x="1723" y="1546"/>
                    </a:lnTo>
                    <a:cubicBezTo>
                      <a:pt x="1712" y="1567"/>
                      <a:pt x="1712" y="1577"/>
                      <a:pt x="1702" y="1588"/>
                    </a:cubicBezTo>
                    <a:cubicBezTo>
                      <a:pt x="1702" y="1598"/>
                      <a:pt x="1691" y="1608"/>
                      <a:pt x="1670" y="1618"/>
                    </a:cubicBezTo>
                    <a:cubicBezTo>
                      <a:pt x="1660" y="1639"/>
                      <a:pt x="1640" y="1650"/>
                      <a:pt x="1619" y="1671"/>
                    </a:cubicBezTo>
                    <a:cubicBezTo>
                      <a:pt x="1608" y="1671"/>
                      <a:pt x="1598" y="1681"/>
                      <a:pt x="1587" y="1681"/>
                    </a:cubicBezTo>
                    <a:cubicBezTo>
                      <a:pt x="1557" y="1701"/>
                      <a:pt x="1536" y="1733"/>
                      <a:pt x="1557" y="1763"/>
                    </a:cubicBezTo>
                    <a:cubicBezTo>
                      <a:pt x="1557" y="1774"/>
                      <a:pt x="1567" y="1784"/>
                      <a:pt x="1587" y="1795"/>
                    </a:cubicBezTo>
                    <a:lnTo>
                      <a:pt x="1608" y="1795"/>
                    </a:lnTo>
                    <a:cubicBezTo>
                      <a:pt x="1619" y="1795"/>
                      <a:pt x="1629" y="1795"/>
                      <a:pt x="1640" y="1784"/>
                    </a:cubicBezTo>
                    <a:lnTo>
                      <a:pt x="1733" y="1722"/>
                    </a:lnTo>
                    <a:cubicBezTo>
                      <a:pt x="1743" y="1712"/>
                      <a:pt x="1753" y="1691"/>
                      <a:pt x="1764" y="1681"/>
                    </a:cubicBezTo>
                    <a:cubicBezTo>
                      <a:pt x="1774" y="1671"/>
                      <a:pt x="1785" y="1650"/>
                      <a:pt x="1795" y="1629"/>
                    </a:cubicBezTo>
                    <a:cubicBezTo>
                      <a:pt x="1816" y="1608"/>
                      <a:pt x="1816" y="1577"/>
                      <a:pt x="1826" y="1546"/>
                    </a:cubicBezTo>
                    <a:cubicBezTo>
                      <a:pt x="1826" y="1515"/>
                      <a:pt x="1826" y="1484"/>
                      <a:pt x="1816" y="1452"/>
                    </a:cubicBezTo>
                    <a:cubicBezTo>
                      <a:pt x="1806" y="1380"/>
                      <a:pt x="1774" y="1318"/>
                      <a:pt x="1733" y="1256"/>
                    </a:cubicBezTo>
                    <a:cubicBezTo>
                      <a:pt x="1681" y="1183"/>
                      <a:pt x="1619" y="1120"/>
                      <a:pt x="1557" y="1058"/>
                    </a:cubicBezTo>
                    <a:cubicBezTo>
                      <a:pt x="1484" y="986"/>
                      <a:pt x="1401" y="913"/>
                      <a:pt x="1318" y="851"/>
                    </a:cubicBezTo>
                    <a:cubicBezTo>
                      <a:pt x="1225" y="778"/>
                      <a:pt x="1142" y="716"/>
                      <a:pt x="1048" y="643"/>
                    </a:cubicBezTo>
                    <a:cubicBezTo>
                      <a:pt x="861" y="519"/>
                      <a:pt x="675" y="405"/>
                      <a:pt x="488" y="281"/>
                    </a:cubicBezTo>
                    <a:cubicBezTo>
                      <a:pt x="395" y="228"/>
                      <a:pt x="312" y="166"/>
                      <a:pt x="218" y="115"/>
                    </a:cubicBezTo>
                    <a:lnTo>
                      <a:pt x="125" y="52"/>
                    </a:lnTo>
                    <a:cubicBezTo>
                      <a:pt x="104" y="42"/>
                      <a:pt x="84" y="21"/>
                      <a:pt x="6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9"/>
              <p:cNvSpPr/>
              <p:nvPr/>
            </p:nvSpPr>
            <p:spPr>
              <a:xfrm>
                <a:off x="6896563" y="1568741"/>
                <a:ext cx="114607" cy="90135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000" extrusionOk="0">
                    <a:moveTo>
                      <a:pt x="2324" y="1089"/>
                    </a:moveTo>
                    <a:cubicBezTo>
                      <a:pt x="2324" y="1097"/>
                      <a:pt x="2330" y="1099"/>
                      <a:pt x="2333" y="1100"/>
                    </a:cubicBezTo>
                    <a:lnTo>
                      <a:pt x="2333" y="1100"/>
                    </a:lnTo>
                    <a:cubicBezTo>
                      <a:pt x="2330" y="1096"/>
                      <a:pt x="2327" y="1093"/>
                      <a:pt x="2324" y="1089"/>
                    </a:cubicBezTo>
                    <a:close/>
                    <a:moveTo>
                      <a:pt x="2096" y="1691"/>
                    </a:moveTo>
                    <a:cubicBezTo>
                      <a:pt x="2098" y="1691"/>
                      <a:pt x="2100" y="1692"/>
                      <a:pt x="2101" y="1692"/>
                    </a:cubicBezTo>
                    <a:lnTo>
                      <a:pt x="2101" y="1692"/>
                    </a:lnTo>
                    <a:cubicBezTo>
                      <a:pt x="2100" y="1691"/>
                      <a:pt x="2098" y="1691"/>
                      <a:pt x="2096" y="1691"/>
                    </a:cubicBezTo>
                    <a:close/>
                    <a:moveTo>
                      <a:pt x="2076" y="1"/>
                    </a:moveTo>
                    <a:cubicBezTo>
                      <a:pt x="2066" y="1"/>
                      <a:pt x="2055" y="1"/>
                      <a:pt x="2055" y="11"/>
                    </a:cubicBezTo>
                    <a:cubicBezTo>
                      <a:pt x="2034" y="21"/>
                      <a:pt x="2034" y="42"/>
                      <a:pt x="2055" y="63"/>
                    </a:cubicBezTo>
                    <a:cubicBezTo>
                      <a:pt x="2076" y="84"/>
                      <a:pt x="2096" y="104"/>
                      <a:pt x="2107" y="125"/>
                    </a:cubicBezTo>
                    <a:lnTo>
                      <a:pt x="2117" y="125"/>
                    </a:lnTo>
                    <a:cubicBezTo>
                      <a:pt x="2138" y="156"/>
                      <a:pt x="2159" y="197"/>
                      <a:pt x="2179" y="229"/>
                    </a:cubicBezTo>
                    <a:lnTo>
                      <a:pt x="2211" y="353"/>
                    </a:lnTo>
                    <a:lnTo>
                      <a:pt x="2211" y="446"/>
                    </a:lnTo>
                    <a:cubicBezTo>
                      <a:pt x="2211" y="467"/>
                      <a:pt x="2200" y="488"/>
                      <a:pt x="2190" y="509"/>
                    </a:cubicBezTo>
                    <a:cubicBezTo>
                      <a:pt x="2190" y="529"/>
                      <a:pt x="2179" y="540"/>
                      <a:pt x="2169" y="561"/>
                    </a:cubicBezTo>
                    <a:cubicBezTo>
                      <a:pt x="2159" y="571"/>
                      <a:pt x="2149" y="582"/>
                      <a:pt x="2138" y="582"/>
                    </a:cubicBezTo>
                    <a:cubicBezTo>
                      <a:pt x="2128" y="592"/>
                      <a:pt x="2117" y="602"/>
                      <a:pt x="2107" y="602"/>
                    </a:cubicBezTo>
                    <a:cubicBezTo>
                      <a:pt x="2096" y="612"/>
                      <a:pt x="2076" y="612"/>
                      <a:pt x="2066" y="623"/>
                    </a:cubicBezTo>
                    <a:lnTo>
                      <a:pt x="2003" y="623"/>
                    </a:lnTo>
                    <a:cubicBezTo>
                      <a:pt x="1962" y="612"/>
                      <a:pt x="1930" y="602"/>
                      <a:pt x="1900" y="592"/>
                    </a:cubicBezTo>
                    <a:cubicBezTo>
                      <a:pt x="1889" y="582"/>
                      <a:pt x="1868" y="571"/>
                      <a:pt x="1847" y="571"/>
                    </a:cubicBezTo>
                    <a:cubicBezTo>
                      <a:pt x="1842" y="566"/>
                      <a:pt x="1835" y="563"/>
                      <a:pt x="1827" y="563"/>
                    </a:cubicBezTo>
                    <a:cubicBezTo>
                      <a:pt x="1819" y="563"/>
                      <a:pt x="1811" y="566"/>
                      <a:pt x="1806" y="571"/>
                    </a:cubicBezTo>
                    <a:cubicBezTo>
                      <a:pt x="1796" y="592"/>
                      <a:pt x="1796" y="612"/>
                      <a:pt x="1806" y="623"/>
                    </a:cubicBezTo>
                    <a:cubicBezTo>
                      <a:pt x="1889" y="695"/>
                      <a:pt x="1983" y="758"/>
                      <a:pt x="2066" y="831"/>
                    </a:cubicBezTo>
                    <a:cubicBezTo>
                      <a:pt x="2159" y="914"/>
                      <a:pt x="2252" y="1006"/>
                      <a:pt x="2335" y="1100"/>
                    </a:cubicBezTo>
                    <a:cubicBezTo>
                      <a:pt x="2335" y="1100"/>
                      <a:pt x="2334" y="1100"/>
                      <a:pt x="2333" y="1100"/>
                    </a:cubicBezTo>
                    <a:lnTo>
                      <a:pt x="2333" y="1100"/>
                    </a:lnTo>
                    <a:cubicBezTo>
                      <a:pt x="2371" y="1149"/>
                      <a:pt x="2409" y="1197"/>
                      <a:pt x="2428" y="1255"/>
                    </a:cubicBezTo>
                    <a:cubicBezTo>
                      <a:pt x="2449" y="1287"/>
                      <a:pt x="2460" y="1328"/>
                      <a:pt x="2460" y="1359"/>
                    </a:cubicBezTo>
                    <a:cubicBezTo>
                      <a:pt x="2470" y="1401"/>
                      <a:pt x="2470" y="1432"/>
                      <a:pt x="2460" y="1474"/>
                    </a:cubicBezTo>
                    <a:cubicBezTo>
                      <a:pt x="2460" y="1494"/>
                      <a:pt x="2449" y="1525"/>
                      <a:pt x="2439" y="1557"/>
                    </a:cubicBezTo>
                    <a:cubicBezTo>
                      <a:pt x="2428" y="1577"/>
                      <a:pt x="2418" y="1587"/>
                      <a:pt x="2407" y="1608"/>
                    </a:cubicBezTo>
                    <a:cubicBezTo>
                      <a:pt x="2397" y="1619"/>
                      <a:pt x="2387" y="1640"/>
                      <a:pt x="2377" y="1650"/>
                    </a:cubicBezTo>
                    <a:cubicBezTo>
                      <a:pt x="2356" y="1660"/>
                      <a:pt x="2345" y="1670"/>
                      <a:pt x="2324" y="1670"/>
                    </a:cubicBezTo>
                    <a:cubicBezTo>
                      <a:pt x="2294" y="1691"/>
                      <a:pt x="2273" y="1691"/>
                      <a:pt x="2241" y="1702"/>
                    </a:cubicBezTo>
                    <a:cubicBezTo>
                      <a:pt x="2192" y="1702"/>
                      <a:pt x="2151" y="1702"/>
                      <a:pt x="2101" y="1692"/>
                    </a:cubicBezTo>
                    <a:lnTo>
                      <a:pt x="2101" y="1692"/>
                    </a:lnTo>
                    <a:cubicBezTo>
                      <a:pt x="2107" y="1695"/>
                      <a:pt x="2107" y="1702"/>
                      <a:pt x="2107" y="1702"/>
                    </a:cubicBezTo>
                    <a:cubicBezTo>
                      <a:pt x="2003" y="1681"/>
                      <a:pt x="1900" y="1650"/>
                      <a:pt x="1806" y="1619"/>
                    </a:cubicBezTo>
                    <a:cubicBezTo>
                      <a:pt x="1661" y="1557"/>
                      <a:pt x="1526" y="1484"/>
                      <a:pt x="1412" y="1401"/>
                    </a:cubicBezTo>
                    <a:cubicBezTo>
                      <a:pt x="1391" y="1380"/>
                      <a:pt x="1381" y="1370"/>
                      <a:pt x="1360" y="1359"/>
                    </a:cubicBezTo>
                    <a:cubicBezTo>
                      <a:pt x="1353" y="1352"/>
                      <a:pt x="1340" y="1345"/>
                      <a:pt x="1330" y="1345"/>
                    </a:cubicBezTo>
                    <a:cubicBezTo>
                      <a:pt x="1326" y="1345"/>
                      <a:pt x="1322" y="1346"/>
                      <a:pt x="1319" y="1349"/>
                    </a:cubicBezTo>
                    <a:cubicBezTo>
                      <a:pt x="1298" y="1359"/>
                      <a:pt x="1298" y="1380"/>
                      <a:pt x="1308" y="1401"/>
                    </a:cubicBezTo>
                    <a:cubicBezTo>
                      <a:pt x="1329" y="1453"/>
                      <a:pt x="1360" y="1494"/>
                      <a:pt x="1381" y="1546"/>
                    </a:cubicBezTo>
                    <a:cubicBezTo>
                      <a:pt x="1402" y="1598"/>
                      <a:pt x="1422" y="1660"/>
                      <a:pt x="1432" y="1712"/>
                    </a:cubicBezTo>
                    <a:lnTo>
                      <a:pt x="1432" y="1806"/>
                    </a:lnTo>
                    <a:cubicBezTo>
                      <a:pt x="1432" y="1816"/>
                      <a:pt x="1422" y="1826"/>
                      <a:pt x="1422" y="1847"/>
                    </a:cubicBezTo>
                    <a:cubicBezTo>
                      <a:pt x="1422" y="1857"/>
                      <a:pt x="1412" y="1857"/>
                      <a:pt x="1402" y="1868"/>
                    </a:cubicBezTo>
                    <a:cubicBezTo>
                      <a:pt x="1402" y="1878"/>
                      <a:pt x="1391" y="1889"/>
                      <a:pt x="1391" y="1889"/>
                    </a:cubicBezTo>
                    <a:cubicBezTo>
                      <a:pt x="1381" y="1899"/>
                      <a:pt x="1370" y="1899"/>
                      <a:pt x="1349" y="1909"/>
                    </a:cubicBezTo>
                    <a:cubicBezTo>
                      <a:pt x="1329" y="1919"/>
                      <a:pt x="1308" y="1919"/>
                      <a:pt x="1287" y="1930"/>
                    </a:cubicBezTo>
                    <a:cubicBezTo>
                      <a:pt x="1246" y="1930"/>
                      <a:pt x="1204" y="1930"/>
                      <a:pt x="1163" y="1919"/>
                    </a:cubicBezTo>
                    <a:cubicBezTo>
                      <a:pt x="1132" y="1919"/>
                      <a:pt x="1100" y="1919"/>
                      <a:pt x="1080" y="1909"/>
                    </a:cubicBezTo>
                    <a:cubicBezTo>
                      <a:pt x="1049" y="1899"/>
                      <a:pt x="1028" y="1889"/>
                      <a:pt x="997" y="1889"/>
                    </a:cubicBezTo>
                    <a:cubicBezTo>
                      <a:pt x="925" y="1847"/>
                      <a:pt x="862" y="1816"/>
                      <a:pt x="789" y="1764"/>
                    </a:cubicBezTo>
                    <a:cubicBezTo>
                      <a:pt x="655" y="1650"/>
                      <a:pt x="530" y="1515"/>
                      <a:pt x="406" y="1380"/>
                    </a:cubicBezTo>
                    <a:cubicBezTo>
                      <a:pt x="291" y="1245"/>
                      <a:pt x="188" y="1110"/>
                      <a:pt x="74" y="976"/>
                    </a:cubicBezTo>
                    <a:cubicBezTo>
                      <a:pt x="64" y="970"/>
                      <a:pt x="53" y="968"/>
                      <a:pt x="44" y="968"/>
                    </a:cubicBezTo>
                    <a:cubicBezTo>
                      <a:pt x="35" y="968"/>
                      <a:pt x="27" y="970"/>
                      <a:pt x="22" y="976"/>
                    </a:cubicBezTo>
                    <a:cubicBezTo>
                      <a:pt x="1" y="996"/>
                      <a:pt x="12" y="1017"/>
                      <a:pt x="22" y="1027"/>
                    </a:cubicBezTo>
                    <a:cubicBezTo>
                      <a:pt x="95" y="1110"/>
                      <a:pt x="157" y="1193"/>
                      <a:pt x="229" y="1276"/>
                    </a:cubicBezTo>
                    <a:cubicBezTo>
                      <a:pt x="302" y="1370"/>
                      <a:pt x="385" y="1463"/>
                      <a:pt x="468" y="1557"/>
                    </a:cubicBezTo>
                    <a:cubicBezTo>
                      <a:pt x="551" y="1650"/>
                      <a:pt x="644" y="1733"/>
                      <a:pt x="738" y="1806"/>
                    </a:cubicBezTo>
                    <a:cubicBezTo>
                      <a:pt x="779" y="1847"/>
                      <a:pt x="821" y="1868"/>
                      <a:pt x="872" y="1899"/>
                    </a:cubicBezTo>
                    <a:cubicBezTo>
                      <a:pt x="914" y="1930"/>
                      <a:pt x="966" y="1951"/>
                      <a:pt x="1028" y="1972"/>
                    </a:cubicBezTo>
                    <a:cubicBezTo>
                      <a:pt x="1070" y="1982"/>
                      <a:pt x="1121" y="1992"/>
                      <a:pt x="1183" y="1992"/>
                    </a:cubicBezTo>
                    <a:cubicBezTo>
                      <a:pt x="1204" y="1997"/>
                      <a:pt x="1228" y="2000"/>
                      <a:pt x="1251" y="2000"/>
                    </a:cubicBezTo>
                    <a:cubicBezTo>
                      <a:pt x="1275" y="2000"/>
                      <a:pt x="1298" y="1997"/>
                      <a:pt x="1319" y="1992"/>
                    </a:cubicBezTo>
                    <a:cubicBezTo>
                      <a:pt x="1360" y="1992"/>
                      <a:pt x="1391" y="1972"/>
                      <a:pt x="1422" y="1951"/>
                    </a:cubicBezTo>
                    <a:cubicBezTo>
                      <a:pt x="1453" y="1930"/>
                      <a:pt x="1474" y="1909"/>
                      <a:pt x="1485" y="1878"/>
                    </a:cubicBezTo>
                    <a:cubicBezTo>
                      <a:pt x="1515" y="1806"/>
                      <a:pt x="1505" y="1733"/>
                      <a:pt x="1495" y="1660"/>
                    </a:cubicBezTo>
                    <a:cubicBezTo>
                      <a:pt x="1485" y="1619"/>
                      <a:pt x="1464" y="1567"/>
                      <a:pt x="1443" y="1525"/>
                    </a:cubicBezTo>
                    <a:cubicBezTo>
                      <a:pt x="1443" y="1515"/>
                      <a:pt x="1443" y="1515"/>
                      <a:pt x="1432" y="1504"/>
                    </a:cubicBezTo>
                    <a:lnTo>
                      <a:pt x="1432" y="1504"/>
                    </a:lnTo>
                    <a:cubicBezTo>
                      <a:pt x="1464" y="1525"/>
                      <a:pt x="1495" y="1546"/>
                      <a:pt x="1526" y="1557"/>
                    </a:cubicBezTo>
                    <a:cubicBezTo>
                      <a:pt x="1619" y="1619"/>
                      <a:pt x="1723" y="1660"/>
                      <a:pt x="1827" y="1702"/>
                    </a:cubicBezTo>
                    <a:cubicBezTo>
                      <a:pt x="1920" y="1733"/>
                      <a:pt x="2024" y="1764"/>
                      <a:pt x="2128" y="1774"/>
                    </a:cubicBezTo>
                    <a:cubicBezTo>
                      <a:pt x="2211" y="1774"/>
                      <a:pt x="2304" y="1764"/>
                      <a:pt x="2387" y="1723"/>
                    </a:cubicBezTo>
                    <a:cubicBezTo>
                      <a:pt x="2418" y="1702"/>
                      <a:pt x="2449" y="1681"/>
                      <a:pt x="2470" y="1650"/>
                    </a:cubicBezTo>
                    <a:cubicBezTo>
                      <a:pt x="2501" y="1608"/>
                      <a:pt x="2511" y="1567"/>
                      <a:pt x="2522" y="1525"/>
                    </a:cubicBezTo>
                    <a:cubicBezTo>
                      <a:pt x="2532" y="1494"/>
                      <a:pt x="2532" y="1474"/>
                      <a:pt x="2532" y="1442"/>
                    </a:cubicBezTo>
                    <a:cubicBezTo>
                      <a:pt x="2543" y="1411"/>
                      <a:pt x="2543" y="1380"/>
                      <a:pt x="2532" y="1349"/>
                    </a:cubicBezTo>
                    <a:cubicBezTo>
                      <a:pt x="2522" y="1287"/>
                      <a:pt x="2501" y="1235"/>
                      <a:pt x="2470" y="1183"/>
                    </a:cubicBezTo>
                    <a:cubicBezTo>
                      <a:pt x="2439" y="1121"/>
                      <a:pt x="2397" y="1069"/>
                      <a:pt x="2356" y="1017"/>
                    </a:cubicBezTo>
                    <a:cubicBezTo>
                      <a:pt x="2304" y="955"/>
                      <a:pt x="2252" y="903"/>
                      <a:pt x="2190" y="851"/>
                    </a:cubicBezTo>
                    <a:cubicBezTo>
                      <a:pt x="2128" y="789"/>
                      <a:pt x="2066" y="737"/>
                      <a:pt x="2003" y="695"/>
                    </a:cubicBezTo>
                    <a:cubicBezTo>
                      <a:pt x="2034" y="695"/>
                      <a:pt x="2076" y="695"/>
                      <a:pt x="2107" y="685"/>
                    </a:cubicBezTo>
                    <a:cubicBezTo>
                      <a:pt x="2149" y="675"/>
                      <a:pt x="2169" y="654"/>
                      <a:pt x="2200" y="633"/>
                    </a:cubicBezTo>
                    <a:cubicBezTo>
                      <a:pt x="2211" y="623"/>
                      <a:pt x="2221" y="602"/>
                      <a:pt x="2232" y="592"/>
                    </a:cubicBezTo>
                    <a:lnTo>
                      <a:pt x="2262" y="529"/>
                    </a:lnTo>
                    <a:cubicBezTo>
                      <a:pt x="2294" y="446"/>
                      <a:pt x="2283" y="363"/>
                      <a:pt x="2262" y="270"/>
                    </a:cubicBezTo>
                    <a:cubicBezTo>
                      <a:pt x="2252" y="229"/>
                      <a:pt x="2232" y="177"/>
                      <a:pt x="2211" y="135"/>
                    </a:cubicBezTo>
                    <a:cubicBezTo>
                      <a:pt x="2179" y="84"/>
                      <a:pt x="2138" y="42"/>
                      <a:pt x="2096" y="11"/>
                    </a:cubicBezTo>
                    <a:cubicBezTo>
                      <a:pt x="2096" y="1"/>
                      <a:pt x="2086" y="1"/>
                      <a:pt x="20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9"/>
              <p:cNvSpPr/>
              <p:nvPr/>
            </p:nvSpPr>
            <p:spPr>
              <a:xfrm>
                <a:off x="6790924" y="1393923"/>
                <a:ext cx="2343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520" h="758" extrusionOk="0">
                    <a:moveTo>
                      <a:pt x="291" y="0"/>
                    </a:moveTo>
                    <a:cubicBezTo>
                      <a:pt x="157" y="0"/>
                      <a:pt x="32" y="155"/>
                      <a:pt x="21" y="363"/>
                    </a:cubicBezTo>
                    <a:cubicBezTo>
                      <a:pt x="1" y="570"/>
                      <a:pt x="104" y="747"/>
                      <a:pt x="240" y="757"/>
                    </a:cubicBezTo>
                    <a:cubicBezTo>
                      <a:pt x="244" y="757"/>
                      <a:pt x="248" y="757"/>
                      <a:pt x="252" y="757"/>
                    </a:cubicBezTo>
                    <a:cubicBezTo>
                      <a:pt x="382" y="757"/>
                      <a:pt x="499" y="595"/>
                      <a:pt x="509" y="394"/>
                    </a:cubicBezTo>
                    <a:cubicBezTo>
                      <a:pt x="519" y="187"/>
                      <a:pt x="426" y="1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9"/>
              <p:cNvSpPr/>
              <p:nvPr/>
            </p:nvSpPr>
            <p:spPr>
              <a:xfrm>
                <a:off x="6640396" y="1380132"/>
                <a:ext cx="25283" cy="32719"/>
              </a:xfrm>
              <a:custGeom>
                <a:avLst/>
                <a:gdLst/>
                <a:ahLst/>
                <a:cxnLst/>
                <a:rect l="l" t="t" r="r" b="b"/>
                <a:pathLst>
                  <a:path w="561" h="726" extrusionOk="0">
                    <a:moveTo>
                      <a:pt x="335" y="1"/>
                    </a:moveTo>
                    <a:cubicBezTo>
                      <a:pt x="213" y="1"/>
                      <a:pt x="89" y="128"/>
                      <a:pt x="42" y="306"/>
                    </a:cubicBezTo>
                    <a:cubicBezTo>
                      <a:pt x="0" y="503"/>
                      <a:pt x="63" y="690"/>
                      <a:pt x="187" y="721"/>
                    </a:cubicBezTo>
                    <a:cubicBezTo>
                      <a:pt x="200" y="724"/>
                      <a:pt x="213" y="725"/>
                      <a:pt x="226" y="725"/>
                    </a:cubicBezTo>
                    <a:cubicBezTo>
                      <a:pt x="349" y="725"/>
                      <a:pt x="472" y="598"/>
                      <a:pt x="509" y="420"/>
                    </a:cubicBezTo>
                    <a:cubicBezTo>
                      <a:pt x="561" y="223"/>
                      <a:pt x="498" y="36"/>
                      <a:pt x="374" y="5"/>
                    </a:cubicBezTo>
                    <a:cubicBezTo>
                      <a:pt x="361" y="2"/>
                      <a:pt x="348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9"/>
              <p:cNvSpPr/>
              <p:nvPr/>
            </p:nvSpPr>
            <p:spPr>
              <a:xfrm>
                <a:off x="6638503" y="1324698"/>
                <a:ext cx="42138" cy="17847"/>
              </a:xfrm>
              <a:custGeom>
                <a:avLst/>
                <a:gdLst/>
                <a:ahLst/>
                <a:cxnLst/>
                <a:rect l="l" t="t" r="r" b="b"/>
                <a:pathLst>
                  <a:path w="935" h="396" extrusionOk="0">
                    <a:moveTo>
                      <a:pt x="457" y="1"/>
                    </a:moveTo>
                    <a:cubicBezTo>
                      <a:pt x="333" y="11"/>
                      <a:pt x="219" y="32"/>
                      <a:pt x="136" y="73"/>
                    </a:cubicBezTo>
                    <a:cubicBezTo>
                      <a:pt x="53" y="115"/>
                      <a:pt x="1" y="177"/>
                      <a:pt x="12" y="229"/>
                    </a:cubicBezTo>
                    <a:cubicBezTo>
                      <a:pt x="12" y="322"/>
                      <a:pt x="188" y="395"/>
                      <a:pt x="416" y="395"/>
                    </a:cubicBezTo>
                    <a:lnTo>
                      <a:pt x="478" y="395"/>
                    </a:lnTo>
                    <a:cubicBezTo>
                      <a:pt x="603" y="384"/>
                      <a:pt x="717" y="364"/>
                      <a:pt x="810" y="322"/>
                    </a:cubicBezTo>
                    <a:cubicBezTo>
                      <a:pt x="893" y="281"/>
                      <a:pt x="935" y="229"/>
                      <a:pt x="935" y="167"/>
                    </a:cubicBezTo>
                    <a:cubicBezTo>
                      <a:pt x="925" y="73"/>
                      <a:pt x="748" y="1"/>
                      <a:pt x="5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9"/>
              <p:cNvSpPr/>
              <p:nvPr/>
            </p:nvSpPr>
            <p:spPr>
              <a:xfrm>
                <a:off x="6794664" y="1336867"/>
                <a:ext cx="42138" cy="22489"/>
              </a:xfrm>
              <a:custGeom>
                <a:avLst/>
                <a:gdLst/>
                <a:ahLst/>
                <a:cxnLst/>
                <a:rect l="l" t="t" r="r" b="b"/>
                <a:pathLst>
                  <a:path w="935" h="499" extrusionOk="0">
                    <a:moveTo>
                      <a:pt x="229" y="1"/>
                    </a:moveTo>
                    <a:cubicBezTo>
                      <a:pt x="125" y="1"/>
                      <a:pt x="53" y="21"/>
                      <a:pt x="32" y="73"/>
                    </a:cubicBezTo>
                    <a:cubicBezTo>
                      <a:pt x="1" y="177"/>
                      <a:pt x="157" y="343"/>
                      <a:pt x="406" y="436"/>
                    </a:cubicBezTo>
                    <a:cubicBezTo>
                      <a:pt x="509" y="478"/>
                      <a:pt x="623" y="499"/>
                      <a:pt x="717" y="499"/>
                    </a:cubicBezTo>
                    <a:cubicBezTo>
                      <a:pt x="820" y="499"/>
                      <a:pt x="893" y="478"/>
                      <a:pt x="913" y="426"/>
                    </a:cubicBezTo>
                    <a:cubicBezTo>
                      <a:pt x="934" y="374"/>
                      <a:pt x="903" y="312"/>
                      <a:pt x="841" y="239"/>
                    </a:cubicBezTo>
                    <a:cubicBezTo>
                      <a:pt x="768" y="167"/>
                      <a:pt x="664" y="104"/>
                      <a:pt x="551" y="63"/>
                    </a:cubicBezTo>
                    <a:cubicBezTo>
                      <a:pt x="436" y="21"/>
                      <a:pt x="323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9"/>
              <p:cNvSpPr/>
              <p:nvPr/>
            </p:nvSpPr>
            <p:spPr>
              <a:xfrm>
                <a:off x="7758174" y="3940308"/>
                <a:ext cx="111317" cy="74406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1651" extrusionOk="0">
                    <a:moveTo>
                      <a:pt x="1619" y="1"/>
                    </a:moveTo>
                    <a:cubicBezTo>
                      <a:pt x="1536" y="12"/>
                      <a:pt x="1463" y="22"/>
                      <a:pt x="1349" y="42"/>
                    </a:cubicBezTo>
                    <a:cubicBezTo>
                      <a:pt x="1276" y="53"/>
                      <a:pt x="1204" y="84"/>
                      <a:pt x="1110" y="115"/>
                    </a:cubicBezTo>
                    <a:cubicBezTo>
                      <a:pt x="965" y="178"/>
                      <a:pt x="820" y="250"/>
                      <a:pt x="654" y="374"/>
                    </a:cubicBezTo>
                    <a:cubicBezTo>
                      <a:pt x="519" y="457"/>
                      <a:pt x="384" y="572"/>
                      <a:pt x="239" y="706"/>
                    </a:cubicBezTo>
                    <a:cubicBezTo>
                      <a:pt x="229" y="717"/>
                      <a:pt x="218" y="727"/>
                      <a:pt x="218" y="748"/>
                    </a:cubicBezTo>
                    <a:cubicBezTo>
                      <a:pt x="125" y="862"/>
                      <a:pt x="52" y="966"/>
                      <a:pt x="22" y="1070"/>
                    </a:cubicBezTo>
                    <a:cubicBezTo>
                      <a:pt x="1" y="1121"/>
                      <a:pt x="1" y="1183"/>
                      <a:pt x="11" y="1246"/>
                    </a:cubicBezTo>
                    <a:cubicBezTo>
                      <a:pt x="11" y="1298"/>
                      <a:pt x="32" y="1360"/>
                      <a:pt x="73" y="1412"/>
                    </a:cubicBezTo>
                    <a:cubicBezTo>
                      <a:pt x="105" y="1453"/>
                      <a:pt x="156" y="1495"/>
                      <a:pt x="208" y="1526"/>
                    </a:cubicBezTo>
                    <a:cubicBezTo>
                      <a:pt x="271" y="1568"/>
                      <a:pt x="343" y="1598"/>
                      <a:pt x="416" y="1619"/>
                    </a:cubicBezTo>
                    <a:cubicBezTo>
                      <a:pt x="488" y="1640"/>
                      <a:pt x="571" y="1651"/>
                      <a:pt x="665" y="1651"/>
                    </a:cubicBezTo>
                    <a:lnTo>
                      <a:pt x="737" y="1651"/>
                    </a:lnTo>
                    <a:cubicBezTo>
                      <a:pt x="799" y="1651"/>
                      <a:pt x="872" y="1651"/>
                      <a:pt x="955" y="1640"/>
                    </a:cubicBezTo>
                    <a:cubicBezTo>
                      <a:pt x="1027" y="1630"/>
                      <a:pt x="1100" y="1609"/>
                      <a:pt x="1173" y="1588"/>
                    </a:cubicBezTo>
                    <a:cubicBezTo>
                      <a:pt x="1225" y="1568"/>
                      <a:pt x="1276" y="1557"/>
                      <a:pt x="1329" y="1526"/>
                    </a:cubicBezTo>
                    <a:cubicBezTo>
                      <a:pt x="1432" y="1485"/>
                      <a:pt x="1536" y="1432"/>
                      <a:pt x="1670" y="1349"/>
                    </a:cubicBezTo>
                    <a:cubicBezTo>
                      <a:pt x="1795" y="1277"/>
                      <a:pt x="1909" y="1194"/>
                      <a:pt x="2013" y="1111"/>
                    </a:cubicBezTo>
                    <a:cubicBezTo>
                      <a:pt x="2117" y="1028"/>
                      <a:pt x="2221" y="934"/>
                      <a:pt x="2293" y="841"/>
                    </a:cubicBezTo>
                    <a:cubicBezTo>
                      <a:pt x="2355" y="768"/>
                      <a:pt x="2397" y="696"/>
                      <a:pt x="2428" y="623"/>
                    </a:cubicBezTo>
                    <a:cubicBezTo>
                      <a:pt x="2459" y="551"/>
                      <a:pt x="2470" y="468"/>
                      <a:pt x="2459" y="406"/>
                    </a:cubicBezTo>
                    <a:cubicBezTo>
                      <a:pt x="2428" y="208"/>
                      <a:pt x="2221" y="105"/>
                      <a:pt x="2065" y="63"/>
                    </a:cubicBezTo>
                    <a:cubicBezTo>
                      <a:pt x="2002" y="42"/>
                      <a:pt x="1940" y="32"/>
                      <a:pt x="1878" y="22"/>
                    </a:cubicBezTo>
                    <a:cubicBezTo>
                      <a:pt x="1806" y="12"/>
                      <a:pt x="1733" y="1"/>
                      <a:pt x="16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9"/>
              <p:cNvSpPr/>
              <p:nvPr/>
            </p:nvSpPr>
            <p:spPr>
              <a:xfrm>
                <a:off x="7761914" y="3971675"/>
                <a:ext cx="34161" cy="25148"/>
              </a:xfrm>
              <a:custGeom>
                <a:avLst/>
                <a:gdLst/>
                <a:ahLst/>
                <a:cxnLst/>
                <a:rect l="l" t="t" r="r" b="b"/>
                <a:pathLst>
                  <a:path w="758" h="558" extrusionOk="0">
                    <a:moveTo>
                      <a:pt x="695" y="0"/>
                    </a:moveTo>
                    <a:cubicBezTo>
                      <a:pt x="665" y="10"/>
                      <a:pt x="633" y="21"/>
                      <a:pt x="602" y="42"/>
                    </a:cubicBezTo>
                    <a:cubicBezTo>
                      <a:pt x="571" y="52"/>
                      <a:pt x="550" y="62"/>
                      <a:pt x="519" y="72"/>
                    </a:cubicBezTo>
                    <a:cubicBezTo>
                      <a:pt x="457" y="104"/>
                      <a:pt x="395" y="145"/>
                      <a:pt x="333" y="187"/>
                    </a:cubicBezTo>
                    <a:cubicBezTo>
                      <a:pt x="218" y="280"/>
                      <a:pt x="115" y="384"/>
                      <a:pt x="11" y="487"/>
                    </a:cubicBezTo>
                    <a:cubicBezTo>
                      <a:pt x="1" y="508"/>
                      <a:pt x="1" y="529"/>
                      <a:pt x="11" y="550"/>
                    </a:cubicBezTo>
                    <a:cubicBezTo>
                      <a:pt x="21" y="555"/>
                      <a:pt x="32" y="558"/>
                      <a:pt x="42" y="558"/>
                    </a:cubicBezTo>
                    <a:cubicBezTo>
                      <a:pt x="52" y="558"/>
                      <a:pt x="63" y="555"/>
                      <a:pt x="73" y="550"/>
                    </a:cubicBezTo>
                    <a:cubicBezTo>
                      <a:pt x="167" y="446"/>
                      <a:pt x="260" y="353"/>
                      <a:pt x="363" y="270"/>
                    </a:cubicBezTo>
                    <a:cubicBezTo>
                      <a:pt x="395" y="238"/>
                      <a:pt x="436" y="218"/>
                      <a:pt x="478" y="187"/>
                    </a:cubicBezTo>
                    <a:cubicBezTo>
                      <a:pt x="519" y="166"/>
                      <a:pt x="561" y="145"/>
                      <a:pt x="612" y="125"/>
                    </a:cubicBezTo>
                    <a:lnTo>
                      <a:pt x="602" y="125"/>
                    </a:lnTo>
                    <a:cubicBezTo>
                      <a:pt x="644" y="104"/>
                      <a:pt x="675" y="93"/>
                      <a:pt x="716" y="83"/>
                    </a:cubicBezTo>
                    <a:cubicBezTo>
                      <a:pt x="737" y="72"/>
                      <a:pt x="758" y="52"/>
                      <a:pt x="748" y="31"/>
                    </a:cubicBezTo>
                    <a:cubicBezTo>
                      <a:pt x="748" y="10"/>
                      <a:pt x="727" y="0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7769396" y="3986142"/>
                <a:ext cx="29474" cy="20596"/>
              </a:xfrm>
              <a:custGeom>
                <a:avLst/>
                <a:gdLst/>
                <a:ahLst/>
                <a:cxnLst/>
                <a:rect l="l" t="t" r="r" b="b"/>
                <a:pathLst>
                  <a:path w="654" h="457" extrusionOk="0">
                    <a:moveTo>
                      <a:pt x="612" y="0"/>
                    </a:moveTo>
                    <a:cubicBezTo>
                      <a:pt x="602" y="0"/>
                      <a:pt x="592" y="11"/>
                      <a:pt x="582" y="11"/>
                    </a:cubicBezTo>
                    <a:cubicBezTo>
                      <a:pt x="540" y="32"/>
                      <a:pt x="488" y="53"/>
                      <a:pt x="436" y="83"/>
                    </a:cubicBezTo>
                    <a:lnTo>
                      <a:pt x="280" y="177"/>
                    </a:lnTo>
                    <a:cubicBezTo>
                      <a:pt x="188" y="239"/>
                      <a:pt x="105" y="312"/>
                      <a:pt x="22" y="385"/>
                    </a:cubicBezTo>
                    <a:cubicBezTo>
                      <a:pt x="1" y="395"/>
                      <a:pt x="11" y="426"/>
                      <a:pt x="22" y="447"/>
                    </a:cubicBezTo>
                    <a:cubicBezTo>
                      <a:pt x="32" y="447"/>
                      <a:pt x="42" y="457"/>
                      <a:pt x="52" y="457"/>
                    </a:cubicBezTo>
                    <a:cubicBezTo>
                      <a:pt x="63" y="457"/>
                      <a:pt x="73" y="447"/>
                      <a:pt x="84" y="447"/>
                    </a:cubicBezTo>
                    <a:cubicBezTo>
                      <a:pt x="125" y="405"/>
                      <a:pt x="156" y="374"/>
                      <a:pt x="197" y="343"/>
                    </a:cubicBezTo>
                    <a:cubicBezTo>
                      <a:pt x="260" y="291"/>
                      <a:pt x="322" y="249"/>
                      <a:pt x="384" y="208"/>
                    </a:cubicBezTo>
                    <a:cubicBezTo>
                      <a:pt x="467" y="156"/>
                      <a:pt x="550" y="115"/>
                      <a:pt x="623" y="83"/>
                    </a:cubicBezTo>
                    <a:cubicBezTo>
                      <a:pt x="633" y="73"/>
                      <a:pt x="644" y="63"/>
                      <a:pt x="644" y="53"/>
                    </a:cubicBezTo>
                    <a:cubicBezTo>
                      <a:pt x="654" y="42"/>
                      <a:pt x="644" y="32"/>
                      <a:pt x="644" y="21"/>
                    </a:cubicBezTo>
                    <a:cubicBezTo>
                      <a:pt x="633" y="11"/>
                      <a:pt x="623" y="11"/>
                      <a:pt x="6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7782511" y="3995471"/>
                <a:ext cx="22939" cy="1550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344" extrusionOk="0">
                    <a:moveTo>
                      <a:pt x="467" y="1"/>
                    </a:moveTo>
                    <a:cubicBezTo>
                      <a:pt x="457" y="1"/>
                      <a:pt x="446" y="1"/>
                      <a:pt x="446" y="12"/>
                    </a:cubicBezTo>
                    <a:cubicBezTo>
                      <a:pt x="363" y="53"/>
                      <a:pt x="291" y="84"/>
                      <a:pt x="218" y="136"/>
                    </a:cubicBezTo>
                    <a:cubicBezTo>
                      <a:pt x="145" y="178"/>
                      <a:pt x="83" y="229"/>
                      <a:pt x="21" y="281"/>
                    </a:cubicBezTo>
                    <a:cubicBezTo>
                      <a:pt x="0" y="291"/>
                      <a:pt x="10" y="323"/>
                      <a:pt x="21" y="333"/>
                    </a:cubicBezTo>
                    <a:cubicBezTo>
                      <a:pt x="31" y="344"/>
                      <a:pt x="42" y="344"/>
                      <a:pt x="52" y="344"/>
                    </a:cubicBezTo>
                    <a:cubicBezTo>
                      <a:pt x="62" y="344"/>
                      <a:pt x="72" y="344"/>
                      <a:pt x="83" y="333"/>
                    </a:cubicBezTo>
                    <a:lnTo>
                      <a:pt x="114" y="302"/>
                    </a:lnTo>
                    <a:cubicBezTo>
                      <a:pt x="166" y="261"/>
                      <a:pt x="228" y="229"/>
                      <a:pt x="280" y="188"/>
                    </a:cubicBezTo>
                    <a:cubicBezTo>
                      <a:pt x="342" y="146"/>
                      <a:pt x="415" y="115"/>
                      <a:pt x="487" y="84"/>
                    </a:cubicBezTo>
                    <a:cubicBezTo>
                      <a:pt x="508" y="74"/>
                      <a:pt x="508" y="42"/>
                      <a:pt x="498" y="22"/>
                    </a:cubicBez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7530986" y="3910383"/>
                <a:ext cx="116454" cy="67376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495" extrusionOk="0">
                    <a:moveTo>
                      <a:pt x="1557" y="1"/>
                    </a:moveTo>
                    <a:cubicBezTo>
                      <a:pt x="1483" y="1"/>
                      <a:pt x="1400" y="12"/>
                      <a:pt x="1308" y="32"/>
                    </a:cubicBezTo>
                    <a:cubicBezTo>
                      <a:pt x="1152" y="53"/>
                      <a:pt x="996" y="105"/>
                      <a:pt x="799" y="188"/>
                    </a:cubicBezTo>
                    <a:cubicBezTo>
                      <a:pt x="654" y="250"/>
                      <a:pt x="508" y="333"/>
                      <a:pt x="332" y="437"/>
                    </a:cubicBezTo>
                    <a:cubicBezTo>
                      <a:pt x="322" y="447"/>
                      <a:pt x="312" y="457"/>
                      <a:pt x="312" y="468"/>
                    </a:cubicBezTo>
                    <a:cubicBezTo>
                      <a:pt x="187" y="561"/>
                      <a:pt x="104" y="655"/>
                      <a:pt x="52" y="748"/>
                    </a:cubicBezTo>
                    <a:cubicBezTo>
                      <a:pt x="21" y="800"/>
                      <a:pt x="11" y="862"/>
                      <a:pt x="1" y="925"/>
                    </a:cubicBezTo>
                    <a:cubicBezTo>
                      <a:pt x="1" y="976"/>
                      <a:pt x="11" y="1038"/>
                      <a:pt x="42" y="1100"/>
                    </a:cubicBezTo>
                    <a:cubicBezTo>
                      <a:pt x="63" y="1142"/>
                      <a:pt x="93" y="1194"/>
                      <a:pt x="146" y="1246"/>
                    </a:cubicBezTo>
                    <a:cubicBezTo>
                      <a:pt x="197" y="1287"/>
                      <a:pt x="259" y="1329"/>
                      <a:pt x="332" y="1370"/>
                    </a:cubicBezTo>
                    <a:cubicBezTo>
                      <a:pt x="405" y="1402"/>
                      <a:pt x="478" y="1422"/>
                      <a:pt x="571" y="1443"/>
                    </a:cubicBezTo>
                    <a:cubicBezTo>
                      <a:pt x="591" y="1453"/>
                      <a:pt x="612" y="1464"/>
                      <a:pt x="633" y="1464"/>
                    </a:cubicBezTo>
                    <a:lnTo>
                      <a:pt x="851" y="1495"/>
                    </a:lnTo>
                    <a:cubicBezTo>
                      <a:pt x="934" y="1495"/>
                      <a:pt x="1006" y="1495"/>
                      <a:pt x="1079" y="1485"/>
                    </a:cubicBezTo>
                    <a:cubicBezTo>
                      <a:pt x="1142" y="1474"/>
                      <a:pt x="1193" y="1464"/>
                      <a:pt x="1245" y="1453"/>
                    </a:cubicBezTo>
                    <a:cubicBezTo>
                      <a:pt x="1349" y="1432"/>
                      <a:pt x="1474" y="1402"/>
                      <a:pt x="1608" y="1349"/>
                    </a:cubicBezTo>
                    <a:cubicBezTo>
                      <a:pt x="1753" y="1298"/>
                      <a:pt x="1878" y="1246"/>
                      <a:pt x="1992" y="1183"/>
                    </a:cubicBezTo>
                    <a:cubicBezTo>
                      <a:pt x="2117" y="1121"/>
                      <a:pt x="2230" y="1049"/>
                      <a:pt x="2324" y="966"/>
                    </a:cubicBezTo>
                    <a:cubicBezTo>
                      <a:pt x="2396" y="914"/>
                      <a:pt x="2459" y="852"/>
                      <a:pt x="2500" y="779"/>
                    </a:cubicBezTo>
                    <a:cubicBezTo>
                      <a:pt x="2542" y="717"/>
                      <a:pt x="2573" y="644"/>
                      <a:pt x="2573" y="572"/>
                    </a:cubicBezTo>
                    <a:cubicBezTo>
                      <a:pt x="2583" y="364"/>
                      <a:pt x="2396" y="229"/>
                      <a:pt x="2241" y="157"/>
                    </a:cubicBezTo>
                    <a:cubicBezTo>
                      <a:pt x="2189" y="125"/>
                      <a:pt x="2127" y="105"/>
                      <a:pt x="2075" y="84"/>
                    </a:cubicBezTo>
                    <a:cubicBezTo>
                      <a:pt x="2002" y="53"/>
                      <a:pt x="1940" y="42"/>
                      <a:pt x="1857" y="22"/>
                    </a:cubicBezTo>
                    <a:lnTo>
                      <a:pt x="1815" y="12"/>
                    </a:lnTo>
                    <a:cubicBezTo>
                      <a:pt x="1743" y="1"/>
                      <a:pt x="1660" y="1"/>
                      <a:pt x="15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7534726" y="3934719"/>
                <a:ext cx="37451" cy="18793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7" extrusionOk="0">
                    <a:moveTo>
                      <a:pt x="789" y="0"/>
                    </a:moveTo>
                    <a:cubicBezTo>
                      <a:pt x="747" y="0"/>
                      <a:pt x="716" y="0"/>
                      <a:pt x="685" y="11"/>
                    </a:cubicBezTo>
                    <a:cubicBezTo>
                      <a:pt x="654" y="11"/>
                      <a:pt x="623" y="21"/>
                      <a:pt x="591" y="32"/>
                    </a:cubicBezTo>
                    <a:cubicBezTo>
                      <a:pt x="529" y="53"/>
                      <a:pt x="457" y="73"/>
                      <a:pt x="384" y="115"/>
                    </a:cubicBezTo>
                    <a:cubicBezTo>
                      <a:pt x="259" y="177"/>
                      <a:pt x="135" y="260"/>
                      <a:pt x="21" y="343"/>
                    </a:cubicBezTo>
                    <a:cubicBezTo>
                      <a:pt x="1" y="353"/>
                      <a:pt x="1" y="385"/>
                      <a:pt x="10" y="395"/>
                    </a:cubicBezTo>
                    <a:cubicBezTo>
                      <a:pt x="17" y="407"/>
                      <a:pt x="32" y="416"/>
                      <a:pt x="44" y="416"/>
                    </a:cubicBezTo>
                    <a:cubicBezTo>
                      <a:pt x="52" y="416"/>
                      <a:pt x="59" y="413"/>
                      <a:pt x="63" y="405"/>
                    </a:cubicBezTo>
                    <a:cubicBezTo>
                      <a:pt x="176" y="332"/>
                      <a:pt x="280" y="260"/>
                      <a:pt x="405" y="187"/>
                    </a:cubicBezTo>
                    <a:lnTo>
                      <a:pt x="405" y="198"/>
                    </a:lnTo>
                    <a:lnTo>
                      <a:pt x="529" y="136"/>
                    </a:lnTo>
                    <a:cubicBezTo>
                      <a:pt x="581" y="115"/>
                      <a:pt x="623" y="104"/>
                      <a:pt x="674" y="94"/>
                    </a:cubicBezTo>
                    <a:lnTo>
                      <a:pt x="664" y="94"/>
                    </a:lnTo>
                    <a:cubicBezTo>
                      <a:pt x="706" y="83"/>
                      <a:pt x="747" y="83"/>
                      <a:pt x="789" y="73"/>
                    </a:cubicBezTo>
                    <a:cubicBezTo>
                      <a:pt x="810" y="73"/>
                      <a:pt x="830" y="53"/>
                      <a:pt x="830" y="32"/>
                    </a:cubicBezTo>
                    <a:cubicBezTo>
                      <a:pt x="830" y="11"/>
                      <a:pt x="810" y="0"/>
                      <a:pt x="7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7540360" y="3949231"/>
                <a:ext cx="31818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706" h="343" extrusionOk="0">
                    <a:moveTo>
                      <a:pt x="674" y="0"/>
                    </a:moveTo>
                    <a:cubicBezTo>
                      <a:pt x="664" y="0"/>
                      <a:pt x="653" y="0"/>
                      <a:pt x="653" y="10"/>
                    </a:cubicBezTo>
                    <a:cubicBezTo>
                      <a:pt x="591" y="21"/>
                      <a:pt x="539" y="31"/>
                      <a:pt x="487" y="52"/>
                    </a:cubicBezTo>
                    <a:cubicBezTo>
                      <a:pt x="436" y="63"/>
                      <a:pt x="373" y="93"/>
                      <a:pt x="321" y="114"/>
                    </a:cubicBezTo>
                    <a:cubicBezTo>
                      <a:pt x="217" y="156"/>
                      <a:pt x="114" y="208"/>
                      <a:pt x="21" y="259"/>
                    </a:cubicBezTo>
                    <a:cubicBezTo>
                      <a:pt x="0" y="280"/>
                      <a:pt x="0" y="301"/>
                      <a:pt x="10" y="321"/>
                    </a:cubicBezTo>
                    <a:cubicBezTo>
                      <a:pt x="21" y="332"/>
                      <a:pt x="31" y="332"/>
                      <a:pt x="41" y="342"/>
                    </a:cubicBezTo>
                    <a:cubicBezTo>
                      <a:pt x="51" y="342"/>
                      <a:pt x="62" y="332"/>
                      <a:pt x="72" y="332"/>
                    </a:cubicBezTo>
                    <a:cubicBezTo>
                      <a:pt x="114" y="301"/>
                      <a:pt x="166" y="280"/>
                      <a:pt x="207" y="259"/>
                    </a:cubicBezTo>
                    <a:cubicBezTo>
                      <a:pt x="270" y="218"/>
                      <a:pt x="342" y="187"/>
                      <a:pt x="415" y="156"/>
                    </a:cubicBezTo>
                    <a:cubicBezTo>
                      <a:pt x="498" y="125"/>
                      <a:pt x="591" y="104"/>
                      <a:pt x="674" y="83"/>
                    </a:cubicBezTo>
                    <a:cubicBezTo>
                      <a:pt x="685" y="83"/>
                      <a:pt x="695" y="73"/>
                      <a:pt x="695" y="63"/>
                    </a:cubicBezTo>
                    <a:cubicBezTo>
                      <a:pt x="705" y="52"/>
                      <a:pt x="705" y="42"/>
                      <a:pt x="705" y="31"/>
                    </a:cubicBezTo>
                    <a:cubicBezTo>
                      <a:pt x="695" y="21"/>
                      <a:pt x="695" y="10"/>
                      <a:pt x="685" y="10"/>
                    </a:cubicBezTo>
                    <a:cubicBezTo>
                      <a:pt x="674" y="10"/>
                      <a:pt x="674" y="0"/>
                      <a:pt x="674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7552483" y="3959777"/>
                <a:ext cx="24382" cy="11672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59" extrusionOk="0">
                    <a:moveTo>
                      <a:pt x="499" y="0"/>
                    </a:moveTo>
                    <a:cubicBezTo>
                      <a:pt x="493" y="0"/>
                      <a:pt x="488" y="4"/>
                      <a:pt x="488" y="4"/>
                    </a:cubicBezTo>
                    <a:cubicBezTo>
                      <a:pt x="405" y="25"/>
                      <a:pt x="322" y="46"/>
                      <a:pt x="239" y="78"/>
                    </a:cubicBezTo>
                    <a:cubicBezTo>
                      <a:pt x="167" y="108"/>
                      <a:pt x="94" y="150"/>
                      <a:pt x="21" y="181"/>
                    </a:cubicBezTo>
                    <a:cubicBezTo>
                      <a:pt x="1" y="191"/>
                      <a:pt x="1" y="223"/>
                      <a:pt x="11" y="243"/>
                    </a:cubicBezTo>
                    <a:cubicBezTo>
                      <a:pt x="21" y="253"/>
                      <a:pt x="21" y="253"/>
                      <a:pt x="31" y="253"/>
                    </a:cubicBezTo>
                    <a:cubicBezTo>
                      <a:pt x="38" y="257"/>
                      <a:pt x="43" y="258"/>
                      <a:pt x="46" y="258"/>
                    </a:cubicBezTo>
                    <a:cubicBezTo>
                      <a:pt x="53" y="258"/>
                      <a:pt x="56" y="253"/>
                      <a:pt x="63" y="253"/>
                    </a:cubicBezTo>
                    <a:cubicBezTo>
                      <a:pt x="84" y="243"/>
                      <a:pt x="94" y="233"/>
                      <a:pt x="114" y="223"/>
                    </a:cubicBezTo>
                    <a:lnTo>
                      <a:pt x="114" y="223"/>
                    </a:lnTo>
                    <a:lnTo>
                      <a:pt x="104" y="233"/>
                    </a:lnTo>
                    <a:cubicBezTo>
                      <a:pt x="167" y="202"/>
                      <a:pt x="229" y="170"/>
                      <a:pt x="291" y="150"/>
                    </a:cubicBezTo>
                    <a:cubicBezTo>
                      <a:pt x="363" y="119"/>
                      <a:pt x="436" y="98"/>
                      <a:pt x="509" y="78"/>
                    </a:cubicBezTo>
                    <a:cubicBezTo>
                      <a:pt x="529" y="78"/>
                      <a:pt x="540" y="46"/>
                      <a:pt x="540" y="25"/>
                    </a:cubicBezTo>
                    <a:cubicBezTo>
                      <a:pt x="529" y="15"/>
                      <a:pt x="529" y="4"/>
                      <a:pt x="519" y="4"/>
                    </a:cubicBezTo>
                    <a:lnTo>
                      <a:pt x="509" y="4"/>
                    </a:lnTo>
                    <a:cubicBezTo>
                      <a:pt x="505" y="1"/>
                      <a:pt x="502" y="0"/>
                      <a:pt x="499" y="0"/>
                    </a:cubicBezTo>
                    <a:close/>
                  </a:path>
                </a:pathLst>
              </a:custGeom>
              <a:solidFill>
                <a:srgbClr val="DF80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7933488" y="3383899"/>
                <a:ext cx="184732" cy="160170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554" extrusionOk="0">
                    <a:moveTo>
                      <a:pt x="2663" y="0"/>
                    </a:moveTo>
                    <a:cubicBezTo>
                      <a:pt x="2530" y="0"/>
                      <a:pt x="2392" y="22"/>
                      <a:pt x="2262" y="65"/>
                    </a:cubicBezTo>
                    <a:cubicBezTo>
                      <a:pt x="2096" y="107"/>
                      <a:pt x="1940" y="200"/>
                      <a:pt x="1764" y="335"/>
                    </a:cubicBezTo>
                    <a:cubicBezTo>
                      <a:pt x="1598" y="459"/>
                      <a:pt x="1453" y="605"/>
                      <a:pt x="1318" y="750"/>
                    </a:cubicBezTo>
                    <a:lnTo>
                      <a:pt x="1204" y="874"/>
                    </a:lnTo>
                    <a:cubicBezTo>
                      <a:pt x="1100" y="978"/>
                      <a:pt x="1007" y="1082"/>
                      <a:pt x="903" y="1175"/>
                    </a:cubicBezTo>
                    <a:cubicBezTo>
                      <a:pt x="903" y="1185"/>
                      <a:pt x="892" y="1185"/>
                      <a:pt x="892" y="1185"/>
                    </a:cubicBezTo>
                    <a:cubicBezTo>
                      <a:pt x="706" y="1362"/>
                      <a:pt x="551" y="1476"/>
                      <a:pt x="394" y="1559"/>
                    </a:cubicBezTo>
                    <a:cubicBezTo>
                      <a:pt x="291" y="1621"/>
                      <a:pt x="187" y="1663"/>
                      <a:pt x="73" y="1694"/>
                    </a:cubicBezTo>
                    <a:cubicBezTo>
                      <a:pt x="53" y="1694"/>
                      <a:pt x="32" y="1715"/>
                      <a:pt x="21" y="1736"/>
                    </a:cubicBezTo>
                    <a:cubicBezTo>
                      <a:pt x="0" y="1766"/>
                      <a:pt x="0" y="1798"/>
                      <a:pt x="11" y="1829"/>
                    </a:cubicBezTo>
                    <a:cubicBezTo>
                      <a:pt x="0" y="1870"/>
                      <a:pt x="11" y="1902"/>
                      <a:pt x="32" y="1932"/>
                    </a:cubicBezTo>
                    <a:cubicBezTo>
                      <a:pt x="83" y="2015"/>
                      <a:pt x="136" y="2088"/>
                      <a:pt x="177" y="2171"/>
                    </a:cubicBezTo>
                    <a:cubicBezTo>
                      <a:pt x="312" y="2379"/>
                      <a:pt x="447" y="2586"/>
                      <a:pt x="592" y="2783"/>
                    </a:cubicBezTo>
                    <a:cubicBezTo>
                      <a:pt x="706" y="2928"/>
                      <a:pt x="820" y="3053"/>
                      <a:pt x="945" y="3156"/>
                    </a:cubicBezTo>
                    <a:cubicBezTo>
                      <a:pt x="1069" y="3260"/>
                      <a:pt x="1224" y="3354"/>
                      <a:pt x="1380" y="3426"/>
                    </a:cubicBezTo>
                    <a:cubicBezTo>
                      <a:pt x="1546" y="3499"/>
                      <a:pt x="1722" y="3541"/>
                      <a:pt x="1909" y="3550"/>
                    </a:cubicBezTo>
                    <a:cubicBezTo>
                      <a:pt x="1937" y="3552"/>
                      <a:pt x="1966" y="3553"/>
                      <a:pt x="1995" y="3553"/>
                    </a:cubicBezTo>
                    <a:cubicBezTo>
                      <a:pt x="2125" y="3553"/>
                      <a:pt x="2261" y="3535"/>
                      <a:pt x="2397" y="3509"/>
                    </a:cubicBezTo>
                    <a:cubicBezTo>
                      <a:pt x="2718" y="3426"/>
                      <a:pt x="3040" y="3271"/>
                      <a:pt x="3320" y="3032"/>
                    </a:cubicBezTo>
                    <a:cubicBezTo>
                      <a:pt x="3589" y="2804"/>
                      <a:pt x="3808" y="2513"/>
                      <a:pt x="3953" y="2202"/>
                    </a:cubicBezTo>
                    <a:cubicBezTo>
                      <a:pt x="4015" y="2047"/>
                      <a:pt x="4057" y="1891"/>
                      <a:pt x="4077" y="1736"/>
                    </a:cubicBezTo>
                    <a:cubicBezTo>
                      <a:pt x="4098" y="1590"/>
                      <a:pt x="4087" y="1434"/>
                      <a:pt x="4067" y="1279"/>
                    </a:cubicBezTo>
                    <a:cubicBezTo>
                      <a:pt x="4004" y="978"/>
                      <a:pt x="3870" y="687"/>
                      <a:pt x="3662" y="459"/>
                    </a:cubicBezTo>
                    <a:cubicBezTo>
                      <a:pt x="3610" y="408"/>
                      <a:pt x="3559" y="356"/>
                      <a:pt x="3496" y="304"/>
                    </a:cubicBezTo>
                    <a:cubicBezTo>
                      <a:pt x="3444" y="263"/>
                      <a:pt x="3382" y="221"/>
                      <a:pt x="3299" y="169"/>
                    </a:cubicBezTo>
                    <a:cubicBezTo>
                      <a:pt x="3174" y="97"/>
                      <a:pt x="3029" y="44"/>
                      <a:pt x="2874" y="14"/>
                    </a:cubicBezTo>
                    <a:cubicBezTo>
                      <a:pt x="2833" y="3"/>
                      <a:pt x="2780" y="3"/>
                      <a:pt x="2739" y="3"/>
                    </a:cubicBezTo>
                    <a:cubicBezTo>
                      <a:pt x="2714" y="1"/>
                      <a:pt x="2688" y="0"/>
                      <a:pt x="26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7602509" y="3248740"/>
                <a:ext cx="145433" cy="172248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3822" extrusionOk="0">
                    <a:moveTo>
                      <a:pt x="1531" y="0"/>
                    </a:moveTo>
                    <a:cubicBezTo>
                      <a:pt x="1459" y="0"/>
                      <a:pt x="1383" y="10"/>
                      <a:pt x="1307" y="25"/>
                    </a:cubicBezTo>
                    <a:cubicBezTo>
                      <a:pt x="1203" y="46"/>
                      <a:pt x="1090" y="77"/>
                      <a:pt x="955" y="129"/>
                    </a:cubicBezTo>
                    <a:cubicBezTo>
                      <a:pt x="862" y="170"/>
                      <a:pt x="758" y="233"/>
                      <a:pt x="654" y="295"/>
                    </a:cubicBezTo>
                    <a:cubicBezTo>
                      <a:pt x="498" y="409"/>
                      <a:pt x="353" y="565"/>
                      <a:pt x="249" y="741"/>
                    </a:cubicBezTo>
                    <a:cubicBezTo>
                      <a:pt x="0" y="1166"/>
                      <a:pt x="11" y="1623"/>
                      <a:pt x="52" y="1934"/>
                    </a:cubicBezTo>
                    <a:cubicBezTo>
                      <a:pt x="83" y="2141"/>
                      <a:pt x="145" y="2338"/>
                      <a:pt x="228" y="2545"/>
                    </a:cubicBezTo>
                    <a:cubicBezTo>
                      <a:pt x="311" y="2743"/>
                      <a:pt x="426" y="2930"/>
                      <a:pt x="560" y="3096"/>
                    </a:cubicBezTo>
                    <a:cubicBezTo>
                      <a:pt x="841" y="3448"/>
                      <a:pt x="1214" y="3686"/>
                      <a:pt x="1608" y="3780"/>
                    </a:cubicBezTo>
                    <a:cubicBezTo>
                      <a:pt x="1701" y="3801"/>
                      <a:pt x="1795" y="3811"/>
                      <a:pt x="1888" y="3822"/>
                    </a:cubicBezTo>
                    <a:cubicBezTo>
                      <a:pt x="2023" y="3822"/>
                      <a:pt x="2158" y="3822"/>
                      <a:pt x="2293" y="3790"/>
                    </a:cubicBezTo>
                    <a:cubicBezTo>
                      <a:pt x="2531" y="3749"/>
                      <a:pt x="2780" y="3656"/>
                      <a:pt x="3019" y="3521"/>
                    </a:cubicBezTo>
                    <a:cubicBezTo>
                      <a:pt x="3071" y="3490"/>
                      <a:pt x="3112" y="3458"/>
                      <a:pt x="3154" y="3428"/>
                    </a:cubicBezTo>
                    <a:cubicBezTo>
                      <a:pt x="3164" y="3428"/>
                      <a:pt x="3174" y="3417"/>
                      <a:pt x="3185" y="3407"/>
                    </a:cubicBezTo>
                    <a:cubicBezTo>
                      <a:pt x="3216" y="3386"/>
                      <a:pt x="3227" y="3355"/>
                      <a:pt x="3227" y="3324"/>
                    </a:cubicBezTo>
                    <a:cubicBezTo>
                      <a:pt x="3227" y="3292"/>
                      <a:pt x="3216" y="3272"/>
                      <a:pt x="3206" y="3251"/>
                    </a:cubicBezTo>
                    <a:cubicBezTo>
                      <a:pt x="3174" y="3220"/>
                      <a:pt x="3154" y="3199"/>
                      <a:pt x="3133" y="3168"/>
                    </a:cubicBezTo>
                    <a:cubicBezTo>
                      <a:pt x="3081" y="3085"/>
                      <a:pt x="3029" y="2981"/>
                      <a:pt x="2988" y="2857"/>
                    </a:cubicBezTo>
                    <a:cubicBezTo>
                      <a:pt x="2925" y="2681"/>
                      <a:pt x="2884" y="2504"/>
                      <a:pt x="2842" y="2287"/>
                    </a:cubicBezTo>
                    <a:cubicBezTo>
                      <a:pt x="2812" y="2162"/>
                      <a:pt x="2791" y="2027"/>
                      <a:pt x="2759" y="1902"/>
                    </a:cubicBezTo>
                    <a:cubicBezTo>
                      <a:pt x="2749" y="1809"/>
                      <a:pt x="2729" y="1716"/>
                      <a:pt x="2708" y="1623"/>
                    </a:cubicBezTo>
                    <a:cubicBezTo>
                      <a:pt x="2676" y="1436"/>
                      <a:pt x="2625" y="1208"/>
                      <a:pt x="2552" y="969"/>
                    </a:cubicBezTo>
                    <a:cubicBezTo>
                      <a:pt x="2480" y="741"/>
                      <a:pt x="2397" y="575"/>
                      <a:pt x="2303" y="429"/>
                    </a:cubicBezTo>
                    <a:cubicBezTo>
                      <a:pt x="2252" y="346"/>
                      <a:pt x="2189" y="274"/>
                      <a:pt x="2127" y="222"/>
                    </a:cubicBezTo>
                    <a:cubicBezTo>
                      <a:pt x="2054" y="160"/>
                      <a:pt x="1982" y="108"/>
                      <a:pt x="1899" y="67"/>
                    </a:cubicBezTo>
                    <a:cubicBezTo>
                      <a:pt x="1805" y="25"/>
                      <a:pt x="1712" y="4"/>
                      <a:pt x="1608" y="4"/>
                    </a:cubicBezTo>
                    <a:cubicBezTo>
                      <a:pt x="1583" y="2"/>
                      <a:pt x="1557" y="0"/>
                      <a:pt x="15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7933488" y="3401791"/>
                <a:ext cx="184732" cy="142278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3157" extrusionOk="0">
                    <a:moveTo>
                      <a:pt x="0" y="1422"/>
                    </a:moveTo>
                    <a:cubicBezTo>
                      <a:pt x="4" y="1425"/>
                      <a:pt x="7" y="1429"/>
                      <a:pt x="10" y="1434"/>
                    </a:cubicBezTo>
                    <a:lnTo>
                      <a:pt x="10" y="1434"/>
                    </a:lnTo>
                    <a:cubicBezTo>
                      <a:pt x="11" y="1433"/>
                      <a:pt x="11" y="1432"/>
                      <a:pt x="11" y="1432"/>
                    </a:cubicBezTo>
                    <a:cubicBezTo>
                      <a:pt x="11" y="1432"/>
                      <a:pt x="11" y="1422"/>
                      <a:pt x="0" y="1422"/>
                    </a:cubicBezTo>
                    <a:close/>
                    <a:moveTo>
                      <a:pt x="3600" y="0"/>
                    </a:moveTo>
                    <a:lnTo>
                      <a:pt x="3600" y="0"/>
                    </a:lnTo>
                    <a:cubicBezTo>
                      <a:pt x="3621" y="21"/>
                      <a:pt x="3631" y="42"/>
                      <a:pt x="3642" y="73"/>
                    </a:cubicBezTo>
                    <a:cubicBezTo>
                      <a:pt x="3693" y="166"/>
                      <a:pt x="3735" y="281"/>
                      <a:pt x="3755" y="394"/>
                    </a:cubicBezTo>
                    <a:cubicBezTo>
                      <a:pt x="3828" y="788"/>
                      <a:pt x="3735" y="1203"/>
                      <a:pt x="3548" y="1567"/>
                    </a:cubicBezTo>
                    <a:cubicBezTo>
                      <a:pt x="3455" y="1754"/>
                      <a:pt x="3330" y="1940"/>
                      <a:pt x="3174" y="2095"/>
                    </a:cubicBezTo>
                    <a:cubicBezTo>
                      <a:pt x="3102" y="2168"/>
                      <a:pt x="3029" y="2251"/>
                      <a:pt x="2946" y="2314"/>
                    </a:cubicBezTo>
                    <a:cubicBezTo>
                      <a:pt x="2863" y="2386"/>
                      <a:pt x="2770" y="2448"/>
                      <a:pt x="2687" y="2500"/>
                    </a:cubicBezTo>
                    <a:cubicBezTo>
                      <a:pt x="2501" y="2604"/>
                      <a:pt x="2303" y="2676"/>
                      <a:pt x="2096" y="2708"/>
                    </a:cubicBezTo>
                    <a:cubicBezTo>
                      <a:pt x="2023" y="2715"/>
                      <a:pt x="1945" y="2722"/>
                      <a:pt x="1869" y="2722"/>
                    </a:cubicBezTo>
                    <a:cubicBezTo>
                      <a:pt x="1837" y="2722"/>
                      <a:pt x="1805" y="2721"/>
                      <a:pt x="1775" y="2718"/>
                    </a:cubicBezTo>
                    <a:cubicBezTo>
                      <a:pt x="1650" y="2708"/>
                      <a:pt x="1526" y="2687"/>
                      <a:pt x="1401" y="2646"/>
                    </a:cubicBezTo>
                    <a:cubicBezTo>
                      <a:pt x="1245" y="2593"/>
                      <a:pt x="1090" y="2510"/>
                      <a:pt x="955" y="2427"/>
                    </a:cubicBezTo>
                    <a:cubicBezTo>
                      <a:pt x="799" y="2334"/>
                      <a:pt x="654" y="2220"/>
                      <a:pt x="519" y="2095"/>
                    </a:cubicBezTo>
                    <a:cubicBezTo>
                      <a:pt x="394" y="1982"/>
                      <a:pt x="270" y="1846"/>
                      <a:pt x="166" y="1701"/>
                    </a:cubicBezTo>
                    <a:cubicBezTo>
                      <a:pt x="125" y="1629"/>
                      <a:pt x="73" y="1556"/>
                      <a:pt x="32" y="1473"/>
                    </a:cubicBezTo>
                    <a:cubicBezTo>
                      <a:pt x="25" y="1459"/>
                      <a:pt x="18" y="1445"/>
                      <a:pt x="10" y="1434"/>
                    </a:cubicBezTo>
                    <a:lnTo>
                      <a:pt x="10" y="1434"/>
                    </a:lnTo>
                    <a:cubicBezTo>
                      <a:pt x="1" y="1474"/>
                      <a:pt x="12" y="1505"/>
                      <a:pt x="32" y="1535"/>
                    </a:cubicBezTo>
                    <a:cubicBezTo>
                      <a:pt x="73" y="1618"/>
                      <a:pt x="125" y="1701"/>
                      <a:pt x="177" y="1774"/>
                    </a:cubicBezTo>
                    <a:cubicBezTo>
                      <a:pt x="291" y="1961"/>
                      <a:pt x="436" y="2189"/>
                      <a:pt x="592" y="2386"/>
                    </a:cubicBezTo>
                    <a:cubicBezTo>
                      <a:pt x="706" y="2531"/>
                      <a:pt x="820" y="2656"/>
                      <a:pt x="945" y="2759"/>
                    </a:cubicBezTo>
                    <a:cubicBezTo>
                      <a:pt x="1069" y="2874"/>
                      <a:pt x="1224" y="2967"/>
                      <a:pt x="1380" y="3029"/>
                    </a:cubicBezTo>
                    <a:cubicBezTo>
                      <a:pt x="1536" y="3102"/>
                      <a:pt x="1722" y="3144"/>
                      <a:pt x="1909" y="3153"/>
                    </a:cubicBezTo>
                    <a:cubicBezTo>
                      <a:pt x="1937" y="3155"/>
                      <a:pt x="1966" y="3156"/>
                      <a:pt x="1995" y="3156"/>
                    </a:cubicBezTo>
                    <a:cubicBezTo>
                      <a:pt x="2125" y="3156"/>
                      <a:pt x="2261" y="3138"/>
                      <a:pt x="2397" y="3112"/>
                    </a:cubicBezTo>
                    <a:cubicBezTo>
                      <a:pt x="2718" y="3040"/>
                      <a:pt x="3040" y="2874"/>
                      <a:pt x="3320" y="2635"/>
                    </a:cubicBezTo>
                    <a:cubicBezTo>
                      <a:pt x="3589" y="2407"/>
                      <a:pt x="3808" y="2116"/>
                      <a:pt x="3953" y="1805"/>
                    </a:cubicBezTo>
                    <a:cubicBezTo>
                      <a:pt x="4015" y="1650"/>
                      <a:pt x="4067" y="1494"/>
                      <a:pt x="4087" y="1339"/>
                    </a:cubicBezTo>
                    <a:cubicBezTo>
                      <a:pt x="4098" y="1193"/>
                      <a:pt x="4098" y="1037"/>
                      <a:pt x="4067" y="882"/>
                    </a:cubicBezTo>
                    <a:cubicBezTo>
                      <a:pt x="4015" y="571"/>
                      <a:pt x="3870" y="281"/>
                      <a:pt x="3662" y="62"/>
                    </a:cubicBezTo>
                    <a:lnTo>
                      <a:pt x="36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9"/>
              <p:cNvSpPr/>
              <p:nvPr/>
            </p:nvSpPr>
            <p:spPr>
              <a:xfrm>
                <a:off x="7653931" y="3248425"/>
                <a:ext cx="94461" cy="153860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3414" extrusionOk="0">
                    <a:moveTo>
                      <a:pt x="467" y="1"/>
                    </a:moveTo>
                    <a:cubicBezTo>
                      <a:pt x="374" y="1"/>
                      <a:pt x="270" y="1"/>
                      <a:pt x="166" y="21"/>
                    </a:cubicBezTo>
                    <a:cubicBezTo>
                      <a:pt x="115" y="32"/>
                      <a:pt x="62" y="53"/>
                      <a:pt x="0" y="63"/>
                    </a:cubicBezTo>
                    <a:cubicBezTo>
                      <a:pt x="32" y="74"/>
                      <a:pt x="53" y="74"/>
                      <a:pt x="83" y="84"/>
                    </a:cubicBezTo>
                    <a:cubicBezTo>
                      <a:pt x="228" y="125"/>
                      <a:pt x="364" y="208"/>
                      <a:pt x="477" y="323"/>
                    </a:cubicBezTo>
                    <a:cubicBezTo>
                      <a:pt x="540" y="374"/>
                      <a:pt x="602" y="436"/>
                      <a:pt x="654" y="499"/>
                    </a:cubicBezTo>
                    <a:cubicBezTo>
                      <a:pt x="696" y="572"/>
                      <a:pt x="747" y="634"/>
                      <a:pt x="789" y="706"/>
                    </a:cubicBezTo>
                    <a:cubicBezTo>
                      <a:pt x="872" y="851"/>
                      <a:pt x="945" y="1007"/>
                      <a:pt x="996" y="1173"/>
                    </a:cubicBezTo>
                    <a:cubicBezTo>
                      <a:pt x="1028" y="1277"/>
                      <a:pt x="1048" y="1381"/>
                      <a:pt x="1069" y="1484"/>
                    </a:cubicBezTo>
                    <a:cubicBezTo>
                      <a:pt x="1100" y="1598"/>
                      <a:pt x="1111" y="1713"/>
                      <a:pt x="1131" y="1826"/>
                    </a:cubicBezTo>
                    <a:cubicBezTo>
                      <a:pt x="1183" y="2075"/>
                      <a:pt x="1224" y="2324"/>
                      <a:pt x="1297" y="2563"/>
                    </a:cubicBezTo>
                    <a:lnTo>
                      <a:pt x="1307" y="2563"/>
                    </a:lnTo>
                    <a:cubicBezTo>
                      <a:pt x="1349" y="2729"/>
                      <a:pt x="1411" y="2874"/>
                      <a:pt x="1505" y="3020"/>
                    </a:cubicBezTo>
                    <a:cubicBezTo>
                      <a:pt x="1546" y="3092"/>
                      <a:pt x="1598" y="3165"/>
                      <a:pt x="1671" y="3227"/>
                    </a:cubicBezTo>
                    <a:cubicBezTo>
                      <a:pt x="1712" y="3269"/>
                      <a:pt x="1764" y="3310"/>
                      <a:pt x="1816" y="3341"/>
                    </a:cubicBezTo>
                    <a:cubicBezTo>
                      <a:pt x="1878" y="3362"/>
                      <a:pt x="1930" y="3382"/>
                      <a:pt x="1992" y="3403"/>
                    </a:cubicBezTo>
                    <a:cubicBezTo>
                      <a:pt x="2013" y="3403"/>
                      <a:pt x="2033" y="3414"/>
                      <a:pt x="2054" y="3414"/>
                    </a:cubicBezTo>
                    <a:cubicBezTo>
                      <a:pt x="2075" y="3393"/>
                      <a:pt x="2086" y="3362"/>
                      <a:pt x="2086" y="3331"/>
                    </a:cubicBezTo>
                    <a:cubicBezTo>
                      <a:pt x="2096" y="3299"/>
                      <a:pt x="2086" y="3279"/>
                      <a:pt x="2065" y="3258"/>
                    </a:cubicBezTo>
                    <a:cubicBezTo>
                      <a:pt x="2033" y="3227"/>
                      <a:pt x="2013" y="3206"/>
                      <a:pt x="1992" y="3175"/>
                    </a:cubicBezTo>
                    <a:cubicBezTo>
                      <a:pt x="1940" y="3082"/>
                      <a:pt x="1888" y="2988"/>
                      <a:pt x="1847" y="2854"/>
                    </a:cubicBezTo>
                    <a:cubicBezTo>
                      <a:pt x="1784" y="2688"/>
                      <a:pt x="1743" y="2511"/>
                      <a:pt x="1701" y="2294"/>
                    </a:cubicBezTo>
                    <a:cubicBezTo>
                      <a:pt x="1681" y="2179"/>
                      <a:pt x="1660" y="2075"/>
                      <a:pt x="1639" y="1972"/>
                    </a:cubicBezTo>
                    <a:lnTo>
                      <a:pt x="1629" y="1909"/>
                    </a:lnTo>
                    <a:lnTo>
                      <a:pt x="1608" y="1826"/>
                    </a:lnTo>
                    <a:lnTo>
                      <a:pt x="1598" y="1764"/>
                    </a:lnTo>
                    <a:cubicBezTo>
                      <a:pt x="1588" y="1723"/>
                      <a:pt x="1577" y="1671"/>
                      <a:pt x="1567" y="1630"/>
                    </a:cubicBezTo>
                    <a:cubicBezTo>
                      <a:pt x="1535" y="1443"/>
                      <a:pt x="1484" y="1215"/>
                      <a:pt x="1411" y="976"/>
                    </a:cubicBezTo>
                    <a:cubicBezTo>
                      <a:pt x="1339" y="748"/>
                      <a:pt x="1266" y="582"/>
                      <a:pt x="1162" y="436"/>
                    </a:cubicBezTo>
                    <a:cubicBezTo>
                      <a:pt x="1111" y="343"/>
                      <a:pt x="1048" y="281"/>
                      <a:pt x="986" y="229"/>
                    </a:cubicBezTo>
                    <a:cubicBezTo>
                      <a:pt x="924" y="157"/>
                      <a:pt x="841" y="115"/>
                      <a:pt x="758" y="74"/>
                    </a:cubicBezTo>
                    <a:cubicBezTo>
                      <a:pt x="664" y="32"/>
                      <a:pt x="571" y="11"/>
                      <a:pt x="4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9"/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9"/>
              <p:cNvSpPr/>
              <p:nvPr/>
            </p:nvSpPr>
            <p:spPr>
              <a:xfrm>
                <a:off x="7712385" y="336393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84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9"/>
              <p:cNvSpPr/>
              <p:nvPr/>
            </p:nvSpPr>
            <p:spPr>
              <a:xfrm>
                <a:off x="7955932" y="3408326"/>
                <a:ext cx="135608" cy="74226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1647" extrusionOk="0">
                    <a:moveTo>
                      <a:pt x="2293" y="0"/>
                    </a:moveTo>
                    <a:cubicBezTo>
                      <a:pt x="2179" y="0"/>
                      <a:pt x="2065" y="32"/>
                      <a:pt x="1961" y="73"/>
                    </a:cubicBezTo>
                    <a:cubicBezTo>
                      <a:pt x="1837" y="115"/>
                      <a:pt x="1733" y="177"/>
                      <a:pt x="1629" y="239"/>
                    </a:cubicBezTo>
                    <a:cubicBezTo>
                      <a:pt x="1515" y="311"/>
                      <a:pt x="1411" y="394"/>
                      <a:pt x="1307" y="477"/>
                    </a:cubicBezTo>
                    <a:cubicBezTo>
                      <a:pt x="1194" y="560"/>
                      <a:pt x="1090" y="643"/>
                      <a:pt x="996" y="737"/>
                    </a:cubicBezTo>
                    <a:cubicBezTo>
                      <a:pt x="799" y="913"/>
                      <a:pt x="613" y="1090"/>
                      <a:pt x="405" y="1245"/>
                    </a:cubicBezTo>
                    <a:cubicBezTo>
                      <a:pt x="353" y="1287"/>
                      <a:pt x="291" y="1328"/>
                      <a:pt x="228" y="1360"/>
                    </a:cubicBezTo>
                    <a:cubicBezTo>
                      <a:pt x="177" y="1390"/>
                      <a:pt x="135" y="1411"/>
                      <a:pt x="83" y="1432"/>
                    </a:cubicBezTo>
                    <a:cubicBezTo>
                      <a:pt x="21" y="1453"/>
                      <a:pt x="0" y="1526"/>
                      <a:pt x="21" y="1577"/>
                    </a:cubicBezTo>
                    <a:cubicBezTo>
                      <a:pt x="37" y="1624"/>
                      <a:pt x="75" y="1647"/>
                      <a:pt x="120" y="1647"/>
                    </a:cubicBezTo>
                    <a:cubicBezTo>
                      <a:pt x="135" y="1647"/>
                      <a:pt x="151" y="1644"/>
                      <a:pt x="166" y="1639"/>
                    </a:cubicBezTo>
                    <a:cubicBezTo>
                      <a:pt x="239" y="1609"/>
                      <a:pt x="311" y="1577"/>
                      <a:pt x="374" y="1526"/>
                    </a:cubicBezTo>
                    <a:cubicBezTo>
                      <a:pt x="447" y="1484"/>
                      <a:pt x="509" y="1432"/>
                      <a:pt x="571" y="1390"/>
                    </a:cubicBezTo>
                    <a:cubicBezTo>
                      <a:pt x="716" y="1266"/>
                      <a:pt x="851" y="1141"/>
                      <a:pt x="975" y="1007"/>
                    </a:cubicBezTo>
                    <a:cubicBezTo>
                      <a:pt x="1121" y="872"/>
                      <a:pt x="1256" y="737"/>
                      <a:pt x="1401" y="602"/>
                    </a:cubicBezTo>
                    <a:cubicBezTo>
                      <a:pt x="1546" y="477"/>
                      <a:pt x="1701" y="353"/>
                      <a:pt x="1867" y="260"/>
                    </a:cubicBezTo>
                    <a:cubicBezTo>
                      <a:pt x="1866" y="260"/>
                      <a:pt x="1864" y="260"/>
                      <a:pt x="1863" y="260"/>
                    </a:cubicBezTo>
                    <a:lnTo>
                      <a:pt x="1863" y="260"/>
                    </a:lnTo>
                    <a:cubicBezTo>
                      <a:pt x="1962" y="202"/>
                      <a:pt x="2060" y="155"/>
                      <a:pt x="2169" y="125"/>
                    </a:cubicBezTo>
                    <a:cubicBezTo>
                      <a:pt x="2235" y="106"/>
                      <a:pt x="2302" y="96"/>
                      <a:pt x="2377" y="94"/>
                    </a:cubicBezTo>
                    <a:lnTo>
                      <a:pt x="2377" y="94"/>
                    </a:lnTo>
                    <a:cubicBezTo>
                      <a:pt x="2449" y="104"/>
                      <a:pt x="2522" y="104"/>
                      <a:pt x="2593" y="125"/>
                    </a:cubicBezTo>
                    <a:cubicBezTo>
                      <a:pt x="2676" y="145"/>
                      <a:pt x="2750" y="177"/>
                      <a:pt x="2812" y="219"/>
                    </a:cubicBezTo>
                    <a:cubicBezTo>
                      <a:pt x="2853" y="239"/>
                      <a:pt x="2905" y="270"/>
                      <a:pt x="2946" y="302"/>
                    </a:cubicBezTo>
                    <a:cubicBezTo>
                      <a:pt x="2951" y="306"/>
                      <a:pt x="2958" y="308"/>
                      <a:pt x="2967" y="308"/>
                    </a:cubicBezTo>
                    <a:cubicBezTo>
                      <a:pt x="2979" y="308"/>
                      <a:pt x="2992" y="303"/>
                      <a:pt x="2998" y="291"/>
                    </a:cubicBezTo>
                    <a:cubicBezTo>
                      <a:pt x="3008" y="270"/>
                      <a:pt x="3008" y="249"/>
                      <a:pt x="2988" y="239"/>
                    </a:cubicBezTo>
                    <a:cubicBezTo>
                      <a:pt x="2884" y="156"/>
                      <a:pt x="2770" y="83"/>
                      <a:pt x="2646" y="42"/>
                    </a:cubicBezTo>
                    <a:cubicBezTo>
                      <a:pt x="2563" y="21"/>
                      <a:pt x="2480" y="0"/>
                      <a:pt x="24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9"/>
              <p:cNvSpPr/>
              <p:nvPr/>
            </p:nvSpPr>
            <p:spPr>
              <a:xfrm>
                <a:off x="7632434" y="3269471"/>
                <a:ext cx="81843" cy="126279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2802" extrusionOk="0">
                    <a:moveTo>
                      <a:pt x="384" y="1"/>
                    </a:moveTo>
                    <a:cubicBezTo>
                      <a:pt x="364" y="1"/>
                      <a:pt x="332" y="1"/>
                      <a:pt x="301" y="11"/>
                    </a:cubicBezTo>
                    <a:cubicBezTo>
                      <a:pt x="187" y="32"/>
                      <a:pt x="94" y="105"/>
                      <a:pt x="21" y="188"/>
                    </a:cubicBezTo>
                    <a:cubicBezTo>
                      <a:pt x="0" y="208"/>
                      <a:pt x="11" y="239"/>
                      <a:pt x="32" y="260"/>
                    </a:cubicBezTo>
                    <a:cubicBezTo>
                      <a:pt x="40" y="264"/>
                      <a:pt x="49" y="267"/>
                      <a:pt x="58" y="267"/>
                    </a:cubicBezTo>
                    <a:cubicBezTo>
                      <a:pt x="70" y="267"/>
                      <a:pt x="82" y="262"/>
                      <a:pt x="94" y="250"/>
                    </a:cubicBezTo>
                    <a:lnTo>
                      <a:pt x="135" y="208"/>
                    </a:lnTo>
                    <a:lnTo>
                      <a:pt x="125" y="208"/>
                    </a:lnTo>
                    <a:cubicBezTo>
                      <a:pt x="156" y="188"/>
                      <a:pt x="187" y="156"/>
                      <a:pt x="228" y="135"/>
                    </a:cubicBezTo>
                    <a:cubicBezTo>
                      <a:pt x="249" y="125"/>
                      <a:pt x="270" y="115"/>
                      <a:pt x="301" y="105"/>
                    </a:cubicBezTo>
                    <a:lnTo>
                      <a:pt x="301" y="105"/>
                    </a:lnTo>
                    <a:lnTo>
                      <a:pt x="291" y="115"/>
                    </a:lnTo>
                    <a:cubicBezTo>
                      <a:pt x="311" y="105"/>
                      <a:pt x="332" y="105"/>
                      <a:pt x="364" y="105"/>
                    </a:cubicBezTo>
                    <a:lnTo>
                      <a:pt x="426" y="105"/>
                    </a:lnTo>
                    <a:lnTo>
                      <a:pt x="488" y="135"/>
                    </a:lnTo>
                    <a:cubicBezTo>
                      <a:pt x="530" y="167"/>
                      <a:pt x="560" y="188"/>
                      <a:pt x="592" y="218"/>
                    </a:cubicBezTo>
                    <a:cubicBezTo>
                      <a:pt x="654" y="281"/>
                      <a:pt x="695" y="354"/>
                      <a:pt x="737" y="437"/>
                    </a:cubicBezTo>
                    <a:cubicBezTo>
                      <a:pt x="830" y="592"/>
                      <a:pt x="892" y="758"/>
                      <a:pt x="934" y="934"/>
                    </a:cubicBezTo>
                    <a:lnTo>
                      <a:pt x="934" y="914"/>
                    </a:lnTo>
                    <a:cubicBezTo>
                      <a:pt x="975" y="1080"/>
                      <a:pt x="996" y="1235"/>
                      <a:pt x="1017" y="1401"/>
                    </a:cubicBezTo>
                    <a:cubicBezTo>
                      <a:pt x="1037" y="1578"/>
                      <a:pt x="1069" y="1754"/>
                      <a:pt x="1110" y="1930"/>
                    </a:cubicBezTo>
                    <a:cubicBezTo>
                      <a:pt x="1141" y="2106"/>
                      <a:pt x="1203" y="2272"/>
                      <a:pt x="1286" y="2428"/>
                    </a:cubicBezTo>
                    <a:cubicBezTo>
                      <a:pt x="1328" y="2500"/>
                      <a:pt x="1380" y="2563"/>
                      <a:pt x="1432" y="2615"/>
                    </a:cubicBezTo>
                    <a:lnTo>
                      <a:pt x="1525" y="2708"/>
                    </a:lnTo>
                    <a:cubicBezTo>
                      <a:pt x="1567" y="2739"/>
                      <a:pt x="1608" y="2770"/>
                      <a:pt x="1650" y="2791"/>
                    </a:cubicBezTo>
                    <a:cubicBezTo>
                      <a:pt x="1671" y="2802"/>
                      <a:pt x="1691" y="2802"/>
                      <a:pt x="1712" y="2802"/>
                    </a:cubicBezTo>
                    <a:cubicBezTo>
                      <a:pt x="1743" y="2802"/>
                      <a:pt x="1764" y="2781"/>
                      <a:pt x="1784" y="2760"/>
                    </a:cubicBezTo>
                    <a:cubicBezTo>
                      <a:pt x="1805" y="2739"/>
                      <a:pt x="1816" y="2708"/>
                      <a:pt x="1805" y="2677"/>
                    </a:cubicBezTo>
                    <a:cubicBezTo>
                      <a:pt x="1805" y="2656"/>
                      <a:pt x="1784" y="2615"/>
                      <a:pt x="1764" y="2604"/>
                    </a:cubicBezTo>
                    <a:cubicBezTo>
                      <a:pt x="1701" y="2563"/>
                      <a:pt x="1650" y="2521"/>
                      <a:pt x="1598" y="2480"/>
                    </a:cubicBezTo>
                    <a:cubicBezTo>
                      <a:pt x="1546" y="2417"/>
                      <a:pt x="1505" y="2355"/>
                      <a:pt x="1463" y="2283"/>
                    </a:cubicBezTo>
                    <a:cubicBezTo>
                      <a:pt x="1390" y="2148"/>
                      <a:pt x="1339" y="2002"/>
                      <a:pt x="1297" y="1857"/>
                    </a:cubicBezTo>
                    <a:lnTo>
                      <a:pt x="1297" y="1868"/>
                    </a:lnTo>
                    <a:cubicBezTo>
                      <a:pt x="1245" y="1629"/>
                      <a:pt x="1203" y="1380"/>
                      <a:pt x="1152" y="1131"/>
                    </a:cubicBezTo>
                    <a:cubicBezTo>
                      <a:pt x="1131" y="1027"/>
                      <a:pt x="1110" y="934"/>
                      <a:pt x="1069" y="831"/>
                    </a:cubicBezTo>
                    <a:cubicBezTo>
                      <a:pt x="1037" y="727"/>
                      <a:pt x="996" y="633"/>
                      <a:pt x="944" y="540"/>
                    </a:cubicBezTo>
                    <a:cubicBezTo>
                      <a:pt x="851" y="354"/>
                      <a:pt x="737" y="167"/>
                      <a:pt x="550" y="52"/>
                    </a:cubicBezTo>
                    <a:cubicBezTo>
                      <a:pt x="498" y="22"/>
                      <a:pt x="447" y="11"/>
                      <a:pt x="38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9"/>
              <p:cNvSpPr/>
              <p:nvPr/>
            </p:nvSpPr>
            <p:spPr>
              <a:xfrm>
                <a:off x="7446844" y="3341580"/>
                <a:ext cx="580154" cy="638697"/>
              </a:xfrm>
              <a:custGeom>
                <a:avLst/>
                <a:gdLst/>
                <a:ahLst/>
                <a:cxnLst/>
                <a:rect l="l" t="t" r="r" b="b"/>
                <a:pathLst>
                  <a:path w="12873" h="14172" extrusionOk="0">
                    <a:moveTo>
                      <a:pt x="8097" y="1"/>
                    </a:moveTo>
                    <a:cubicBezTo>
                      <a:pt x="8024" y="1"/>
                      <a:pt x="7946" y="3"/>
                      <a:pt x="7863" y="8"/>
                    </a:cubicBezTo>
                    <a:cubicBezTo>
                      <a:pt x="7168" y="29"/>
                      <a:pt x="6432" y="206"/>
                      <a:pt x="5674" y="538"/>
                    </a:cubicBezTo>
                    <a:cubicBezTo>
                      <a:pt x="5010" y="817"/>
                      <a:pt x="4336" y="1232"/>
                      <a:pt x="3682" y="1751"/>
                    </a:cubicBezTo>
                    <a:cubicBezTo>
                      <a:pt x="3102" y="2207"/>
                      <a:pt x="2552" y="2747"/>
                      <a:pt x="2043" y="3348"/>
                    </a:cubicBezTo>
                    <a:lnTo>
                      <a:pt x="1888" y="3535"/>
                    </a:lnTo>
                    <a:cubicBezTo>
                      <a:pt x="1743" y="3712"/>
                      <a:pt x="1598" y="3919"/>
                      <a:pt x="1453" y="4158"/>
                    </a:cubicBezTo>
                    <a:cubicBezTo>
                      <a:pt x="1307" y="4386"/>
                      <a:pt x="1172" y="4645"/>
                      <a:pt x="1048" y="4915"/>
                    </a:cubicBezTo>
                    <a:cubicBezTo>
                      <a:pt x="789" y="5455"/>
                      <a:pt x="581" y="6045"/>
                      <a:pt x="405" y="6720"/>
                    </a:cubicBezTo>
                    <a:cubicBezTo>
                      <a:pt x="239" y="7363"/>
                      <a:pt x="125" y="8027"/>
                      <a:pt x="63" y="8670"/>
                    </a:cubicBezTo>
                    <a:cubicBezTo>
                      <a:pt x="0" y="9344"/>
                      <a:pt x="10" y="9987"/>
                      <a:pt x="83" y="10558"/>
                    </a:cubicBezTo>
                    <a:cubicBezTo>
                      <a:pt x="114" y="10828"/>
                      <a:pt x="166" y="11087"/>
                      <a:pt x="239" y="11346"/>
                    </a:cubicBezTo>
                    <a:cubicBezTo>
                      <a:pt x="270" y="11460"/>
                      <a:pt x="312" y="11585"/>
                      <a:pt x="353" y="11688"/>
                    </a:cubicBezTo>
                    <a:cubicBezTo>
                      <a:pt x="374" y="11751"/>
                      <a:pt x="395" y="11813"/>
                      <a:pt x="415" y="11865"/>
                    </a:cubicBezTo>
                    <a:lnTo>
                      <a:pt x="446" y="11927"/>
                    </a:lnTo>
                    <a:lnTo>
                      <a:pt x="457" y="11948"/>
                    </a:lnTo>
                    <a:lnTo>
                      <a:pt x="467" y="11969"/>
                    </a:lnTo>
                    <a:lnTo>
                      <a:pt x="478" y="12000"/>
                    </a:lnTo>
                    <a:lnTo>
                      <a:pt x="498" y="12041"/>
                    </a:lnTo>
                    <a:cubicBezTo>
                      <a:pt x="467" y="12093"/>
                      <a:pt x="488" y="12145"/>
                      <a:pt x="529" y="12176"/>
                    </a:cubicBezTo>
                    <a:cubicBezTo>
                      <a:pt x="1691" y="12975"/>
                      <a:pt x="3133" y="13535"/>
                      <a:pt x="5093" y="13908"/>
                    </a:cubicBezTo>
                    <a:cubicBezTo>
                      <a:pt x="5436" y="13981"/>
                      <a:pt x="5809" y="14043"/>
                      <a:pt x="6193" y="14095"/>
                    </a:cubicBezTo>
                    <a:cubicBezTo>
                      <a:pt x="6421" y="14126"/>
                      <a:pt x="6639" y="14147"/>
                      <a:pt x="6815" y="14157"/>
                    </a:cubicBezTo>
                    <a:cubicBezTo>
                      <a:pt x="6919" y="14157"/>
                      <a:pt x="7023" y="14168"/>
                      <a:pt x="7126" y="14168"/>
                    </a:cubicBezTo>
                    <a:cubicBezTo>
                      <a:pt x="7211" y="14171"/>
                      <a:pt x="7296" y="14172"/>
                      <a:pt x="7379" y="14172"/>
                    </a:cubicBezTo>
                    <a:cubicBezTo>
                      <a:pt x="7960" y="14172"/>
                      <a:pt x="8508" y="14109"/>
                      <a:pt x="9025" y="13991"/>
                    </a:cubicBezTo>
                    <a:cubicBezTo>
                      <a:pt x="9668" y="13846"/>
                      <a:pt x="10249" y="13608"/>
                      <a:pt x="10747" y="13286"/>
                    </a:cubicBezTo>
                    <a:cubicBezTo>
                      <a:pt x="11275" y="12944"/>
                      <a:pt x="11732" y="12477"/>
                      <a:pt x="12043" y="11927"/>
                    </a:cubicBezTo>
                    <a:cubicBezTo>
                      <a:pt x="12365" y="11388"/>
                      <a:pt x="12593" y="10734"/>
                      <a:pt x="12728" y="9946"/>
                    </a:cubicBezTo>
                    <a:cubicBezTo>
                      <a:pt x="12842" y="9272"/>
                      <a:pt x="12873" y="8525"/>
                      <a:pt x="12831" y="7674"/>
                    </a:cubicBezTo>
                    <a:cubicBezTo>
                      <a:pt x="12801" y="6958"/>
                      <a:pt x="12707" y="6222"/>
                      <a:pt x="12562" y="5434"/>
                    </a:cubicBezTo>
                    <a:cubicBezTo>
                      <a:pt x="12500" y="5102"/>
                      <a:pt x="12427" y="4770"/>
                      <a:pt x="12344" y="4417"/>
                    </a:cubicBezTo>
                    <a:cubicBezTo>
                      <a:pt x="12251" y="4065"/>
                      <a:pt x="12168" y="3753"/>
                      <a:pt x="12064" y="3473"/>
                    </a:cubicBezTo>
                    <a:cubicBezTo>
                      <a:pt x="11836" y="2809"/>
                      <a:pt x="11545" y="2228"/>
                      <a:pt x="11192" y="1720"/>
                    </a:cubicBezTo>
                    <a:cubicBezTo>
                      <a:pt x="11006" y="1461"/>
                      <a:pt x="10798" y="1222"/>
                      <a:pt x="10570" y="1004"/>
                    </a:cubicBezTo>
                    <a:cubicBezTo>
                      <a:pt x="10342" y="787"/>
                      <a:pt x="10093" y="600"/>
                      <a:pt x="9813" y="444"/>
                    </a:cubicBezTo>
                    <a:cubicBezTo>
                      <a:pt x="9544" y="299"/>
                      <a:pt x="9242" y="174"/>
                      <a:pt x="8910" y="102"/>
                    </a:cubicBezTo>
                    <a:cubicBezTo>
                      <a:pt x="8714" y="50"/>
                      <a:pt x="8516" y="19"/>
                      <a:pt x="8299" y="8"/>
                    </a:cubicBezTo>
                    <a:cubicBezTo>
                      <a:pt x="8237" y="3"/>
                      <a:pt x="8169" y="1"/>
                      <a:pt x="80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7554827" y="3341490"/>
                <a:ext cx="462843" cy="321872"/>
              </a:xfrm>
              <a:custGeom>
                <a:avLst/>
                <a:gdLst/>
                <a:ahLst/>
                <a:cxnLst/>
                <a:rect l="l" t="t" r="r" b="b"/>
                <a:pathLst>
                  <a:path w="10270" h="7142" extrusionOk="0">
                    <a:moveTo>
                      <a:pt x="5467" y="0"/>
                    </a:moveTo>
                    <a:cubicBezTo>
                      <a:pt x="4762" y="31"/>
                      <a:pt x="4025" y="208"/>
                      <a:pt x="3278" y="529"/>
                    </a:cubicBezTo>
                    <a:cubicBezTo>
                      <a:pt x="2614" y="819"/>
                      <a:pt x="1940" y="1224"/>
                      <a:pt x="1286" y="1743"/>
                    </a:cubicBezTo>
                    <a:cubicBezTo>
                      <a:pt x="871" y="2075"/>
                      <a:pt x="477" y="2438"/>
                      <a:pt x="104" y="2832"/>
                    </a:cubicBezTo>
                    <a:cubicBezTo>
                      <a:pt x="94" y="2873"/>
                      <a:pt x="83" y="2905"/>
                      <a:pt x="73" y="2936"/>
                    </a:cubicBezTo>
                    <a:cubicBezTo>
                      <a:pt x="52" y="2998"/>
                      <a:pt x="42" y="3060"/>
                      <a:pt x="21" y="3143"/>
                    </a:cubicBezTo>
                    <a:cubicBezTo>
                      <a:pt x="11" y="3216"/>
                      <a:pt x="0" y="3288"/>
                      <a:pt x="0" y="3350"/>
                    </a:cubicBezTo>
                    <a:cubicBezTo>
                      <a:pt x="0" y="3413"/>
                      <a:pt x="11" y="3475"/>
                      <a:pt x="11" y="3537"/>
                    </a:cubicBezTo>
                    <a:cubicBezTo>
                      <a:pt x="21" y="3610"/>
                      <a:pt x="32" y="3662"/>
                      <a:pt x="42" y="3714"/>
                    </a:cubicBezTo>
                    <a:cubicBezTo>
                      <a:pt x="52" y="3765"/>
                      <a:pt x="73" y="3818"/>
                      <a:pt x="94" y="3859"/>
                    </a:cubicBezTo>
                    <a:cubicBezTo>
                      <a:pt x="135" y="3963"/>
                      <a:pt x="177" y="4046"/>
                      <a:pt x="239" y="4129"/>
                    </a:cubicBezTo>
                    <a:cubicBezTo>
                      <a:pt x="281" y="4180"/>
                      <a:pt x="311" y="4222"/>
                      <a:pt x="343" y="4253"/>
                    </a:cubicBezTo>
                    <a:cubicBezTo>
                      <a:pt x="374" y="4295"/>
                      <a:pt x="415" y="4325"/>
                      <a:pt x="457" y="4357"/>
                    </a:cubicBezTo>
                    <a:cubicBezTo>
                      <a:pt x="498" y="4399"/>
                      <a:pt x="550" y="4429"/>
                      <a:pt x="602" y="4461"/>
                    </a:cubicBezTo>
                    <a:cubicBezTo>
                      <a:pt x="664" y="4502"/>
                      <a:pt x="716" y="4533"/>
                      <a:pt x="779" y="4554"/>
                    </a:cubicBezTo>
                    <a:cubicBezTo>
                      <a:pt x="924" y="4616"/>
                      <a:pt x="1079" y="4657"/>
                      <a:pt x="1245" y="4689"/>
                    </a:cubicBezTo>
                    <a:cubicBezTo>
                      <a:pt x="1276" y="4689"/>
                      <a:pt x="1328" y="4699"/>
                      <a:pt x="1380" y="4699"/>
                    </a:cubicBezTo>
                    <a:lnTo>
                      <a:pt x="1442" y="4699"/>
                    </a:lnTo>
                    <a:cubicBezTo>
                      <a:pt x="1463" y="4703"/>
                      <a:pt x="1483" y="4704"/>
                      <a:pt x="1502" y="4704"/>
                    </a:cubicBezTo>
                    <a:cubicBezTo>
                      <a:pt x="1540" y="4704"/>
                      <a:pt x="1577" y="4699"/>
                      <a:pt x="1618" y="4699"/>
                    </a:cubicBezTo>
                    <a:cubicBezTo>
                      <a:pt x="1691" y="4689"/>
                      <a:pt x="1764" y="4678"/>
                      <a:pt x="1816" y="4657"/>
                    </a:cubicBezTo>
                    <a:cubicBezTo>
                      <a:pt x="1878" y="4647"/>
                      <a:pt x="1940" y="4627"/>
                      <a:pt x="2003" y="4595"/>
                    </a:cubicBezTo>
                    <a:cubicBezTo>
                      <a:pt x="2252" y="4502"/>
                      <a:pt x="2459" y="4367"/>
                      <a:pt x="2666" y="4233"/>
                    </a:cubicBezTo>
                    <a:cubicBezTo>
                      <a:pt x="2729" y="4191"/>
                      <a:pt x="2791" y="4150"/>
                      <a:pt x="2853" y="4118"/>
                    </a:cubicBezTo>
                    <a:cubicBezTo>
                      <a:pt x="2988" y="4035"/>
                      <a:pt x="3144" y="3942"/>
                      <a:pt x="3299" y="3869"/>
                    </a:cubicBezTo>
                    <a:cubicBezTo>
                      <a:pt x="3465" y="3797"/>
                      <a:pt x="3621" y="3755"/>
                      <a:pt x="3776" y="3724"/>
                    </a:cubicBezTo>
                    <a:cubicBezTo>
                      <a:pt x="3893" y="3701"/>
                      <a:pt x="4015" y="3689"/>
                      <a:pt x="4130" y="3689"/>
                    </a:cubicBezTo>
                    <a:cubicBezTo>
                      <a:pt x="4169" y="3689"/>
                      <a:pt x="4206" y="3690"/>
                      <a:pt x="4243" y="3693"/>
                    </a:cubicBezTo>
                    <a:lnTo>
                      <a:pt x="4295" y="3693"/>
                    </a:lnTo>
                    <a:cubicBezTo>
                      <a:pt x="4440" y="3703"/>
                      <a:pt x="4585" y="3724"/>
                      <a:pt x="4710" y="3755"/>
                    </a:cubicBezTo>
                    <a:cubicBezTo>
                      <a:pt x="5031" y="3838"/>
                      <a:pt x="5322" y="3973"/>
                      <a:pt x="5550" y="4170"/>
                    </a:cubicBezTo>
                    <a:cubicBezTo>
                      <a:pt x="5675" y="4274"/>
                      <a:pt x="5778" y="4388"/>
                      <a:pt x="5861" y="4512"/>
                    </a:cubicBezTo>
                    <a:cubicBezTo>
                      <a:pt x="5944" y="4647"/>
                      <a:pt x="6017" y="4793"/>
                      <a:pt x="6090" y="4959"/>
                    </a:cubicBezTo>
                    <a:cubicBezTo>
                      <a:pt x="6152" y="5125"/>
                      <a:pt x="6203" y="5291"/>
                      <a:pt x="6245" y="5446"/>
                    </a:cubicBezTo>
                    <a:cubicBezTo>
                      <a:pt x="6286" y="5591"/>
                      <a:pt x="6339" y="5757"/>
                      <a:pt x="6401" y="5913"/>
                    </a:cubicBezTo>
                    <a:cubicBezTo>
                      <a:pt x="6431" y="6006"/>
                      <a:pt x="6463" y="6079"/>
                      <a:pt x="6494" y="6141"/>
                    </a:cubicBezTo>
                    <a:cubicBezTo>
                      <a:pt x="6535" y="6213"/>
                      <a:pt x="6577" y="6286"/>
                      <a:pt x="6629" y="6349"/>
                    </a:cubicBezTo>
                    <a:cubicBezTo>
                      <a:pt x="6670" y="6411"/>
                      <a:pt x="6712" y="6462"/>
                      <a:pt x="6763" y="6504"/>
                    </a:cubicBezTo>
                    <a:cubicBezTo>
                      <a:pt x="6805" y="6556"/>
                      <a:pt x="6857" y="6598"/>
                      <a:pt x="6909" y="6639"/>
                    </a:cubicBezTo>
                    <a:cubicBezTo>
                      <a:pt x="6992" y="6711"/>
                      <a:pt x="7075" y="6764"/>
                      <a:pt x="7158" y="6815"/>
                    </a:cubicBezTo>
                    <a:cubicBezTo>
                      <a:pt x="7241" y="6867"/>
                      <a:pt x="7324" y="6909"/>
                      <a:pt x="7407" y="6950"/>
                    </a:cubicBezTo>
                    <a:cubicBezTo>
                      <a:pt x="7510" y="6992"/>
                      <a:pt x="7593" y="7033"/>
                      <a:pt x="7687" y="7054"/>
                    </a:cubicBezTo>
                    <a:cubicBezTo>
                      <a:pt x="7770" y="7075"/>
                      <a:pt x="7863" y="7096"/>
                      <a:pt x="7967" y="7116"/>
                    </a:cubicBezTo>
                    <a:cubicBezTo>
                      <a:pt x="8029" y="7126"/>
                      <a:pt x="8102" y="7137"/>
                      <a:pt x="8174" y="7137"/>
                    </a:cubicBezTo>
                    <a:lnTo>
                      <a:pt x="8257" y="7137"/>
                    </a:lnTo>
                    <a:cubicBezTo>
                      <a:pt x="8281" y="7140"/>
                      <a:pt x="8307" y="7141"/>
                      <a:pt x="8334" y="7141"/>
                    </a:cubicBezTo>
                    <a:cubicBezTo>
                      <a:pt x="8400" y="7141"/>
                      <a:pt x="8474" y="7134"/>
                      <a:pt x="8548" y="7126"/>
                    </a:cubicBezTo>
                    <a:cubicBezTo>
                      <a:pt x="8651" y="7116"/>
                      <a:pt x="8755" y="7096"/>
                      <a:pt x="8849" y="7075"/>
                    </a:cubicBezTo>
                    <a:cubicBezTo>
                      <a:pt x="8942" y="7054"/>
                      <a:pt x="9035" y="7022"/>
                      <a:pt x="9128" y="6981"/>
                    </a:cubicBezTo>
                    <a:cubicBezTo>
                      <a:pt x="9222" y="6950"/>
                      <a:pt x="9305" y="6909"/>
                      <a:pt x="9388" y="6867"/>
                    </a:cubicBezTo>
                    <a:cubicBezTo>
                      <a:pt x="9471" y="6815"/>
                      <a:pt x="9554" y="6764"/>
                      <a:pt x="9637" y="6701"/>
                    </a:cubicBezTo>
                    <a:cubicBezTo>
                      <a:pt x="9720" y="6649"/>
                      <a:pt x="9792" y="6587"/>
                      <a:pt x="9865" y="6515"/>
                    </a:cubicBezTo>
                    <a:cubicBezTo>
                      <a:pt x="9938" y="6452"/>
                      <a:pt x="10000" y="6379"/>
                      <a:pt x="10062" y="6307"/>
                    </a:cubicBezTo>
                    <a:cubicBezTo>
                      <a:pt x="10135" y="6224"/>
                      <a:pt x="10186" y="6141"/>
                      <a:pt x="10239" y="6058"/>
                    </a:cubicBezTo>
                    <a:cubicBezTo>
                      <a:pt x="10249" y="6037"/>
                      <a:pt x="10260" y="6027"/>
                      <a:pt x="10269" y="6017"/>
                    </a:cubicBezTo>
                    <a:cubicBezTo>
                      <a:pt x="10239" y="5840"/>
                      <a:pt x="10218" y="5664"/>
                      <a:pt x="10166" y="5436"/>
                    </a:cubicBezTo>
                    <a:cubicBezTo>
                      <a:pt x="10104" y="5104"/>
                      <a:pt x="10031" y="4761"/>
                      <a:pt x="9948" y="4419"/>
                    </a:cubicBezTo>
                    <a:cubicBezTo>
                      <a:pt x="9865" y="4067"/>
                      <a:pt x="9772" y="3755"/>
                      <a:pt x="9668" y="3475"/>
                    </a:cubicBezTo>
                    <a:cubicBezTo>
                      <a:pt x="9440" y="2811"/>
                      <a:pt x="9149" y="2220"/>
                      <a:pt x="8796" y="1722"/>
                    </a:cubicBezTo>
                    <a:cubicBezTo>
                      <a:pt x="8610" y="1463"/>
                      <a:pt x="8402" y="1224"/>
                      <a:pt x="8174" y="1006"/>
                    </a:cubicBezTo>
                    <a:cubicBezTo>
                      <a:pt x="7946" y="789"/>
                      <a:pt x="7697" y="602"/>
                      <a:pt x="7417" y="446"/>
                    </a:cubicBezTo>
                    <a:cubicBezTo>
                      <a:pt x="7158" y="291"/>
                      <a:pt x="6846" y="176"/>
                      <a:pt x="6514" y="93"/>
                    </a:cubicBezTo>
                    <a:cubicBezTo>
                      <a:pt x="6318" y="52"/>
                      <a:pt x="6120" y="21"/>
                      <a:pt x="5903" y="10"/>
                    </a:cubicBezTo>
                    <a:cubicBezTo>
                      <a:pt x="5788" y="0"/>
                      <a:pt x="5643" y="0"/>
                      <a:pt x="5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002" y="114"/>
                      <a:pt x="1857" y="238"/>
                      <a:pt x="1723" y="374"/>
                    </a:cubicBezTo>
                    <a:cubicBezTo>
                      <a:pt x="1546" y="529"/>
                      <a:pt x="1380" y="716"/>
                      <a:pt x="1235" y="892"/>
                    </a:cubicBezTo>
                    <a:cubicBezTo>
                      <a:pt x="1069" y="1089"/>
                      <a:pt x="923" y="1297"/>
                      <a:pt x="799" y="1504"/>
                    </a:cubicBezTo>
                    <a:cubicBezTo>
                      <a:pt x="665" y="172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35" y="3039"/>
                      <a:pt x="84" y="3257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823"/>
                      <a:pt x="73" y="5000"/>
                      <a:pt x="114" y="5155"/>
                    </a:cubicBezTo>
                    <a:cubicBezTo>
                      <a:pt x="623" y="4823"/>
                      <a:pt x="1059" y="4367"/>
                      <a:pt x="1359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rgbClr val="DB65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7811940" y="3341490"/>
                <a:ext cx="205733" cy="316058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7013" extrusionOk="0">
                    <a:moveTo>
                      <a:pt x="0" y="0"/>
                    </a:moveTo>
                    <a:cubicBezTo>
                      <a:pt x="115" y="52"/>
                      <a:pt x="239" y="104"/>
                      <a:pt x="353" y="166"/>
                    </a:cubicBezTo>
                    <a:cubicBezTo>
                      <a:pt x="592" y="301"/>
                      <a:pt x="820" y="478"/>
                      <a:pt x="1028" y="664"/>
                    </a:cubicBezTo>
                    <a:cubicBezTo>
                      <a:pt x="1235" y="851"/>
                      <a:pt x="1432" y="1068"/>
                      <a:pt x="1619" y="1287"/>
                    </a:cubicBezTo>
                    <a:cubicBezTo>
                      <a:pt x="1826" y="1556"/>
                      <a:pt x="2023" y="1847"/>
                      <a:pt x="2199" y="2137"/>
                    </a:cubicBezTo>
                    <a:cubicBezTo>
                      <a:pt x="2365" y="2438"/>
                      <a:pt x="2521" y="2739"/>
                      <a:pt x="2656" y="3060"/>
                    </a:cubicBezTo>
                    <a:cubicBezTo>
                      <a:pt x="2780" y="3340"/>
                      <a:pt x="2895" y="3641"/>
                      <a:pt x="2988" y="3931"/>
                    </a:cubicBezTo>
                    <a:cubicBezTo>
                      <a:pt x="3112" y="4316"/>
                      <a:pt x="3195" y="4710"/>
                      <a:pt x="3257" y="5104"/>
                    </a:cubicBezTo>
                    <a:cubicBezTo>
                      <a:pt x="3351" y="5736"/>
                      <a:pt x="3382" y="6369"/>
                      <a:pt x="3351" y="7013"/>
                    </a:cubicBezTo>
                    <a:cubicBezTo>
                      <a:pt x="3372" y="7002"/>
                      <a:pt x="3403" y="6992"/>
                      <a:pt x="3423" y="6981"/>
                    </a:cubicBezTo>
                    <a:cubicBezTo>
                      <a:pt x="3465" y="6971"/>
                      <a:pt x="3496" y="6950"/>
                      <a:pt x="3538" y="6940"/>
                    </a:cubicBezTo>
                    <a:lnTo>
                      <a:pt x="3600" y="6909"/>
                    </a:lnTo>
                    <a:cubicBezTo>
                      <a:pt x="3631" y="6888"/>
                      <a:pt x="3652" y="6877"/>
                      <a:pt x="3683" y="6867"/>
                    </a:cubicBezTo>
                    <a:cubicBezTo>
                      <a:pt x="3745" y="6826"/>
                      <a:pt x="3818" y="6784"/>
                      <a:pt x="3880" y="6743"/>
                    </a:cubicBezTo>
                    <a:cubicBezTo>
                      <a:pt x="3901" y="6732"/>
                      <a:pt x="3921" y="6722"/>
                      <a:pt x="3932" y="6701"/>
                    </a:cubicBezTo>
                    <a:cubicBezTo>
                      <a:pt x="4015" y="6649"/>
                      <a:pt x="4087" y="6587"/>
                      <a:pt x="4160" y="6525"/>
                    </a:cubicBezTo>
                    <a:cubicBezTo>
                      <a:pt x="4181" y="6494"/>
                      <a:pt x="4202" y="6473"/>
                      <a:pt x="4233" y="6452"/>
                    </a:cubicBezTo>
                    <a:cubicBezTo>
                      <a:pt x="4274" y="6400"/>
                      <a:pt x="4316" y="6359"/>
                      <a:pt x="4357" y="6307"/>
                    </a:cubicBezTo>
                    <a:cubicBezTo>
                      <a:pt x="4430" y="6213"/>
                      <a:pt x="4492" y="6130"/>
                      <a:pt x="4544" y="6047"/>
                    </a:cubicBezTo>
                    <a:cubicBezTo>
                      <a:pt x="4544" y="6047"/>
                      <a:pt x="4555" y="6037"/>
                      <a:pt x="4555" y="6027"/>
                    </a:cubicBezTo>
                    <a:lnTo>
                      <a:pt x="4564" y="6017"/>
                    </a:lnTo>
                    <a:cubicBezTo>
                      <a:pt x="4544" y="5851"/>
                      <a:pt x="4513" y="5674"/>
                      <a:pt x="4472" y="5436"/>
                    </a:cubicBezTo>
                    <a:cubicBezTo>
                      <a:pt x="4409" y="5114"/>
                      <a:pt x="4336" y="4772"/>
                      <a:pt x="4243" y="4419"/>
                    </a:cubicBezTo>
                    <a:cubicBezTo>
                      <a:pt x="4160" y="4067"/>
                      <a:pt x="4067" y="3755"/>
                      <a:pt x="3974" y="3475"/>
                    </a:cubicBezTo>
                    <a:cubicBezTo>
                      <a:pt x="3745" y="2811"/>
                      <a:pt x="3444" y="2220"/>
                      <a:pt x="3091" y="1722"/>
                    </a:cubicBezTo>
                    <a:cubicBezTo>
                      <a:pt x="2916" y="1463"/>
                      <a:pt x="2697" y="1214"/>
                      <a:pt x="2469" y="996"/>
                    </a:cubicBezTo>
                    <a:cubicBezTo>
                      <a:pt x="2241" y="789"/>
                      <a:pt x="1992" y="602"/>
                      <a:pt x="1712" y="446"/>
                    </a:cubicBezTo>
                    <a:cubicBezTo>
                      <a:pt x="1453" y="291"/>
                      <a:pt x="1141" y="176"/>
                      <a:pt x="809" y="93"/>
                    </a:cubicBezTo>
                    <a:cubicBezTo>
                      <a:pt x="613" y="42"/>
                      <a:pt x="415" y="21"/>
                      <a:pt x="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7928351" y="3706135"/>
                <a:ext cx="98202" cy="232368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5156" extrusionOk="0">
                    <a:moveTo>
                      <a:pt x="2158" y="0"/>
                    </a:moveTo>
                    <a:cubicBezTo>
                      <a:pt x="2127" y="31"/>
                      <a:pt x="2085" y="52"/>
                      <a:pt x="2044" y="83"/>
                    </a:cubicBezTo>
                    <a:cubicBezTo>
                      <a:pt x="1940" y="176"/>
                      <a:pt x="1826" y="270"/>
                      <a:pt x="1723" y="374"/>
                    </a:cubicBezTo>
                    <a:cubicBezTo>
                      <a:pt x="1546" y="529"/>
                      <a:pt x="1391" y="706"/>
                      <a:pt x="1235" y="892"/>
                    </a:cubicBezTo>
                    <a:cubicBezTo>
                      <a:pt x="1069" y="1100"/>
                      <a:pt x="923" y="1307"/>
                      <a:pt x="799" y="1504"/>
                    </a:cubicBezTo>
                    <a:cubicBezTo>
                      <a:pt x="665" y="1732"/>
                      <a:pt x="540" y="1950"/>
                      <a:pt x="446" y="2179"/>
                    </a:cubicBezTo>
                    <a:cubicBezTo>
                      <a:pt x="343" y="2396"/>
                      <a:pt x="260" y="2614"/>
                      <a:pt x="197" y="2822"/>
                    </a:cubicBezTo>
                    <a:cubicBezTo>
                      <a:pt x="177" y="2905"/>
                      <a:pt x="156" y="2977"/>
                      <a:pt x="135" y="3060"/>
                    </a:cubicBezTo>
                    <a:cubicBezTo>
                      <a:pt x="104" y="3195"/>
                      <a:pt x="73" y="3340"/>
                      <a:pt x="52" y="3475"/>
                    </a:cubicBezTo>
                    <a:cubicBezTo>
                      <a:pt x="21" y="3672"/>
                      <a:pt x="1" y="3869"/>
                      <a:pt x="1" y="4056"/>
                    </a:cubicBezTo>
                    <a:cubicBezTo>
                      <a:pt x="1" y="4253"/>
                      <a:pt x="1" y="4450"/>
                      <a:pt x="21" y="4637"/>
                    </a:cubicBezTo>
                    <a:cubicBezTo>
                      <a:pt x="42" y="4793"/>
                      <a:pt x="63" y="4948"/>
                      <a:pt x="94" y="5083"/>
                    </a:cubicBezTo>
                    <a:cubicBezTo>
                      <a:pt x="104" y="5104"/>
                      <a:pt x="104" y="5135"/>
                      <a:pt x="114" y="5155"/>
                    </a:cubicBezTo>
                    <a:cubicBezTo>
                      <a:pt x="197" y="5093"/>
                      <a:pt x="291" y="5031"/>
                      <a:pt x="374" y="4969"/>
                    </a:cubicBezTo>
                    <a:cubicBezTo>
                      <a:pt x="778" y="4657"/>
                      <a:pt x="1110" y="4274"/>
                      <a:pt x="1370" y="3848"/>
                    </a:cubicBezTo>
                    <a:cubicBezTo>
                      <a:pt x="1691" y="3299"/>
                      <a:pt x="1909" y="2645"/>
                      <a:pt x="2044" y="1857"/>
                    </a:cubicBezTo>
                    <a:cubicBezTo>
                      <a:pt x="2137" y="1287"/>
                      <a:pt x="2179" y="685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7467846" y="3612619"/>
                <a:ext cx="558251" cy="367661"/>
              </a:xfrm>
              <a:custGeom>
                <a:avLst/>
                <a:gdLst/>
                <a:ahLst/>
                <a:cxnLst/>
                <a:rect l="l" t="t" r="r" b="b"/>
                <a:pathLst>
                  <a:path w="12387" h="8158" extrusionOk="0">
                    <a:moveTo>
                      <a:pt x="12199" y="1"/>
                    </a:moveTo>
                    <a:cubicBezTo>
                      <a:pt x="12190" y="11"/>
                      <a:pt x="12179" y="21"/>
                      <a:pt x="12179" y="31"/>
                    </a:cubicBezTo>
                    <a:cubicBezTo>
                      <a:pt x="12127" y="114"/>
                      <a:pt x="12065" y="197"/>
                      <a:pt x="11992" y="291"/>
                    </a:cubicBezTo>
                    <a:cubicBezTo>
                      <a:pt x="11951" y="343"/>
                      <a:pt x="11909" y="384"/>
                      <a:pt x="11868" y="436"/>
                    </a:cubicBezTo>
                    <a:cubicBezTo>
                      <a:pt x="11837" y="457"/>
                      <a:pt x="11816" y="478"/>
                      <a:pt x="11795" y="509"/>
                    </a:cubicBezTo>
                    <a:cubicBezTo>
                      <a:pt x="11722" y="571"/>
                      <a:pt x="11650" y="633"/>
                      <a:pt x="11567" y="685"/>
                    </a:cubicBezTo>
                    <a:cubicBezTo>
                      <a:pt x="11556" y="706"/>
                      <a:pt x="11536" y="716"/>
                      <a:pt x="11515" y="727"/>
                    </a:cubicBezTo>
                    <a:cubicBezTo>
                      <a:pt x="11453" y="768"/>
                      <a:pt x="11380" y="810"/>
                      <a:pt x="11318" y="851"/>
                    </a:cubicBezTo>
                    <a:cubicBezTo>
                      <a:pt x="11287" y="861"/>
                      <a:pt x="11266" y="872"/>
                      <a:pt x="11235" y="893"/>
                    </a:cubicBezTo>
                    <a:lnTo>
                      <a:pt x="11173" y="924"/>
                    </a:lnTo>
                    <a:cubicBezTo>
                      <a:pt x="11131" y="934"/>
                      <a:pt x="11100" y="955"/>
                      <a:pt x="11058" y="965"/>
                    </a:cubicBezTo>
                    <a:cubicBezTo>
                      <a:pt x="11038" y="976"/>
                      <a:pt x="11017" y="986"/>
                      <a:pt x="10986" y="997"/>
                    </a:cubicBezTo>
                    <a:cubicBezTo>
                      <a:pt x="10975" y="1204"/>
                      <a:pt x="10955" y="1421"/>
                      <a:pt x="10934" y="1640"/>
                    </a:cubicBezTo>
                    <a:cubicBezTo>
                      <a:pt x="10883" y="2055"/>
                      <a:pt x="10809" y="2479"/>
                      <a:pt x="10706" y="2894"/>
                    </a:cubicBezTo>
                    <a:cubicBezTo>
                      <a:pt x="10602" y="3299"/>
                      <a:pt x="10468" y="3703"/>
                      <a:pt x="10312" y="4098"/>
                    </a:cubicBezTo>
                    <a:cubicBezTo>
                      <a:pt x="10229" y="4284"/>
                      <a:pt x="10146" y="4471"/>
                      <a:pt x="10053" y="4648"/>
                    </a:cubicBezTo>
                    <a:cubicBezTo>
                      <a:pt x="9970" y="4814"/>
                      <a:pt x="9887" y="4969"/>
                      <a:pt x="9793" y="5125"/>
                    </a:cubicBezTo>
                    <a:cubicBezTo>
                      <a:pt x="9638" y="5384"/>
                      <a:pt x="9461" y="5623"/>
                      <a:pt x="9254" y="5840"/>
                    </a:cubicBezTo>
                    <a:cubicBezTo>
                      <a:pt x="9067" y="6048"/>
                      <a:pt x="8859" y="6245"/>
                      <a:pt x="8631" y="6411"/>
                    </a:cubicBezTo>
                    <a:cubicBezTo>
                      <a:pt x="8414" y="6577"/>
                      <a:pt x="8175" y="6722"/>
                      <a:pt x="7937" y="6847"/>
                    </a:cubicBezTo>
                    <a:cubicBezTo>
                      <a:pt x="7439" y="7096"/>
                      <a:pt x="6899" y="7251"/>
                      <a:pt x="6349" y="7345"/>
                    </a:cubicBezTo>
                    <a:cubicBezTo>
                      <a:pt x="5969" y="7400"/>
                      <a:pt x="5584" y="7428"/>
                      <a:pt x="5201" y="7428"/>
                    </a:cubicBezTo>
                    <a:cubicBezTo>
                      <a:pt x="5009" y="7428"/>
                      <a:pt x="4817" y="7421"/>
                      <a:pt x="4627" y="7407"/>
                    </a:cubicBezTo>
                    <a:cubicBezTo>
                      <a:pt x="4026" y="7355"/>
                      <a:pt x="3435" y="7251"/>
                      <a:pt x="2854" y="7106"/>
                    </a:cubicBezTo>
                    <a:cubicBezTo>
                      <a:pt x="2262" y="6961"/>
                      <a:pt x="1681" y="6764"/>
                      <a:pt x="1121" y="6525"/>
                    </a:cubicBezTo>
                    <a:cubicBezTo>
                      <a:pt x="748" y="6370"/>
                      <a:pt x="374" y="6193"/>
                      <a:pt x="12" y="5996"/>
                    </a:cubicBezTo>
                    <a:lnTo>
                      <a:pt x="12" y="5996"/>
                    </a:lnTo>
                    <a:lnTo>
                      <a:pt x="22" y="6027"/>
                    </a:lnTo>
                    <a:cubicBezTo>
                      <a:pt x="1" y="6079"/>
                      <a:pt x="22" y="6131"/>
                      <a:pt x="63" y="6162"/>
                    </a:cubicBezTo>
                    <a:cubicBezTo>
                      <a:pt x="1215" y="6961"/>
                      <a:pt x="2667" y="7521"/>
                      <a:pt x="4627" y="7905"/>
                    </a:cubicBezTo>
                    <a:cubicBezTo>
                      <a:pt x="4991" y="7967"/>
                      <a:pt x="5343" y="8039"/>
                      <a:pt x="5727" y="8081"/>
                    </a:cubicBezTo>
                    <a:cubicBezTo>
                      <a:pt x="5966" y="8112"/>
                      <a:pt x="6183" y="8133"/>
                      <a:pt x="6349" y="8143"/>
                    </a:cubicBezTo>
                    <a:cubicBezTo>
                      <a:pt x="6453" y="8154"/>
                      <a:pt x="6557" y="8154"/>
                      <a:pt x="6660" y="8154"/>
                    </a:cubicBezTo>
                    <a:cubicBezTo>
                      <a:pt x="6745" y="8157"/>
                      <a:pt x="6830" y="8158"/>
                      <a:pt x="6913" y="8158"/>
                    </a:cubicBezTo>
                    <a:cubicBezTo>
                      <a:pt x="7494" y="8158"/>
                      <a:pt x="8042" y="8095"/>
                      <a:pt x="8559" y="7977"/>
                    </a:cubicBezTo>
                    <a:cubicBezTo>
                      <a:pt x="9202" y="7832"/>
                      <a:pt x="9783" y="7594"/>
                      <a:pt x="10281" y="7272"/>
                    </a:cubicBezTo>
                    <a:cubicBezTo>
                      <a:pt x="10426" y="7189"/>
                      <a:pt x="10551" y="7085"/>
                      <a:pt x="10675" y="6981"/>
                    </a:cubicBezTo>
                    <a:lnTo>
                      <a:pt x="10675" y="6981"/>
                    </a:lnTo>
                    <a:cubicBezTo>
                      <a:pt x="10561" y="7075"/>
                      <a:pt x="10447" y="7158"/>
                      <a:pt x="10332" y="7230"/>
                    </a:cubicBezTo>
                    <a:cubicBezTo>
                      <a:pt x="10291" y="7064"/>
                      <a:pt x="10260" y="6898"/>
                      <a:pt x="10239" y="6712"/>
                    </a:cubicBezTo>
                    <a:cubicBezTo>
                      <a:pt x="10219" y="6525"/>
                      <a:pt x="10208" y="6328"/>
                      <a:pt x="10219" y="6131"/>
                    </a:cubicBezTo>
                    <a:cubicBezTo>
                      <a:pt x="10219" y="5944"/>
                      <a:pt x="10239" y="5747"/>
                      <a:pt x="10270" y="5550"/>
                    </a:cubicBezTo>
                    <a:cubicBezTo>
                      <a:pt x="10291" y="5415"/>
                      <a:pt x="10322" y="5270"/>
                      <a:pt x="10353" y="5135"/>
                    </a:cubicBezTo>
                    <a:cubicBezTo>
                      <a:pt x="10374" y="5052"/>
                      <a:pt x="10395" y="4980"/>
                      <a:pt x="10415" y="4897"/>
                    </a:cubicBezTo>
                    <a:cubicBezTo>
                      <a:pt x="10478" y="4689"/>
                      <a:pt x="10561" y="4471"/>
                      <a:pt x="10664" y="4254"/>
                    </a:cubicBezTo>
                    <a:cubicBezTo>
                      <a:pt x="10758" y="4025"/>
                      <a:pt x="10883" y="3797"/>
                      <a:pt x="11017" y="3579"/>
                    </a:cubicBezTo>
                    <a:cubicBezTo>
                      <a:pt x="11141" y="3382"/>
                      <a:pt x="11287" y="3175"/>
                      <a:pt x="11453" y="2967"/>
                    </a:cubicBezTo>
                    <a:cubicBezTo>
                      <a:pt x="11598" y="2781"/>
                      <a:pt x="11764" y="2604"/>
                      <a:pt x="11941" y="2449"/>
                    </a:cubicBezTo>
                    <a:cubicBezTo>
                      <a:pt x="12044" y="2345"/>
                      <a:pt x="12158" y="2251"/>
                      <a:pt x="12262" y="2158"/>
                    </a:cubicBezTo>
                    <a:cubicBezTo>
                      <a:pt x="12303" y="2127"/>
                      <a:pt x="12345" y="2106"/>
                      <a:pt x="12376" y="2075"/>
                    </a:cubicBezTo>
                    <a:cubicBezTo>
                      <a:pt x="12386" y="1930"/>
                      <a:pt x="12376" y="1785"/>
                      <a:pt x="12376" y="1660"/>
                    </a:cubicBezTo>
                    <a:cubicBezTo>
                      <a:pt x="12345" y="1121"/>
                      <a:pt x="12293" y="571"/>
                      <a:pt x="121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7735279" y="3492468"/>
                <a:ext cx="70170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555" extrusionOk="0">
                    <a:moveTo>
                      <a:pt x="426" y="0"/>
                    </a:moveTo>
                    <a:cubicBezTo>
                      <a:pt x="301" y="0"/>
                      <a:pt x="166" y="11"/>
                      <a:pt x="52" y="63"/>
                    </a:cubicBezTo>
                    <a:cubicBezTo>
                      <a:pt x="32" y="73"/>
                      <a:pt x="21" y="73"/>
                      <a:pt x="11" y="94"/>
                    </a:cubicBezTo>
                    <a:cubicBezTo>
                      <a:pt x="0" y="104"/>
                      <a:pt x="0" y="125"/>
                      <a:pt x="11" y="136"/>
                    </a:cubicBezTo>
                    <a:cubicBezTo>
                      <a:pt x="19" y="161"/>
                      <a:pt x="42" y="180"/>
                      <a:pt x="67" y="180"/>
                    </a:cubicBezTo>
                    <a:cubicBezTo>
                      <a:pt x="73" y="180"/>
                      <a:pt x="78" y="179"/>
                      <a:pt x="83" y="177"/>
                    </a:cubicBezTo>
                    <a:cubicBezTo>
                      <a:pt x="125" y="156"/>
                      <a:pt x="177" y="146"/>
                      <a:pt x="218" y="136"/>
                    </a:cubicBezTo>
                    <a:cubicBezTo>
                      <a:pt x="265" y="130"/>
                      <a:pt x="312" y="128"/>
                      <a:pt x="358" y="128"/>
                    </a:cubicBezTo>
                    <a:cubicBezTo>
                      <a:pt x="405" y="128"/>
                      <a:pt x="452" y="130"/>
                      <a:pt x="498" y="136"/>
                    </a:cubicBezTo>
                    <a:cubicBezTo>
                      <a:pt x="643" y="156"/>
                      <a:pt x="789" y="187"/>
                      <a:pt x="924" y="239"/>
                    </a:cubicBezTo>
                    <a:cubicBezTo>
                      <a:pt x="945" y="249"/>
                      <a:pt x="975" y="260"/>
                      <a:pt x="996" y="270"/>
                    </a:cubicBezTo>
                    <a:cubicBezTo>
                      <a:pt x="1007" y="281"/>
                      <a:pt x="1017" y="281"/>
                      <a:pt x="1037" y="291"/>
                    </a:cubicBezTo>
                    <a:cubicBezTo>
                      <a:pt x="1048" y="291"/>
                      <a:pt x="1058" y="302"/>
                      <a:pt x="1069" y="302"/>
                    </a:cubicBezTo>
                    <a:cubicBezTo>
                      <a:pt x="1079" y="312"/>
                      <a:pt x="1090" y="312"/>
                      <a:pt x="1100" y="322"/>
                    </a:cubicBezTo>
                    <a:cubicBezTo>
                      <a:pt x="1110" y="332"/>
                      <a:pt x="1131" y="332"/>
                      <a:pt x="1141" y="343"/>
                    </a:cubicBezTo>
                    <a:cubicBezTo>
                      <a:pt x="1162" y="353"/>
                      <a:pt x="1183" y="364"/>
                      <a:pt x="1193" y="374"/>
                    </a:cubicBezTo>
                    <a:cubicBezTo>
                      <a:pt x="1224" y="395"/>
                      <a:pt x="1245" y="405"/>
                      <a:pt x="1266" y="426"/>
                    </a:cubicBezTo>
                    <a:cubicBezTo>
                      <a:pt x="1276" y="436"/>
                      <a:pt x="1286" y="436"/>
                      <a:pt x="1297" y="447"/>
                    </a:cubicBezTo>
                    <a:lnTo>
                      <a:pt x="1297" y="447"/>
                    </a:lnTo>
                    <a:cubicBezTo>
                      <a:pt x="1297" y="447"/>
                      <a:pt x="1286" y="436"/>
                      <a:pt x="1276" y="436"/>
                    </a:cubicBezTo>
                    <a:lnTo>
                      <a:pt x="1276" y="436"/>
                    </a:lnTo>
                    <a:cubicBezTo>
                      <a:pt x="1286" y="436"/>
                      <a:pt x="1286" y="447"/>
                      <a:pt x="1297" y="447"/>
                    </a:cubicBezTo>
                    <a:cubicBezTo>
                      <a:pt x="1304" y="453"/>
                      <a:pt x="1311" y="456"/>
                      <a:pt x="1315" y="460"/>
                    </a:cubicBezTo>
                    <a:lnTo>
                      <a:pt x="1315" y="460"/>
                    </a:lnTo>
                    <a:cubicBezTo>
                      <a:pt x="1313" y="458"/>
                      <a:pt x="1311" y="457"/>
                      <a:pt x="1307" y="457"/>
                    </a:cubicBezTo>
                    <a:cubicBezTo>
                      <a:pt x="1311" y="459"/>
                      <a:pt x="1314" y="461"/>
                      <a:pt x="1317" y="463"/>
                    </a:cubicBezTo>
                    <a:lnTo>
                      <a:pt x="1317" y="463"/>
                    </a:lnTo>
                    <a:cubicBezTo>
                      <a:pt x="1317" y="462"/>
                      <a:pt x="1316" y="461"/>
                      <a:pt x="1315" y="460"/>
                    </a:cubicBezTo>
                    <a:lnTo>
                      <a:pt x="1315" y="460"/>
                    </a:lnTo>
                    <a:cubicBezTo>
                      <a:pt x="1316" y="461"/>
                      <a:pt x="1317" y="462"/>
                      <a:pt x="1317" y="463"/>
                    </a:cubicBezTo>
                    <a:lnTo>
                      <a:pt x="1317" y="463"/>
                    </a:lnTo>
                    <a:cubicBezTo>
                      <a:pt x="1317" y="463"/>
                      <a:pt x="1317" y="463"/>
                      <a:pt x="1317" y="463"/>
                    </a:cubicBezTo>
                    <a:lnTo>
                      <a:pt x="1317" y="463"/>
                    </a:lnTo>
                    <a:cubicBezTo>
                      <a:pt x="1318" y="466"/>
                      <a:pt x="1318" y="468"/>
                      <a:pt x="1318" y="468"/>
                    </a:cubicBezTo>
                    <a:lnTo>
                      <a:pt x="1318" y="468"/>
                    </a:lnTo>
                    <a:cubicBezTo>
                      <a:pt x="1318" y="466"/>
                      <a:pt x="1318" y="465"/>
                      <a:pt x="1317" y="463"/>
                    </a:cubicBezTo>
                    <a:lnTo>
                      <a:pt x="1317" y="463"/>
                    </a:lnTo>
                    <a:cubicBezTo>
                      <a:pt x="1343" y="480"/>
                      <a:pt x="1362" y="491"/>
                      <a:pt x="1380" y="509"/>
                    </a:cubicBezTo>
                    <a:cubicBezTo>
                      <a:pt x="1380" y="509"/>
                      <a:pt x="1380" y="519"/>
                      <a:pt x="1390" y="519"/>
                    </a:cubicBezTo>
                    <a:lnTo>
                      <a:pt x="1390" y="530"/>
                    </a:lnTo>
                    <a:cubicBezTo>
                      <a:pt x="1413" y="547"/>
                      <a:pt x="1436" y="554"/>
                      <a:pt x="1458" y="554"/>
                    </a:cubicBezTo>
                    <a:cubicBezTo>
                      <a:pt x="1477" y="554"/>
                      <a:pt x="1496" y="549"/>
                      <a:pt x="1515" y="540"/>
                    </a:cubicBezTo>
                    <a:cubicBezTo>
                      <a:pt x="1535" y="519"/>
                      <a:pt x="1556" y="488"/>
                      <a:pt x="1556" y="457"/>
                    </a:cubicBezTo>
                    <a:lnTo>
                      <a:pt x="1556" y="447"/>
                    </a:lnTo>
                    <a:cubicBezTo>
                      <a:pt x="1556" y="426"/>
                      <a:pt x="1546" y="405"/>
                      <a:pt x="1525" y="385"/>
                    </a:cubicBezTo>
                    <a:lnTo>
                      <a:pt x="1525" y="374"/>
                    </a:lnTo>
                    <a:cubicBezTo>
                      <a:pt x="1515" y="374"/>
                      <a:pt x="1505" y="364"/>
                      <a:pt x="1505" y="364"/>
                    </a:cubicBezTo>
                    <a:cubicBezTo>
                      <a:pt x="1505" y="364"/>
                      <a:pt x="1494" y="364"/>
                      <a:pt x="1494" y="353"/>
                    </a:cubicBezTo>
                    <a:cubicBezTo>
                      <a:pt x="1452" y="322"/>
                      <a:pt x="1411" y="291"/>
                      <a:pt x="1369" y="270"/>
                    </a:cubicBezTo>
                    <a:cubicBezTo>
                      <a:pt x="1328" y="239"/>
                      <a:pt x="1297" y="219"/>
                      <a:pt x="1256" y="208"/>
                    </a:cubicBezTo>
                    <a:cubicBezTo>
                      <a:pt x="1214" y="187"/>
                      <a:pt x="1183" y="166"/>
                      <a:pt x="1141" y="146"/>
                    </a:cubicBezTo>
                    <a:cubicBezTo>
                      <a:pt x="1131" y="146"/>
                      <a:pt x="1110" y="136"/>
                      <a:pt x="1100" y="136"/>
                    </a:cubicBezTo>
                    <a:cubicBezTo>
                      <a:pt x="934" y="63"/>
                      <a:pt x="758" y="21"/>
                      <a:pt x="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7654427" y="3467455"/>
                <a:ext cx="39750" cy="5038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118" extrusionOk="0">
                    <a:moveTo>
                      <a:pt x="563" y="1"/>
                    </a:moveTo>
                    <a:cubicBezTo>
                      <a:pt x="400" y="1"/>
                      <a:pt x="212" y="174"/>
                      <a:pt x="114" y="431"/>
                    </a:cubicBezTo>
                    <a:cubicBezTo>
                      <a:pt x="0" y="732"/>
                      <a:pt x="51" y="1033"/>
                      <a:pt x="228" y="1106"/>
                    </a:cubicBezTo>
                    <a:cubicBezTo>
                      <a:pt x="252" y="1114"/>
                      <a:pt x="277" y="1118"/>
                      <a:pt x="303" y="1118"/>
                    </a:cubicBezTo>
                    <a:cubicBezTo>
                      <a:pt x="475" y="1118"/>
                      <a:pt x="668" y="942"/>
                      <a:pt x="768" y="680"/>
                    </a:cubicBezTo>
                    <a:cubicBezTo>
                      <a:pt x="881" y="380"/>
                      <a:pt x="830" y="78"/>
                      <a:pt x="643" y="16"/>
                    </a:cubicBezTo>
                    <a:cubicBezTo>
                      <a:pt x="617" y="6"/>
                      <a:pt x="590" y="1"/>
                      <a:pt x="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7867599" y="3533254"/>
                <a:ext cx="38352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137" extrusionOk="0">
                    <a:moveTo>
                      <a:pt x="543" y="0"/>
                    </a:moveTo>
                    <a:cubicBezTo>
                      <a:pt x="371" y="0"/>
                      <a:pt x="186" y="195"/>
                      <a:pt x="93" y="465"/>
                    </a:cubicBezTo>
                    <a:cubicBezTo>
                      <a:pt x="0" y="776"/>
                      <a:pt x="72" y="1077"/>
                      <a:pt x="259" y="1129"/>
                    </a:cubicBezTo>
                    <a:cubicBezTo>
                      <a:pt x="278" y="1134"/>
                      <a:pt x="298" y="1137"/>
                      <a:pt x="318" y="1137"/>
                    </a:cubicBezTo>
                    <a:cubicBezTo>
                      <a:pt x="483" y="1137"/>
                      <a:pt x="674" y="950"/>
                      <a:pt x="757" y="672"/>
                    </a:cubicBezTo>
                    <a:cubicBezTo>
                      <a:pt x="851" y="361"/>
                      <a:pt x="788" y="70"/>
                      <a:pt x="602" y="8"/>
                    </a:cubicBezTo>
                    <a:cubicBezTo>
                      <a:pt x="583" y="3"/>
                      <a:pt x="563" y="0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7663756" y="3398501"/>
                <a:ext cx="58002" cy="29023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44" extrusionOk="0">
                    <a:moveTo>
                      <a:pt x="612" y="1"/>
                    </a:moveTo>
                    <a:cubicBezTo>
                      <a:pt x="270" y="1"/>
                      <a:pt x="0" y="135"/>
                      <a:pt x="0" y="312"/>
                    </a:cubicBezTo>
                    <a:cubicBezTo>
                      <a:pt x="0" y="395"/>
                      <a:pt x="63" y="478"/>
                      <a:pt x="187" y="540"/>
                    </a:cubicBezTo>
                    <a:cubicBezTo>
                      <a:pt x="301" y="602"/>
                      <a:pt x="467" y="644"/>
                      <a:pt x="633" y="644"/>
                    </a:cubicBezTo>
                    <a:lnTo>
                      <a:pt x="664" y="644"/>
                    </a:lnTo>
                    <a:cubicBezTo>
                      <a:pt x="1006" y="644"/>
                      <a:pt x="1276" y="509"/>
                      <a:pt x="1287" y="343"/>
                    </a:cubicBezTo>
                    <a:cubicBezTo>
                      <a:pt x="1287" y="260"/>
                      <a:pt x="1225" y="177"/>
                      <a:pt x="1100" y="115"/>
                    </a:cubicBezTo>
                    <a:cubicBezTo>
                      <a:pt x="986" y="42"/>
                      <a:pt x="820" y="11"/>
                      <a:pt x="6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9"/>
              <p:cNvSpPr/>
              <p:nvPr/>
            </p:nvSpPr>
            <p:spPr>
              <a:xfrm>
                <a:off x="7893288" y="3464435"/>
                <a:ext cx="56109" cy="41147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913" extrusionOk="0">
                    <a:moveTo>
                      <a:pt x="301" y="0"/>
                    </a:moveTo>
                    <a:cubicBezTo>
                      <a:pt x="208" y="0"/>
                      <a:pt x="145" y="21"/>
                      <a:pt x="104" y="73"/>
                    </a:cubicBezTo>
                    <a:cubicBezTo>
                      <a:pt x="0" y="218"/>
                      <a:pt x="145" y="509"/>
                      <a:pt x="436" y="716"/>
                    </a:cubicBezTo>
                    <a:cubicBezTo>
                      <a:pt x="602" y="841"/>
                      <a:pt x="799" y="913"/>
                      <a:pt x="945" y="913"/>
                    </a:cubicBezTo>
                    <a:cubicBezTo>
                      <a:pt x="1038" y="913"/>
                      <a:pt x="1100" y="892"/>
                      <a:pt x="1141" y="841"/>
                    </a:cubicBezTo>
                    <a:cubicBezTo>
                      <a:pt x="1245" y="695"/>
                      <a:pt x="1100" y="415"/>
                      <a:pt x="809" y="198"/>
                    </a:cubicBezTo>
                    <a:cubicBezTo>
                      <a:pt x="643" y="73"/>
                      <a:pt x="447" y="0"/>
                      <a:pt x="3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9"/>
              <p:cNvSpPr/>
              <p:nvPr/>
            </p:nvSpPr>
            <p:spPr>
              <a:xfrm>
                <a:off x="7714683" y="3553219"/>
                <a:ext cx="70170" cy="39344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73" extrusionOk="0">
                    <a:moveTo>
                      <a:pt x="84" y="1"/>
                    </a:moveTo>
                    <a:cubicBezTo>
                      <a:pt x="63" y="1"/>
                      <a:pt x="53" y="22"/>
                      <a:pt x="42" y="32"/>
                    </a:cubicBezTo>
                    <a:cubicBezTo>
                      <a:pt x="1" y="178"/>
                      <a:pt x="12" y="323"/>
                      <a:pt x="53" y="447"/>
                    </a:cubicBezTo>
                    <a:cubicBezTo>
                      <a:pt x="84" y="499"/>
                      <a:pt x="115" y="551"/>
                      <a:pt x="167" y="593"/>
                    </a:cubicBezTo>
                    <a:cubicBezTo>
                      <a:pt x="198" y="613"/>
                      <a:pt x="229" y="623"/>
                      <a:pt x="260" y="634"/>
                    </a:cubicBezTo>
                    <a:cubicBezTo>
                      <a:pt x="270" y="644"/>
                      <a:pt x="291" y="644"/>
                      <a:pt x="302" y="644"/>
                    </a:cubicBezTo>
                    <a:cubicBezTo>
                      <a:pt x="333" y="655"/>
                      <a:pt x="353" y="655"/>
                      <a:pt x="374" y="655"/>
                    </a:cubicBezTo>
                    <a:cubicBezTo>
                      <a:pt x="416" y="655"/>
                      <a:pt x="436" y="655"/>
                      <a:pt x="468" y="644"/>
                    </a:cubicBezTo>
                    <a:cubicBezTo>
                      <a:pt x="499" y="634"/>
                      <a:pt x="530" y="623"/>
                      <a:pt x="561" y="603"/>
                    </a:cubicBezTo>
                    <a:cubicBezTo>
                      <a:pt x="592" y="593"/>
                      <a:pt x="613" y="561"/>
                      <a:pt x="634" y="540"/>
                    </a:cubicBezTo>
                    <a:cubicBezTo>
                      <a:pt x="665" y="520"/>
                      <a:pt x="685" y="489"/>
                      <a:pt x="696" y="457"/>
                    </a:cubicBezTo>
                    <a:cubicBezTo>
                      <a:pt x="706" y="447"/>
                      <a:pt x="717" y="437"/>
                      <a:pt x="717" y="427"/>
                    </a:cubicBezTo>
                    <a:cubicBezTo>
                      <a:pt x="717" y="468"/>
                      <a:pt x="717" y="520"/>
                      <a:pt x="727" y="572"/>
                    </a:cubicBezTo>
                    <a:cubicBezTo>
                      <a:pt x="758" y="696"/>
                      <a:pt x="851" y="800"/>
                      <a:pt x="966" y="842"/>
                    </a:cubicBezTo>
                    <a:cubicBezTo>
                      <a:pt x="1007" y="862"/>
                      <a:pt x="1059" y="872"/>
                      <a:pt x="1100" y="872"/>
                    </a:cubicBezTo>
                    <a:cubicBezTo>
                      <a:pt x="1121" y="872"/>
                      <a:pt x="1132" y="872"/>
                      <a:pt x="1142" y="862"/>
                    </a:cubicBezTo>
                    <a:cubicBezTo>
                      <a:pt x="1204" y="862"/>
                      <a:pt x="1266" y="842"/>
                      <a:pt x="1319" y="800"/>
                    </a:cubicBezTo>
                    <a:cubicBezTo>
                      <a:pt x="1370" y="769"/>
                      <a:pt x="1422" y="717"/>
                      <a:pt x="1464" y="644"/>
                    </a:cubicBezTo>
                    <a:cubicBezTo>
                      <a:pt x="1484" y="613"/>
                      <a:pt x="1494" y="582"/>
                      <a:pt x="1515" y="540"/>
                    </a:cubicBezTo>
                    <a:cubicBezTo>
                      <a:pt x="1526" y="489"/>
                      <a:pt x="1547" y="447"/>
                      <a:pt x="1557" y="385"/>
                    </a:cubicBezTo>
                    <a:cubicBezTo>
                      <a:pt x="1557" y="364"/>
                      <a:pt x="1547" y="333"/>
                      <a:pt x="1515" y="333"/>
                    </a:cubicBezTo>
                    <a:cubicBezTo>
                      <a:pt x="1484" y="333"/>
                      <a:pt x="1464" y="344"/>
                      <a:pt x="1464" y="364"/>
                    </a:cubicBezTo>
                    <a:cubicBezTo>
                      <a:pt x="1453" y="406"/>
                      <a:pt x="1443" y="437"/>
                      <a:pt x="1432" y="478"/>
                    </a:cubicBezTo>
                    <a:cubicBezTo>
                      <a:pt x="1411" y="530"/>
                      <a:pt x="1391" y="572"/>
                      <a:pt x="1360" y="613"/>
                    </a:cubicBezTo>
                    <a:cubicBezTo>
                      <a:pt x="1339" y="644"/>
                      <a:pt x="1319" y="676"/>
                      <a:pt x="1287" y="696"/>
                    </a:cubicBezTo>
                    <a:cubicBezTo>
                      <a:pt x="1266" y="717"/>
                      <a:pt x="1246" y="727"/>
                      <a:pt x="1215" y="738"/>
                    </a:cubicBezTo>
                    <a:cubicBezTo>
                      <a:pt x="1194" y="748"/>
                      <a:pt x="1173" y="759"/>
                      <a:pt x="1142" y="769"/>
                    </a:cubicBezTo>
                    <a:lnTo>
                      <a:pt x="1070" y="769"/>
                    </a:lnTo>
                    <a:cubicBezTo>
                      <a:pt x="1049" y="769"/>
                      <a:pt x="1017" y="759"/>
                      <a:pt x="997" y="748"/>
                    </a:cubicBezTo>
                    <a:lnTo>
                      <a:pt x="934" y="717"/>
                    </a:lnTo>
                    <a:cubicBezTo>
                      <a:pt x="904" y="696"/>
                      <a:pt x="893" y="676"/>
                      <a:pt x="872" y="665"/>
                    </a:cubicBezTo>
                    <a:cubicBezTo>
                      <a:pt x="862" y="644"/>
                      <a:pt x="841" y="613"/>
                      <a:pt x="831" y="593"/>
                    </a:cubicBezTo>
                    <a:cubicBezTo>
                      <a:pt x="821" y="572"/>
                      <a:pt x="810" y="530"/>
                      <a:pt x="800" y="499"/>
                    </a:cubicBezTo>
                    <a:cubicBezTo>
                      <a:pt x="800" y="457"/>
                      <a:pt x="789" y="416"/>
                      <a:pt x="800" y="364"/>
                    </a:cubicBezTo>
                    <a:cubicBezTo>
                      <a:pt x="800" y="312"/>
                      <a:pt x="821" y="250"/>
                      <a:pt x="841" y="188"/>
                    </a:cubicBezTo>
                    <a:cubicBezTo>
                      <a:pt x="841" y="167"/>
                      <a:pt x="851" y="157"/>
                      <a:pt x="862" y="136"/>
                    </a:cubicBezTo>
                    <a:cubicBezTo>
                      <a:pt x="872" y="95"/>
                      <a:pt x="872" y="74"/>
                      <a:pt x="851" y="63"/>
                    </a:cubicBezTo>
                    <a:cubicBezTo>
                      <a:pt x="851" y="63"/>
                      <a:pt x="841" y="53"/>
                      <a:pt x="831" y="53"/>
                    </a:cubicBezTo>
                    <a:cubicBezTo>
                      <a:pt x="841" y="53"/>
                      <a:pt x="841" y="42"/>
                      <a:pt x="831" y="32"/>
                    </a:cubicBezTo>
                    <a:cubicBezTo>
                      <a:pt x="821" y="22"/>
                      <a:pt x="821" y="12"/>
                      <a:pt x="810" y="12"/>
                    </a:cubicBezTo>
                    <a:lnTo>
                      <a:pt x="800" y="12"/>
                    </a:lnTo>
                    <a:cubicBezTo>
                      <a:pt x="779" y="12"/>
                      <a:pt x="758" y="22"/>
                      <a:pt x="758" y="42"/>
                    </a:cubicBezTo>
                    <a:cubicBezTo>
                      <a:pt x="738" y="136"/>
                      <a:pt x="717" y="219"/>
                      <a:pt x="685" y="302"/>
                    </a:cubicBezTo>
                    <a:cubicBezTo>
                      <a:pt x="665" y="364"/>
                      <a:pt x="634" y="416"/>
                      <a:pt x="602" y="457"/>
                    </a:cubicBezTo>
                    <a:cubicBezTo>
                      <a:pt x="592" y="478"/>
                      <a:pt x="572" y="499"/>
                      <a:pt x="551" y="520"/>
                    </a:cubicBezTo>
                    <a:cubicBezTo>
                      <a:pt x="540" y="530"/>
                      <a:pt x="519" y="540"/>
                      <a:pt x="499" y="551"/>
                    </a:cubicBezTo>
                    <a:cubicBezTo>
                      <a:pt x="478" y="561"/>
                      <a:pt x="457" y="572"/>
                      <a:pt x="436" y="572"/>
                    </a:cubicBezTo>
                    <a:cubicBezTo>
                      <a:pt x="416" y="572"/>
                      <a:pt x="395" y="582"/>
                      <a:pt x="374" y="582"/>
                    </a:cubicBezTo>
                    <a:cubicBezTo>
                      <a:pt x="364" y="582"/>
                      <a:pt x="364" y="582"/>
                      <a:pt x="353" y="572"/>
                    </a:cubicBezTo>
                    <a:cubicBezTo>
                      <a:pt x="323" y="572"/>
                      <a:pt x="302" y="572"/>
                      <a:pt x="281" y="561"/>
                    </a:cubicBezTo>
                    <a:lnTo>
                      <a:pt x="219" y="530"/>
                    </a:lnTo>
                    <a:cubicBezTo>
                      <a:pt x="198" y="520"/>
                      <a:pt x="187" y="499"/>
                      <a:pt x="167" y="489"/>
                    </a:cubicBezTo>
                    <a:lnTo>
                      <a:pt x="136" y="427"/>
                    </a:lnTo>
                    <a:cubicBezTo>
                      <a:pt x="115" y="395"/>
                      <a:pt x="104" y="364"/>
                      <a:pt x="104" y="333"/>
                    </a:cubicBezTo>
                    <a:cubicBezTo>
                      <a:pt x="95" y="281"/>
                      <a:pt x="95" y="229"/>
                      <a:pt x="95" y="167"/>
                    </a:cubicBezTo>
                    <a:cubicBezTo>
                      <a:pt x="104" y="136"/>
                      <a:pt x="104" y="95"/>
                      <a:pt x="125" y="53"/>
                    </a:cubicBezTo>
                    <a:cubicBezTo>
                      <a:pt x="125" y="42"/>
                      <a:pt x="125" y="32"/>
                      <a:pt x="115" y="22"/>
                    </a:cubicBezTo>
                    <a:cubicBezTo>
                      <a:pt x="115" y="12"/>
                      <a:pt x="104" y="12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9"/>
              <p:cNvSpPr/>
              <p:nvPr/>
            </p:nvSpPr>
            <p:spPr>
              <a:xfrm>
                <a:off x="7731088" y="3520049"/>
                <a:ext cx="53766" cy="41192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914" extrusionOk="0">
                    <a:moveTo>
                      <a:pt x="332" y="1"/>
                    </a:moveTo>
                    <a:cubicBezTo>
                      <a:pt x="270" y="1"/>
                      <a:pt x="218" y="22"/>
                      <a:pt x="166" y="42"/>
                    </a:cubicBezTo>
                    <a:cubicBezTo>
                      <a:pt x="145" y="52"/>
                      <a:pt x="125" y="73"/>
                      <a:pt x="104" y="84"/>
                    </a:cubicBezTo>
                    <a:cubicBezTo>
                      <a:pt x="72" y="105"/>
                      <a:pt x="52" y="135"/>
                      <a:pt x="31" y="167"/>
                    </a:cubicBezTo>
                    <a:cubicBezTo>
                      <a:pt x="21" y="198"/>
                      <a:pt x="10" y="229"/>
                      <a:pt x="10" y="250"/>
                    </a:cubicBezTo>
                    <a:cubicBezTo>
                      <a:pt x="0" y="281"/>
                      <a:pt x="0" y="312"/>
                      <a:pt x="0" y="343"/>
                    </a:cubicBezTo>
                    <a:cubicBezTo>
                      <a:pt x="10" y="374"/>
                      <a:pt x="21" y="405"/>
                      <a:pt x="21" y="437"/>
                    </a:cubicBezTo>
                    <a:cubicBezTo>
                      <a:pt x="42" y="478"/>
                      <a:pt x="62" y="509"/>
                      <a:pt x="72" y="540"/>
                    </a:cubicBezTo>
                    <a:cubicBezTo>
                      <a:pt x="135" y="654"/>
                      <a:pt x="228" y="768"/>
                      <a:pt x="353" y="861"/>
                    </a:cubicBezTo>
                    <a:cubicBezTo>
                      <a:pt x="363" y="882"/>
                      <a:pt x="384" y="893"/>
                      <a:pt x="404" y="903"/>
                    </a:cubicBezTo>
                    <a:cubicBezTo>
                      <a:pt x="415" y="914"/>
                      <a:pt x="425" y="914"/>
                      <a:pt x="436" y="914"/>
                    </a:cubicBezTo>
                    <a:cubicBezTo>
                      <a:pt x="446" y="914"/>
                      <a:pt x="457" y="914"/>
                      <a:pt x="467" y="903"/>
                    </a:cubicBezTo>
                    <a:lnTo>
                      <a:pt x="487" y="893"/>
                    </a:lnTo>
                    <a:cubicBezTo>
                      <a:pt x="540" y="872"/>
                      <a:pt x="581" y="861"/>
                      <a:pt x="633" y="851"/>
                    </a:cubicBezTo>
                    <a:cubicBezTo>
                      <a:pt x="653" y="841"/>
                      <a:pt x="695" y="831"/>
                      <a:pt x="726" y="820"/>
                    </a:cubicBezTo>
                    <a:cubicBezTo>
                      <a:pt x="799" y="810"/>
                      <a:pt x="882" y="789"/>
                      <a:pt x="955" y="758"/>
                    </a:cubicBezTo>
                    <a:cubicBezTo>
                      <a:pt x="1068" y="716"/>
                      <a:pt x="1151" y="654"/>
                      <a:pt x="1172" y="582"/>
                    </a:cubicBezTo>
                    <a:cubicBezTo>
                      <a:pt x="1193" y="529"/>
                      <a:pt x="1193" y="478"/>
                      <a:pt x="1172" y="426"/>
                    </a:cubicBezTo>
                    <a:cubicBezTo>
                      <a:pt x="1162" y="363"/>
                      <a:pt x="1130" y="301"/>
                      <a:pt x="1089" y="260"/>
                    </a:cubicBezTo>
                    <a:cubicBezTo>
                      <a:pt x="1047" y="218"/>
                      <a:pt x="1006" y="188"/>
                      <a:pt x="955" y="156"/>
                    </a:cubicBezTo>
                    <a:cubicBezTo>
                      <a:pt x="892" y="115"/>
                      <a:pt x="830" y="84"/>
                      <a:pt x="747" y="63"/>
                    </a:cubicBezTo>
                    <a:cubicBezTo>
                      <a:pt x="633" y="22"/>
                      <a:pt x="508" y="1"/>
                      <a:pt x="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9"/>
              <p:cNvSpPr/>
              <p:nvPr/>
            </p:nvSpPr>
            <p:spPr>
              <a:xfrm>
                <a:off x="7749295" y="3547631"/>
                <a:ext cx="32764" cy="14061"/>
              </a:xfrm>
              <a:custGeom>
                <a:avLst/>
                <a:gdLst/>
                <a:ahLst/>
                <a:cxnLst/>
                <a:rect l="l" t="t" r="r" b="b"/>
                <a:pathLst>
                  <a:path w="727" h="312" extrusionOk="0">
                    <a:moveTo>
                      <a:pt x="685" y="0"/>
                    </a:moveTo>
                    <a:cubicBezTo>
                      <a:pt x="675" y="0"/>
                      <a:pt x="664" y="0"/>
                      <a:pt x="654" y="11"/>
                    </a:cubicBezTo>
                    <a:cubicBezTo>
                      <a:pt x="654" y="21"/>
                      <a:pt x="643" y="21"/>
                      <a:pt x="643" y="32"/>
                    </a:cubicBezTo>
                    <a:lnTo>
                      <a:pt x="551" y="94"/>
                    </a:lnTo>
                    <a:cubicBezTo>
                      <a:pt x="468" y="146"/>
                      <a:pt x="374" y="177"/>
                      <a:pt x="281" y="198"/>
                    </a:cubicBezTo>
                    <a:cubicBezTo>
                      <a:pt x="198" y="219"/>
                      <a:pt x="115" y="229"/>
                      <a:pt x="32" y="239"/>
                    </a:cubicBezTo>
                    <a:cubicBezTo>
                      <a:pt x="11" y="239"/>
                      <a:pt x="0" y="260"/>
                      <a:pt x="0" y="281"/>
                    </a:cubicBezTo>
                    <a:cubicBezTo>
                      <a:pt x="0" y="302"/>
                      <a:pt x="21" y="312"/>
                      <a:pt x="42" y="312"/>
                    </a:cubicBezTo>
                    <a:cubicBezTo>
                      <a:pt x="166" y="302"/>
                      <a:pt x="281" y="270"/>
                      <a:pt x="405" y="239"/>
                    </a:cubicBezTo>
                    <a:cubicBezTo>
                      <a:pt x="468" y="219"/>
                      <a:pt x="519" y="187"/>
                      <a:pt x="581" y="156"/>
                    </a:cubicBezTo>
                    <a:cubicBezTo>
                      <a:pt x="634" y="136"/>
                      <a:pt x="675" y="104"/>
                      <a:pt x="716" y="53"/>
                    </a:cubicBezTo>
                    <a:cubicBezTo>
                      <a:pt x="726" y="42"/>
                      <a:pt x="716" y="21"/>
                      <a:pt x="706" y="11"/>
                    </a:cubicBezTo>
                    <a:cubicBezTo>
                      <a:pt x="696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9"/>
              <p:cNvSpPr/>
              <p:nvPr/>
            </p:nvSpPr>
            <p:spPr>
              <a:xfrm>
                <a:off x="7746952" y="3528928"/>
                <a:ext cx="37902" cy="32764"/>
              </a:xfrm>
              <a:custGeom>
                <a:avLst/>
                <a:gdLst/>
                <a:ahLst/>
                <a:cxnLst/>
                <a:rect l="l" t="t" r="r" b="b"/>
                <a:pathLst>
                  <a:path w="841" h="727" extrusionOk="0">
                    <a:moveTo>
                      <a:pt x="665" y="1"/>
                    </a:moveTo>
                    <a:cubicBezTo>
                      <a:pt x="665" y="32"/>
                      <a:pt x="665" y="53"/>
                      <a:pt x="654" y="84"/>
                    </a:cubicBezTo>
                    <a:cubicBezTo>
                      <a:pt x="654" y="115"/>
                      <a:pt x="644" y="146"/>
                      <a:pt x="633" y="166"/>
                    </a:cubicBezTo>
                    <a:lnTo>
                      <a:pt x="603" y="260"/>
                    </a:lnTo>
                    <a:cubicBezTo>
                      <a:pt x="571" y="312"/>
                      <a:pt x="540" y="364"/>
                      <a:pt x="488" y="405"/>
                    </a:cubicBezTo>
                    <a:cubicBezTo>
                      <a:pt x="437" y="468"/>
                      <a:pt x="374" y="519"/>
                      <a:pt x="301" y="561"/>
                    </a:cubicBezTo>
                    <a:cubicBezTo>
                      <a:pt x="239" y="592"/>
                      <a:pt x="177" y="623"/>
                      <a:pt x="105" y="644"/>
                    </a:cubicBezTo>
                    <a:cubicBezTo>
                      <a:pt x="73" y="654"/>
                      <a:pt x="32" y="664"/>
                      <a:pt x="1" y="664"/>
                    </a:cubicBezTo>
                    <a:cubicBezTo>
                      <a:pt x="11" y="685"/>
                      <a:pt x="32" y="696"/>
                      <a:pt x="52" y="706"/>
                    </a:cubicBezTo>
                    <a:cubicBezTo>
                      <a:pt x="52" y="717"/>
                      <a:pt x="63" y="717"/>
                      <a:pt x="63" y="717"/>
                    </a:cubicBezTo>
                    <a:cubicBezTo>
                      <a:pt x="73" y="727"/>
                      <a:pt x="84" y="727"/>
                      <a:pt x="94" y="727"/>
                    </a:cubicBezTo>
                    <a:cubicBezTo>
                      <a:pt x="208" y="717"/>
                      <a:pt x="322" y="696"/>
                      <a:pt x="457" y="654"/>
                    </a:cubicBezTo>
                    <a:cubicBezTo>
                      <a:pt x="520" y="634"/>
                      <a:pt x="582" y="602"/>
                      <a:pt x="633" y="581"/>
                    </a:cubicBezTo>
                    <a:cubicBezTo>
                      <a:pt x="695" y="551"/>
                      <a:pt x="737" y="509"/>
                      <a:pt x="768" y="478"/>
                    </a:cubicBezTo>
                    <a:lnTo>
                      <a:pt x="831" y="385"/>
                    </a:lnTo>
                    <a:cubicBezTo>
                      <a:pt x="841" y="332"/>
                      <a:pt x="841" y="281"/>
                      <a:pt x="831" y="229"/>
                    </a:cubicBezTo>
                    <a:cubicBezTo>
                      <a:pt x="810" y="166"/>
                      <a:pt x="778" y="104"/>
                      <a:pt x="737" y="63"/>
                    </a:cubicBezTo>
                    <a:cubicBezTo>
                      <a:pt x="716" y="42"/>
                      <a:pt x="695" y="21"/>
                      <a:pt x="6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9"/>
              <p:cNvSpPr/>
              <p:nvPr/>
            </p:nvSpPr>
            <p:spPr>
              <a:xfrm>
                <a:off x="7800267" y="3585984"/>
                <a:ext cx="82789" cy="27897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619" extrusionOk="0">
                    <a:moveTo>
                      <a:pt x="674" y="145"/>
                    </a:moveTo>
                    <a:cubicBezTo>
                      <a:pt x="676" y="146"/>
                      <a:pt x="678" y="146"/>
                      <a:pt x="680" y="147"/>
                    </a:cubicBezTo>
                    <a:lnTo>
                      <a:pt x="680" y="147"/>
                    </a:lnTo>
                    <a:cubicBezTo>
                      <a:pt x="678" y="146"/>
                      <a:pt x="677" y="145"/>
                      <a:pt x="674" y="145"/>
                    </a:cubicBezTo>
                    <a:close/>
                    <a:moveTo>
                      <a:pt x="63" y="0"/>
                    </a:moveTo>
                    <a:cubicBezTo>
                      <a:pt x="42" y="0"/>
                      <a:pt x="31" y="11"/>
                      <a:pt x="21" y="21"/>
                    </a:cubicBezTo>
                    <a:cubicBezTo>
                      <a:pt x="10" y="21"/>
                      <a:pt x="0" y="42"/>
                      <a:pt x="0" y="52"/>
                    </a:cubicBezTo>
                    <a:cubicBezTo>
                      <a:pt x="0" y="62"/>
                      <a:pt x="10" y="83"/>
                      <a:pt x="21" y="94"/>
                    </a:cubicBezTo>
                    <a:cubicBezTo>
                      <a:pt x="21" y="104"/>
                      <a:pt x="31" y="104"/>
                      <a:pt x="42" y="104"/>
                    </a:cubicBezTo>
                    <a:cubicBezTo>
                      <a:pt x="52" y="115"/>
                      <a:pt x="63" y="115"/>
                      <a:pt x="73" y="115"/>
                    </a:cubicBezTo>
                    <a:lnTo>
                      <a:pt x="114" y="104"/>
                    </a:lnTo>
                    <a:lnTo>
                      <a:pt x="104" y="104"/>
                    </a:lnTo>
                    <a:cubicBezTo>
                      <a:pt x="136" y="102"/>
                      <a:pt x="169" y="101"/>
                      <a:pt x="201" y="101"/>
                    </a:cubicBezTo>
                    <a:cubicBezTo>
                      <a:pt x="358" y="101"/>
                      <a:pt x="520" y="120"/>
                      <a:pt x="674" y="145"/>
                    </a:cubicBezTo>
                    <a:cubicBezTo>
                      <a:pt x="681" y="145"/>
                      <a:pt x="683" y="145"/>
                      <a:pt x="684" y="148"/>
                    </a:cubicBezTo>
                    <a:lnTo>
                      <a:pt x="684" y="148"/>
                    </a:lnTo>
                    <a:cubicBezTo>
                      <a:pt x="683" y="147"/>
                      <a:pt x="681" y="147"/>
                      <a:pt x="680" y="147"/>
                    </a:cubicBezTo>
                    <a:lnTo>
                      <a:pt x="680" y="147"/>
                    </a:lnTo>
                    <a:cubicBezTo>
                      <a:pt x="685" y="149"/>
                      <a:pt x="685" y="156"/>
                      <a:pt x="685" y="156"/>
                    </a:cubicBezTo>
                    <a:cubicBezTo>
                      <a:pt x="685" y="152"/>
                      <a:pt x="685" y="149"/>
                      <a:pt x="684" y="148"/>
                    </a:cubicBezTo>
                    <a:lnTo>
                      <a:pt x="684" y="148"/>
                    </a:lnTo>
                    <a:cubicBezTo>
                      <a:pt x="816" y="179"/>
                      <a:pt x="947" y="219"/>
                      <a:pt x="1068" y="260"/>
                    </a:cubicBezTo>
                    <a:cubicBezTo>
                      <a:pt x="1193" y="301"/>
                      <a:pt x="1317" y="353"/>
                      <a:pt x="1442" y="415"/>
                    </a:cubicBezTo>
                    <a:lnTo>
                      <a:pt x="1432" y="415"/>
                    </a:lnTo>
                    <a:cubicBezTo>
                      <a:pt x="1556" y="477"/>
                      <a:pt x="1670" y="539"/>
                      <a:pt x="1774" y="612"/>
                    </a:cubicBezTo>
                    <a:cubicBezTo>
                      <a:pt x="1782" y="617"/>
                      <a:pt x="1791" y="619"/>
                      <a:pt x="1799" y="619"/>
                    </a:cubicBezTo>
                    <a:cubicBezTo>
                      <a:pt x="1810" y="619"/>
                      <a:pt x="1820" y="614"/>
                      <a:pt x="1826" y="602"/>
                    </a:cubicBezTo>
                    <a:cubicBezTo>
                      <a:pt x="1836" y="592"/>
                      <a:pt x="1836" y="560"/>
                      <a:pt x="1815" y="550"/>
                    </a:cubicBezTo>
                    <a:cubicBezTo>
                      <a:pt x="1556" y="384"/>
                      <a:pt x="1276" y="239"/>
                      <a:pt x="985" y="145"/>
                    </a:cubicBezTo>
                    <a:cubicBezTo>
                      <a:pt x="830" y="94"/>
                      <a:pt x="685" y="52"/>
                      <a:pt x="529" y="32"/>
                    </a:cubicBezTo>
                    <a:cubicBezTo>
                      <a:pt x="415" y="11"/>
                      <a:pt x="301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9"/>
              <p:cNvSpPr/>
              <p:nvPr/>
            </p:nvSpPr>
            <p:spPr>
              <a:xfrm>
                <a:off x="7806802" y="3600901"/>
                <a:ext cx="63635" cy="30961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687" extrusionOk="0">
                    <a:moveTo>
                      <a:pt x="833" y="350"/>
                    </a:moveTo>
                    <a:cubicBezTo>
                      <a:pt x="834" y="352"/>
                      <a:pt x="836" y="354"/>
                      <a:pt x="840" y="354"/>
                    </a:cubicBezTo>
                    <a:cubicBezTo>
                      <a:pt x="838" y="352"/>
                      <a:pt x="835" y="351"/>
                      <a:pt x="833" y="350"/>
                    </a:cubicBezTo>
                    <a:close/>
                    <a:moveTo>
                      <a:pt x="42" y="1"/>
                    </a:moveTo>
                    <a:cubicBezTo>
                      <a:pt x="21" y="1"/>
                      <a:pt x="1" y="22"/>
                      <a:pt x="1" y="42"/>
                    </a:cubicBezTo>
                    <a:cubicBezTo>
                      <a:pt x="1" y="63"/>
                      <a:pt x="1" y="74"/>
                      <a:pt x="11" y="74"/>
                    </a:cubicBezTo>
                    <a:cubicBezTo>
                      <a:pt x="21" y="84"/>
                      <a:pt x="31" y="95"/>
                      <a:pt x="42" y="95"/>
                    </a:cubicBezTo>
                    <a:cubicBezTo>
                      <a:pt x="84" y="105"/>
                      <a:pt x="135" y="105"/>
                      <a:pt x="177" y="115"/>
                    </a:cubicBezTo>
                    <a:cubicBezTo>
                      <a:pt x="291" y="136"/>
                      <a:pt x="405" y="167"/>
                      <a:pt x="509" y="208"/>
                    </a:cubicBezTo>
                    <a:cubicBezTo>
                      <a:pt x="620" y="249"/>
                      <a:pt x="722" y="300"/>
                      <a:pt x="833" y="350"/>
                    </a:cubicBezTo>
                    <a:lnTo>
                      <a:pt x="833" y="350"/>
                    </a:lnTo>
                    <a:cubicBezTo>
                      <a:pt x="830" y="347"/>
                      <a:pt x="830" y="344"/>
                      <a:pt x="830" y="344"/>
                    </a:cubicBezTo>
                    <a:lnTo>
                      <a:pt x="830" y="344"/>
                    </a:lnTo>
                    <a:cubicBezTo>
                      <a:pt x="913" y="395"/>
                      <a:pt x="1006" y="447"/>
                      <a:pt x="1089" y="499"/>
                    </a:cubicBezTo>
                    <a:cubicBezTo>
                      <a:pt x="1183" y="551"/>
                      <a:pt x="1266" y="613"/>
                      <a:pt x="1359" y="676"/>
                    </a:cubicBezTo>
                    <a:cubicBezTo>
                      <a:pt x="1363" y="683"/>
                      <a:pt x="1369" y="687"/>
                      <a:pt x="1374" y="687"/>
                    </a:cubicBezTo>
                    <a:cubicBezTo>
                      <a:pt x="1384" y="687"/>
                      <a:pt x="1394" y="678"/>
                      <a:pt x="1401" y="665"/>
                    </a:cubicBezTo>
                    <a:cubicBezTo>
                      <a:pt x="1411" y="655"/>
                      <a:pt x="1411" y="634"/>
                      <a:pt x="1391" y="623"/>
                    </a:cubicBezTo>
                    <a:cubicBezTo>
                      <a:pt x="1297" y="540"/>
                      <a:pt x="1193" y="478"/>
                      <a:pt x="1089" y="406"/>
                    </a:cubicBezTo>
                    <a:cubicBezTo>
                      <a:pt x="986" y="344"/>
                      <a:pt x="882" y="281"/>
                      <a:pt x="768" y="229"/>
                    </a:cubicBezTo>
                    <a:cubicBezTo>
                      <a:pt x="540" y="125"/>
                      <a:pt x="301" y="42"/>
                      <a:pt x="42" y="12"/>
                    </a:cubicBez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7792786" y="3611222"/>
                <a:ext cx="64987" cy="42949"/>
              </a:xfrm>
              <a:custGeom>
                <a:avLst/>
                <a:gdLst/>
                <a:ahLst/>
                <a:cxnLst/>
                <a:rect l="l" t="t" r="r" b="b"/>
                <a:pathLst>
                  <a:path w="1442" h="953" extrusionOk="0">
                    <a:moveTo>
                      <a:pt x="42" y="0"/>
                    </a:moveTo>
                    <a:cubicBezTo>
                      <a:pt x="31" y="0"/>
                      <a:pt x="10" y="11"/>
                      <a:pt x="10" y="32"/>
                    </a:cubicBezTo>
                    <a:cubicBezTo>
                      <a:pt x="0" y="42"/>
                      <a:pt x="10" y="73"/>
                      <a:pt x="31" y="73"/>
                    </a:cubicBezTo>
                    <a:cubicBezTo>
                      <a:pt x="104" y="94"/>
                      <a:pt x="166" y="115"/>
                      <a:pt x="239" y="145"/>
                    </a:cubicBezTo>
                    <a:cubicBezTo>
                      <a:pt x="301" y="166"/>
                      <a:pt x="374" y="198"/>
                      <a:pt x="436" y="228"/>
                    </a:cubicBezTo>
                    <a:cubicBezTo>
                      <a:pt x="695" y="364"/>
                      <a:pt x="934" y="530"/>
                      <a:pt x="1151" y="726"/>
                    </a:cubicBezTo>
                    <a:lnTo>
                      <a:pt x="1151" y="716"/>
                    </a:lnTo>
                    <a:cubicBezTo>
                      <a:pt x="1224" y="789"/>
                      <a:pt x="1297" y="862"/>
                      <a:pt x="1370" y="945"/>
                    </a:cubicBezTo>
                    <a:cubicBezTo>
                      <a:pt x="1380" y="950"/>
                      <a:pt x="1390" y="952"/>
                      <a:pt x="1399" y="952"/>
                    </a:cubicBezTo>
                    <a:cubicBezTo>
                      <a:pt x="1408" y="952"/>
                      <a:pt x="1416" y="950"/>
                      <a:pt x="1421" y="945"/>
                    </a:cubicBezTo>
                    <a:cubicBezTo>
                      <a:pt x="1442" y="934"/>
                      <a:pt x="1442" y="903"/>
                      <a:pt x="1432" y="892"/>
                    </a:cubicBezTo>
                    <a:cubicBezTo>
                      <a:pt x="1234" y="696"/>
                      <a:pt x="1027" y="509"/>
                      <a:pt x="799" y="353"/>
                    </a:cubicBezTo>
                    <a:cubicBezTo>
                      <a:pt x="685" y="281"/>
                      <a:pt x="561" y="208"/>
                      <a:pt x="436" y="156"/>
                    </a:cubicBezTo>
                    <a:cubicBezTo>
                      <a:pt x="322" y="94"/>
                      <a:pt x="187" y="42"/>
                      <a:pt x="52" y="11"/>
                    </a:cubicBezTo>
                    <a:cubicBezTo>
                      <a:pt x="52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7619815" y="3518652"/>
                <a:ext cx="80445" cy="34161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758" extrusionOk="0">
                    <a:moveTo>
                      <a:pt x="42" y="0"/>
                    </a:moveTo>
                    <a:cubicBezTo>
                      <a:pt x="21" y="0"/>
                      <a:pt x="0" y="11"/>
                      <a:pt x="0" y="32"/>
                    </a:cubicBezTo>
                    <a:cubicBezTo>
                      <a:pt x="0" y="53"/>
                      <a:pt x="10" y="73"/>
                      <a:pt x="31" y="73"/>
                    </a:cubicBezTo>
                    <a:cubicBezTo>
                      <a:pt x="166" y="83"/>
                      <a:pt x="291" y="104"/>
                      <a:pt x="425" y="125"/>
                    </a:cubicBezTo>
                    <a:lnTo>
                      <a:pt x="415" y="125"/>
                    </a:lnTo>
                    <a:cubicBezTo>
                      <a:pt x="550" y="156"/>
                      <a:pt x="685" y="187"/>
                      <a:pt x="810" y="229"/>
                    </a:cubicBezTo>
                    <a:cubicBezTo>
                      <a:pt x="934" y="281"/>
                      <a:pt x="1068" y="332"/>
                      <a:pt x="1193" y="394"/>
                    </a:cubicBezTo>
                    <a:lnTo>
                      <a:pt x="1183" y="394"/>
                    </a:lnTo>
                    <a:cubicBezTo>
                      <a:pt x="1359" y="477"/>
                      <a:pt x="1515" y="581"/>
                      <a:pt x="1660" y="716"/>
                    </a:cubicBezTo>
                    <a:cubicBezTo>
                      <a:pt x="1660" y="716"/>
                      <a:pt x="1660" y="716"/>
                      <a:pt x="1660" y="716"/>
                    </a:cubicBezTo>
                    <a:lnTo>
                      <a:pt x="1660" y="716"/>
                    </a:lnTo>
                    <a:cubicBezTo>
                      <a:pt x="1668" y="723"/>
                      <a:pt x="1677" y="730"/>
                      <a:pt x="1691" y="737"/>
                    </a:cubicBezTo>
                    <a:cubicBezTo>
                      <a:pt x="1691" y="747"/>
                      <a:pt x="1702" y="747"/>
                      <a:pt x="1712" y="747"/>
                    </a:cubicBezTo>
                    <a:cubicBezTo>
                      <a:pt x="1722" y="758"/>
                      <a:pt x="1732" y="758"/>
                      <a:pt x="1743" y="758"/>
                    </a:cubicBezTo>
                    <a:cubicBezTo>
                      <a:pt x="1753" y="747"/>
                      <a:pt x="1764" y="747"/>
                      <a:pt x="1774" y="726"/>
                    </a:cubicBezTo>
                    <a:cubicBezTo>
                      <a:pt x="1785" y="716"/>
                      <a:pt x="1785" y="706"/>
                      <a:pt x="1785" y="685"/>
                    </a:cubicBezTo>
                    <a:cubicBezTo>
                      <a:pt x="1774" y="675"/>
                      <a:pt x="1774" y="664"/>
                      <a:pt x="1753" y="654"/>
                    </a:cubicBezTo>
                    <a:cubicBezTo>
                      <a:pt x="1732" y="633"/>
                      <a:pt x="1702" y="602"/>
                      <a:pt x="1660" y="581"/>
                    </a:cubicBezTo>
                    <a:cubicBezTo>
                      <a:pt x="1577" y="509"/>
                      <a:pt x="1483" y="447"/>
                      <a:pt x="1380" y="385"/>
                    </a:cubicBezTo>
                    <a:cubicBezTo>
                      <a:pt x="1245" y="312"/>
                      <a:pt x="1100" y="249"/>
                      <a:pt x="955" y="198"/>
                    </a:cubicBezTo>
                    <a:cubicBezTo>
                      <a:pt x="654" y="94"/>
                      <a:pt x="353" y="21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>
                <a:off x="7618373" y="3540645"/>
                <a:ext cx="67872" cy="19379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430" extrusionOk="0">
                    <a:moveTo>
                      <a:pt x="42" y="0"/>
                    </a:moveTo>
                    <a:cubicBezTo>
                      <a:pt x="22" y="0"/>
                      <a:pt x="1" y="10"/>
                      <a:pt x="1" y="31"/>
                    </a:cubicBezTo>
                    <a:cubicBezTo>
                      <a:pt x="1" y="52"/>
                      <a:pt x="22" y="63"/>
                      <a:pt x="32" y="72"/>
                    </a:cubicBezTo>
                    <a:cubicBezTo>
                      <a:pt x="146" y="72"/>
                      <a:pt x="250" y="72"/>
                      <a:pt x="354" y="83"/>
                    </a:cubicBezTo>
                    <a:cubicBezTo>
                      <a:pt x="457" y="93"/>
                      <a:pt x="561" y="114"/>
                      <a:pt x="655" y="135"/>
                    </a:cubicBezTo>
                    <a:lnTo>
                      <a:pt x="644" y="135"/>
                    </a:lnTo>
                    <a:cubicBezTo>
                      <a:pt x="759" y="155"/>
                      <a:pt x="872" y="187"/>
                      <a:pt x="987" y="218"/>
                    </a:cubicBezTo>
                    <a:cubicBezTo>
                      <a:pt x="1100" y="259"/>
                      <a:pt x="1204" y="301"/>
                      <a:pt x="1308" y="353"/>
                    </a:cubicBezTo>
                    <a:cubicBezTo>
                      <a:pt x="1349" y="374"/>
                      <a:pt x="1391" y="394"/>
                      <a:pt x="1432" y="425"/>
                    </a:cubicBezTo>
                    <a:cubicBezTo>
                      <a:pt x="1440" y="425"/>
                      <a:pt x="1446" y="430"/>
                      <a:pt x="1453" y="430"/>
                    </a:cubicBezTo>
                    <a:cubicBezTo>
                      <a:pt x="1457" y="430"/>
                      <a:pt x="1460" y="429"/>
                      <a:pt x="1464" y="425"/>
                    </a:cubicBezTo>
                    <a:cubicBezTo>
                      <a:pt x="1474" y="425"/>
                      <a:pt x="1485" y="415"/>
                      <a:pt x="1495" y="415"/>
                    </a:cubicBezTo>
                    <a:cubicBezTo>
                      <a:pt x="1505" y="394"/>
                      <a:pt x="1505" y="363"/>
                      <a:pt x="1485" y="353"/>
                    </a:cubicBezTo>
                    <a:cubicBezTo>
                      <a:pt x="1266" y="218"/>
                      <a:pt x="1017" y="135"/>
                      <a:pt x="768" y="72"/>
                    </a:cubicBezTo>
                    <a:cubicBezTo>
                      <a:pt x="655" y="52"/>
                      <a:pt x="530" y="31"/>
                      <a:pt x="416" y="21"/>
                    </a:cubicBezTo>
                    <a:cubicBezTo>
                      <a:pt x="291" y="0"/>
                      <a:pt x="16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7614632" y="3563990"/>
                <a:ext cx="76299" cy="122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71" extrusionOk="0">
                    <a:moveTo>
                      <a:pt x="585" y="1"/>
                    </a:moveTo>
                    <a:cubicBezTo>
                      <a:pt x="398" y="1"/>
                      <a:pt x="213" y="15"/>
                      <a:pt x="32" y="42"/>
                    </a:cubicBezTo>
                    <a:cubicBezTo>
                      <a:pt x="12" y="52"/>
                      <a:pt x="1" y="73"/>
                      <a:pt x="1" y="84"/>
                    </a:cubicBezTo>
                    <a:cubicBezTo>
                      <a:pt x="12" y="105"/>
                      <a:pt x="22" y="115"/>
                      <a:pt x="42" y="115"/>
                    </a:cubicBezTo>
                    <a:lnTo>
                      <a:pt x="354" y="84"/>
                    </a:lnTo>
                    <a:cubicBezTo>
                      <a:pt x="429" y="79"/>
                      <a:pt x="504" y="76"/>
                      <a:pt x="579" y="76"/>
                    </a:cubicBezTo>
                    <a:cubicBezTo>
                      <a:pt x="794" y="76"/>
                      <a:pt x="1010" y="97"/>
                      <a:pt x="1225" y="135"/>
                    </a:cubicBezTo>
                    <a:lnTo>
                      <a:pt x="1215" y="135"/>
                    </a:lnTo>
                    <a:cubicBezTo>
                      <a:pt x="1287" y="156"/>
                      <a:pt x="1360" y="167"/>
                      <a:pt x="1432" y="188"/>
                    </a:cubicBezTo>
                    <a:cubicBezTo>
                      <a:pt x="1505" y="218"/>
                      <a:pt x="1568" y="239"/>
                      <a:pt x="1640" y="271"/>
                    </a:cubicBezTo>
                    <a:cubicBezTo>
                      <a:pt x="1651" y="271"/>
                      <a:pt x="1671" y="260"/>
                      <a:pt x="1681" y="239"/>
                    </a:cubicBezTo>
                    <a:cubicBezTo>
                      <a:pt x="1692" y="229"/>
                      <a:pt x="1681" y="208"/>
                      <a:pt x="1671" y="208"/>
                    </a:cubicBezTo>
                    <a:cubicBezTo>
                      <a:pt x="1671" y="198"/>
                      <a:pt x="1661" y="198"/>
                      <a:pt x="1661" y="198"/>
                    </a:cubicBezTo>
                    <a:cubicBezTo>
                      <a:pt x="1536" y="146"/>
                      <a:pt x="1402" y="105"/>
                      <a:pt x="1266" y="73"/>
                    </a:cubicBezTo>
                    <a:cubicBezTo>
                      <a:pt x="1132" y="42"/>
                      <a:pt x="997" y="22"/>
                      <a:pt x="862" y="11"/>
                    </a:cubicBezTo>
                    <a:cubicBezTo>
                      <a:pt x="770" y="4"/>
                      <a:pt x="677" y="1"/>
                      <a:pt x="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5419773" y="3137152"/>
                <a:ext cx="723739" cy="885036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9638" extrusionOk="0">
                    <a:moveTo>
                      <a:pt x="12241" y="1"/>
                    </a:moveTo>
                    <a:cubicBezTo>
                      <a:pt x="11971" y="1"/>
                      <a:pt x="11681" y="32"/>
                      <a:pt x="11359" y="74"/>
                    </a:cubicBezTo>
                    <a:cubicBezTo>
                      <a:pt x="10830" y="157"/>
                      <a:pt x="10270" y="312"/>
                      <a:pt x="9658" y="551"/>
                    </a:cubicBezTo>
                    <a:cubicBezTo>
                      <a:pt x="9088" y="769"/>
                      <a:pt x="8537" y="1049"/>
                      <a:pt x="7998" y="1308"/>
                    </a:cubicBezTo>
                    <a:lnTo>
                      <a:pt x="7977" y="1319"/>
                    </a:lnTo>
                    <a:cubicBezTo>
                      <a:pt x="7055" y="1785"/>
                      <a:pt x="6079" y="2283"/>
                      <a:pt x="5156" y="2854"/>
                    </a:cubicBezTo>
                    <a:cubicBezTo>
                      <a:pt x="5135" y="2833"/>
                      <a:pt x="5114" y="2822"/>
                      <a:pt x="5084" y="2812"/>
                    </a:cubicBezTo>
                    <a:lnTo>
                      <a:pt x="5052" y="2812"/>
                    </a:lnTo>
                    <a:cubicBezTo>
                      <a:pt x="4980" y="2812"/>
                      <a:pt x="4928" y="2854"/>
                      <a:pt x="4907" y="2916"/>
                    </a:cubicBezTo>
                    <a:cubicBezTo>
                      <a:pt x="4865" y="3092"/>
                      <a:pt x="4793" y="3269"/>
                      <a:pt x="4720" y="3456"/>
                    </a:cubicBezTo>
                    <a:cubicBezTo>
                      <a:pt x="4388" y="4244"/>
                      <a:pt x="3860" y="4959"/>
                      <a:pt x="3382" y="5572"/>
                    </a:cubicBezTo>
                    <a:lnTo>
                      <a:pt x="3382" y="5582"/>
                    </a:lnTo>
                    <a:lnTo>
                      <a:pt x="3362" y="5602"/>
                    </a:lnTo>
                    <a:lnTo>
                      <a:pt x="3382" y="5592"/>
                    </a:lnTo>
                    <a:lnTo>
                      <a:pt x="3382" y="5592"/>
                    </a:lnTo>
                    <a:cubicBezTo>
                      <a:pt x="3268" y="5727"/>
                      <a:pt x="3154" y="5872"/>
                      <a:pt x="3040" y="6017"/>
                    </a:cubicBezTo>
                    <a:cubicBezTo>
                      <a:pt x="2822" y="6298"/>
                      <a:pt x="2594" y="6588"/>
                      <a:pt x="2376" y="6889"/>
                    </a:cubicBezTo>
                    <a:cubicBezTo>
                      <a:pt x="2210" y="7107"/>
                      <a:pt x="2044" y="7345"/>
                      <a:pt x="1889" y="7573"/>
                    </a:cubicBezTo>
                    <a:cubicBezTo>
                      <a:pt x="1702" y="7843"/>
                      <a:pt x="1546" y="8103"/>
                      <a:pt x="1391" y="8341"/>
                    </a:cubicBezTo>
                    <a:cubicBezTo>
                      <a:pt x="1048" y="8901"/>
                      <a:pt x="778" y="9430"/>
                      <a:pt x="571" y="9949"/>
                    </a:cubicBezTo>
                    <a:cubicBezTo>
                      <a:pt x="364" y="10457"/>
                      <a:pt x="208" y="10986"/>
                      <a:pt x="115" y="11526"/>
                    </a:cubicBezTo>
                    <a:cubicBezTo>
                      <a:pt x="32" y="11992"/>
                      <a:pt x="1" y="12459"/>
                      <a:pt x="22" y="12916"/>
                    </a:cubicBezTo>
                    <a:cubicBezTo>
                      <a:pt x="32" y="13341"/>
                      <a:pt x="105" y="13766"/>
                      <a:pt x="208" y="14171"/>
                    </a:cubicBezTo>
                    <a:cubicBezTo>
                      <a:pt x="312" y="14555"/>
                      <a:pt x="467" y="14938"/>
                      <a:pt x="665" y="15312"/>
                    </a:cubicBezTo>
                    <a:cubicBezTo>
                      <a:pt x="841" y="15643"/>
                      <a:pt x="1080" y="15986"/>
                      <a:pt x="1349" y="16307"/>
                    </a:cubicBezTo>
                    <a:cubicBezTo>
                      <a:pt x="1847" y="16909"/>
                      <a:pt x="2490" y="17448"/>
                      <a:pt x="3258" y="17905"/>
                    </a:cubicBezTo>
                    <a:cubicBezTo>
                      <a:pt x="3973" y="18340"/>
                      <a:pt x="4793" y="18693"/>
                      <a:pt x="5685" y="18953"/>
                    </a:cubicBezTo>
                    <a:cubicBezTo>
                      <a:pt x="6110" y="19077"/>
                      <a:pt x="6557" y="19181"/>
                      <a:pt x="7013" y="19264"/>
                    </a:cubicBezTo>
                    <a:cubicBezTo>
                      <a:pt x="7324" y="19326"/>
                      <a:pt x="7656" y="19368"/>
                      <a:pt x="7977" y="19409"/>
                    </a:cubicBezTo>
                    <a:lnTo>
                      <a:pt x="8071" y="19419"/>
                    </a:lnTo>
                    <a:cubicBezTo>
                      <a:pt x="8890" y="19523"/>
                      <a:pt x="9565" y="19596"/>
                      <a:pt x="10187" y="19627"/>
                    </a:cubicBezTo>
                    <a:cubicBezTo>
                      <a:pt x="10436" y="19638"/>
                      <a:pt x="10674" y="19638"/>
                      <a:pt x="10903" y="19638"/>
                    </a:cubicBezTo>
                    <a:cubicBezTo>
                      <a:pt x="11473" y="19638"/>
                      <a:pt x="11992" y="19606"/>
                      <a:pt x="12490" y="19534"/>
                    </a:cubicBezTo>
                    <a:cubicBezTo>
                      <a:pt x="12863" y="19472"/>
                      <a:pt x="13216" y="19389"/>
                      <a:pt x="13537" y="19285"/>
                    </a:cubicBezTo>
                    <a:cubicBezTo>
                      <a:pt x="13880" y="19160"/>
                      <a:pt x="14191" y="19015"/>
                      <a:pt x="14461" y="18838"/>
                    </a:cubicBezTo>
                    <a:cubicBezTo>
                      <a:pt x="14595" y="18745"/>
                      <a:pt x="14731" y="18642"/>
                      <a:pt x="14855" y="18527"/>
                    </a:cubicBezTo>
                    <a:cubicBezTo>
                      <a:pt x="14969" y="18423"/>
                      <a:pt x="15072" y="18299"/>
                      <a:pt x="15187" y="18154"/>
                    </a:cubicBezTo>
                    <a:cubicBezTo>
                      <a:pt x="15384" y="17895"/>
                      <a:pt x="15529" y="17573"/>
                      <a:pt x="15623" y="17220"/>
                    </a:cubicBezTo>
                    <a:cubicBezTo>
                      <a:pt x="15653" y="17096"/>
                      <a:pt x="15685" y="16971"/>
                      <a:pt x="15706" y="16847"/>
                    </a:cubicBezTo>
                    <a:lnTo>
                      <a:pt x="15716" y="16826"/>
                    </a:lnTo>
                    <a:cubicBezTo>
                      <a:pt x="15747" y="16681"/>
                      <a:pt x="15778" y="16526"/>
                      <a:pt x="15809" y="16339"/>
                    </a:cubicBezTo>
                    <a:cubicBezTo>
                      <a:pt x="15851" y="16058"/>
                      <a:pt x="15892" y="15747"/>
                      <a:pt x="15934" y="15395"/>
                    </a:cubicBezTo>
                    <a:cubicBezTo>
                      <a:pt x="15996" y="14834"/>
                      <a:pt x="16027" y="14223"/>
                      <a:pt x="16048" y="13486"/>
                    </a:cubicBezTo>
                    <a:cubicBezTo>
                      <a:pt x="16058" y="12926"/>
                      <a:pt x="16058" y="12366"/>
                      <a:pt x="16058" y="11816"/>
                    </a:cubicBezTo>
                    <a:lnTo>
                      <a:pt x="16058" y="11567"/>
                    </a:lnTo>
                    <a:lnTo>
                      <a:pt x="16058" y="11162"/>
                    </a:lnTo>
                    <a:cubicBezTo>
                      <a:pt x="16048" y="10623"/>
                      <a:pt x="16048" y="10084"/>
                      <a:pt x="16048" y="9555"/>
                    </a:cubicBezTo>
                    <a:cubicBezTo>
                      <a:pt x="16048" y="8445"/>
                      <a:pt x="16027" y="6992"/>
                      <a:pt x="15975" y="5519"/>
                    </a:cubicBezTo>
                    <a:cubicBezTo>
                      <a:pt x="15965" y="5021"/>
                      <a:pt x="15934" y="4441"/>
                      <a:pt x="15902" y="3870"/>
                    </a:cubicBezTo>
                    <a:cubicBezTo>
                      <a:pt x="15872" y="3352"/>
                      <a:pt x="15819" y="2947"/>
                      <a:pt x="15747" y="2584"/>
                    </a:cubicBezTo>
                    <a:cubicBezTo>
                      <a:pt x="15664" y="2149"/>
                      <a:pt x="15529" y="1775"/>
                      <a:pt x="15353" y="1443"/>
                    </a:cubicBezTo>
                    <a:cubicBezTo>
                      <a:pt x="15259" y="1277"/>
                      <a:pt x="15146" y="1121"/>
                      <a:pt x="15010" y="966"/>
                    </a:cubicBezTo>
                    <a:cubicBezTo>
                      <a:pt x="14886" y="831"/>
                      <a:pt x="14731" y="696"/>
                      <a:pt x="14544" y="572"/>
                    </a:cubicBezTo>
                    <a:cubicBezTo>
                      <a:pt x="14191" y="333"/>
                      <a:pt x="13745" y="167"/>
                      <a:pt x="13143" y="74"/>
                    </a:cubicBezTo>
                    <a:cubicBezTo>
                      <a:pt x="12853" y="32"/>
                      <a:pt x="12552" y="1"/>
                      <a:pt x="122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5876042" y="3508827"/>
                <a:ext cx="206680" cy="24512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5439" extrusionOk="0">
                    <a:moveTo>
                      <a:pt x="156" y="1"/>
                    </a:moveTo>
                    <a:cubicBezTo>
                      <a:pt x="105" y="1"/>
                      <a:pt x="42" y="42"/>
                      <a:pt x="22" y="94"/>
                    </a:cubicBezTo>
                    <a:cubicBezTo>
                      <a:pt x="1" y="156"/>
                      <a:pt x="32" y="239"/>
                      <a:pt x="105" y="271"/>
                    </a:cubicBezTo>
                    <a:cubicBezTo>
                      <a:pt x="218" y="312"/>
                      <a:pt x="322" y="364"/>
                      <a:pt x="426" y="426"/>
                    </a:cubicBezTo>
                    <a:cubicBezTo>
                      <a:pt x="779" y="623"/>
                      <a:pt x="1101" y="882"/>
                      <a:pt x="1391" y="1163"/>
                    </a:cubicBezTo>
                    <a:cubicBezTo>
                      <a:pt x="1525" y="1297"/>
                      <a:pt x="1671" y="1453"/>
                      <a:pt x="1795" y="1598"/>
                    </a:cubicBezTo>
                    <a:cubicBezTo>
                      <a:pt x="1940" y="1774"/>
                      <a:pt x="2076" y="1951"/>
                      <a:pt x="2210" y="2127"/>
                    </a:cubicBezTo>
                    <a:cubicBezTo>
                      <a:pt x="2470" y="2490"/>
                      <a:pt x="2698" y="2864"/>
                      <a:pt x="2915" y="3247"/>
                    </a:cubicBezTo>
                    <a:cubicBezTo>
                      <a:pt x="3310" y="3932"/>
                      <a:pt x="3641" y="4648"/>
                      <a:pt x="4046" y="5333"/>
                    </a:cubicBezTo>
                    <a:cubicBezTo>
                      <a:pt x="4077" y="5374"/>
                      <a:pt x="4119" y="5395"/>
                      <a:pt x="4171" y="5416"/>
                    </a:cubicBezTo>
                    <a:cubicBezTo>
                      <a:pt x="4202" y="5431"/>
                      <a:pt x="4238" y="5439"/>
                      <a:pt x="4275" y="5439"/>
                    </a:cubicBezTo>
                    <a:cubicBezTo>
                      <a:pt x="4311" y="5439"/>
                      <a:pt x="4347" y="5431"/>
                      <a:pt x="4378" y="5416"/>
                    </a:cubicBezTo>
                    <a:cubicBezTo>
                      <a:pt x="4524" y="5363"/>
                      <a:pt x="4586" y="5197"/>
                      <a:pt x="4534" y="5052"/>
                    </a:cubicBezTo>
                    <a:cubicBezTo>
                      <a:pt x="4347" y="4596"/>
                      <a:pt x="4129" y="4160"/>
                      <a:pt x="3890" y="3724"/>
                    </a:cubicBezTo>
                    <a:cubicBezTo>
                      <a:pt x="3641" y="3258"/>
                      <a:pt x="3362" y="2802"/>
                      <a:pt x="3051" y="2376"/>
                    </a:cubicBezTo>
                    <a:cubicBezTo>
                      <a:pt x="2905" y="2168"/>
                      <a:pt x="2749" y="1961"/>
                      <a:pt x="2583" y="1764"/>
                    </a:cubicBezTo>
                    <a:cubicBezTo>
                      <a:pt x="2408" y="1567"/>
                      <a:pt x="2231" y="1370"/>
                      <a:pt x="2034" y="1193"/>
                    </a:cubicBezTo>
                    <a:cubicBezTo>
                      <a:pt x="1671" y="841"/>
                      <a:pt x="1266" y="540"/>
                      <a:pt x="831" y="301"/>
                    </a:cubicBezTo>
                    <a:cubicBezTo>
                      <a:pt x="623" y="198"/>
                      <a:pt x="416" y="105"/>
                      <a:pt x="208" y="11"/>
                    </a:cubicBezTo>
                    <a:cubicBezTo>
                      <a:pt x="188" y="11"/>
                      <a:pt x="167" y="1"/>
                      <a:pt x="1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5419773" y="3213407"/>
                <a:ext cx="376854" cy="800804"/>
              </a:xfrm>
              <a:custGeom>
                <a:avLst/>
                <a:gdLst/>
                <a:ahLst/>
                <a:cxnLst/>
                <a:rect l="l" t="t" r="r" b="b"/>
                <a:pathLst>
                  <a:path w="8362" h="17769" extrusionOk="0">
                    <a:moveTo>
                      <a:pt x="7241" y="0"/>
                    </a:moveTo>
                    <a:lnTo>
                      <a:pt x="7241" y="0"/>
                    </a:lnTo>
                    <a:cubicBezTo>
                      <a:pt x="6546" y="353"/>
                      <a:pt x="5831" y="736"/>
                      <a:pt x="5156" y="1162"/>
                    </a:cubicBezTo>
                    <a:cubicBezTo>
                      <a:pt x="5135" y="1141"/>
                      <a:pt x="5114" y="1130"/>
                      <a:pt x="5084" y="1120"/>
                    </a:cubicBezTo>
                    <a:cubicBezTo>
                      <a:pt x="5073" y="1120"/>
                      <a:pt x="5063" y="1110"/>
                      <a:pt x="5052" y="1110"/>
                    </a:cubicBezTo>
                    <a:cubicBezTo>
                      <a:pt x="4980" y="1110"/>
                      <a:pt x="4928" y="1162"/>
                      <a:pt x="4907" y="1224"/>
                    </a:cubicBezTo>
                    <a:cubicBezTo>
                      <a:pt x="4855" y="1400"/>
                      <a:pt x="4793" y="1577"/>
                      <a:pt x="4720" y="1764"/>
                    </a:cubicBezTo>
                    <a:cubicBezTo>
                      <a:pt x="4378" y="2562"/>
                      <a:pt x="3849" y="3278"/>
                      <a:pt x="3382" y="3880"/>
                    </a:cubicBezTo>
                    <a:lnTo>
                      <a:pt x="3372" y="3890"/>
                    </a:lnTo>
                    <a:lnTo>
                      <a:pt x="3372" y="3900"/>
                    </a:lnTo>
                    <a:lnTo>
                      <a:pt x="3382" y="3900"/>
                    </a:lnTo>
                    <a:cubicBezTo>
                      <a:pt x="3268" y="4035"/>
                      <a:pt x="3154" y="4180"/>
                      <a:pt x="3040" y="4315"/>
                    </a:cubicBezTo>
                    <a:lnTo>
                      <a:pt x="3030" y="4336"/>
                    </a:lnTo>
                    <a:cubicBezTo>
                      <a:pt x="2812" y="4616"/>
                      <a:pt x="2583" y="4896"/>
                      <a:pt x="2366" y="5187"/>
                    </a:cubicBezTo>
                    <a:cubicBezTo>
                      <a:pt x="2189" y="5436"/>
                      <a:pt x="2023" y="5674"/>
                      <a:pt x="1889" y="5881"/>
                    </a:cubicBezTo>
                    <a:cubicBezTo>
                      <a:pt x="1702" y="6162"/>
                      <a:pt x="1536" y="6411"/>
                      <a:pt x="1391" y="6649"/>
                    </a:cubicBezTo>
                    <a:cubicBezTo>
                      <a:pt x="1048" y="7199"/>
                      <a:pt x="778" y="7728"/>
                      <a:pt x="561" y="8257"/>
                    </a:cubicBezTo>
                    <a:cubicBezTo>
                      <a:pt x="364" y="8765"/>
                      <a:pt x="208" y="9284"/>
                      <a:pt x="115" y="9834"/>
                    </a:cubicBezTo>
                    <a:cubicBezTo>
                      <a:pt x="32" y="10300"/>
                      <a:pt x="1" y="10767"/>
                      <a:pt x="11" y="11224"/>
                    </a:cubicBezTo>
                    <a:cubicBezTo>
                      <a:pt x="32" y="11649"/>
                      <a:pt x="94" y="12074"/>
                      <a:pt x="208" y="12489"/>
                    </a:cubicBezTo>
                    <a:cubicBezTo>
                      <a:pt x="312" y="12863"/>
                      <a:pt x="467" y="13246"/>
                      <a:pt x="665" y="13620"/>
                    </a:cubicBezTo>
                    <a:cubicBezTo>
                      <a:pt x="841" y="13951"/>
                      <a:pt x="1069" y="14294"/>
                      <a:pt x="1349" y="14626"/>
                    </a:cubicBezTo>
                    <a:cubicBezTo>
                      <a:pt x="1847" y="15217"/>
                      <a:pt x="2490" y="15756"/>
                      <a:pt x="3258" y="16213"/>
                    </a:cubicBezTo>
                    <a:cubicBezTo>
                      <a:pt x="3973" y="16648"/>
                      <a:pt x="4793" y="17001"/>
                      <a:pt x="5685" y="17261"/>
                    </a:cubicBezTo>
                    <a:cubicBezTo>
                      <a:pt x="6110" y="17385"/>
                      <a:pt x="6557" y="17499"/>
                      <a:pt x="7013" y="17572"/>
                    </a:cubicBezTo>
                    <a:cubicBezTo>
                      <a:pt x="7334" y="17634"/>
                      <a:pt x="7666" y="17676"/>
                      <a:pt x="7957" y="17717"/>
                    </a:cubicBezTo>
                    <a:lnTo>
                      <a:pt x="7977" y="17717"/>
                    </a:lnTo>
                    <a:lnTo>
                      <a:pt x="8071" y="17727"/>
                    </a:lnTo>
                    <a:cubicBezTo>
                      <a:pt x="8164" y="17748"/>
                      <a:pt x="8268" y="17759"/>
                      <a:pt x="8362" y="17769"/>
                    </a:cubicBezTo>
                    <a:cubicBezTo>
                      <a:pt x="8330" y="17748"/>
                      <a:pt x="8309" y="17738"/>
                      <a:pt x="8279" y="17717"/>
                    </a:cubicBezTo>
                    <a:cubicBezTo>
                      <a:pt x="7811" y="17427"/>
                      <a:pt x="7355" y="17116"/>
                      <a:pt x="6909" y="16763"/>
                    </a:cubicBezTo>
                    <a:cubicBezTo>
                      <a:pt x="6463" y="16410"/>
                      <a:pt x="6038" y="16037"/>
                      <a:pt x="5633" y="15622"/>
                    </a:cubicBezTo>
                    <a:cubicBezTo>
                      <a:pt x="5239" y="15217"/>
                      <a:pt x="4876" y="14781"/>
                      <a:pt x="4554" y="14325"/>
                    </a:cubicBezTo>
                    <a:cubicBezTo>
                      <a:pt x="4233" y="13859"/>
                      <a:pt x="3953" y="13371"/>
                      <a:pt x="3724" y="12852"/>
                    </a:cubicBezTo>
                    <a:cubicBezTo>
                      <a:pt x="3621" y="12593"/>
                      <a:pt x="3528" y="12344"/>
                      <a:pt x="3445" y="12074"/>
                    </a:cubicBezTo>
                    <a:cubicBezTo>
                      <a:pt x="3403" y="11939"/>
                      <a:pt x="3362" y="11794"/>
                      <a:pt x="3330" y="11649"/>
                    </a:cubicBezTo>
                    <a:cubicBezTo>
                      <a:pt x="3299" y="11503"/>
                      <a:pt x="3268" y="11358"/>
                      <a:pt x="3247" y="11224"/>
                    </a:cubicBezTo>
                    <a:cubicBezTo>
                      <a:pt x="3143" y="10632"/>
                      <a:pt x="3092" y="10041"/>
                      <a:pt x="3092" y="9450"/>
                    </a:cubicBezTo>
                    <a:cubicBezTo>
                      <a:pt x="3102" y="8859"/>
                      <a:pt x="3154" y="8278"/>
                      <a:pt x="3258" y="7707"/>
                    </a:cubicBezTo>
                    <a:cubicBezTo>
                      <a:pt x="3362" y="7126"/>
                      <a:pt x="3507" y="6556"/>
                      <a:pt x="3694" y="5996"/>
                    </a:cubicBezTo>
                    <a:cubicBezTo>
                      <a:pt x="3880" y="5446"/>
                      <a:pt x="4098" y="4906"/>
                      <a:pt x="4347" y="4378"/>
                    </a:cubicBezTo>
                    <a:cubicBezTo>
                      <a:pt x="4865" y="3288"/>
                      <a:pt x="5509" y="2261"/>
                      <a:pt x="6225" y="1296"/>
                    </a:cubicBezTo>
                    <a:cubicBezTo>
                      <a:pt x="6546" y="851"/>
                      <a:pt x="6889" y="425"/>
                      <a:pt x="72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5428201" y="3602794"/>
                <a:ext cx="18252" cy="55208"/>
              </a:xfrm>
              <a:custGeom>
                <a:avLst/>
                <a:gdLst/>
                <a:ahLst/>
                <a:cxnLst/>
                <a:rect l="l" t="t" r="r" b="b"/>
                <a:pathLst>
                  <a:path w="405" h="1225" extrusionOk="0">
                    <a:moveTo>
                      <a:pt x="353" y="0"/>
                    </a:moveTo>
                    <a:cubicBezTo>
                      <a:pt x="333" y="0"/>
                      <a:pt x="312" y="11"/>
                      <a:pt x="301" y="32"/>
                    </a:cubicBezTo>
                    <a:cubicBezTo>
                      <a:pt x="197" y="405"/>
                      <a:pt x="73" y="789"/>
                      <a:pt x="1" y="1173"/>
                    </a:cubicBezTo>
                    <a:lnTo>
                      <a:pt x="1" y="1204"/>
                    </a:lnTo>
                    <a:cubicBezTo>
                      <a:pt x="11" y="1215"/>
                      <a:pt x="21" y="1215"/>
                      <a:pt x="31" y="1224"/>
                    </a:cubicBezTo>
                    <a:cubicBezTo>
                      <a:pt x="52" y="1224"/>
                      <a:pt x="73" y="1215"/>
                      <a:pt x="73" y="1194"/>
                    </a:cubicBezTo>
                    <a:cubicBezTo>
                      <a:pt x="114" y="1007"/>
                      <a:pt x="167" y="820"/>
                      <a:pt x="218" y="634"/>
                    </a:cubicBezTo>
                    <a:cubicBezTo>
                      <a:pt x="280" y="447"/>
                      <a:pt x="342" y="249"/>
                      <a:pt x="405" y="63"/>
                    </a:cubicBezTo>
                    <a:cubicBezTo>
                      <a:pt x="405" y="32"/>
                      <a:pt x="395" y="0"/>
                      <a:pt x="36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5420720" y="3602343"/>
                <a:ext cx="28077" cy="86259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914" extrusionOk="0">
                    <a:moveTo>
                      <a:pt x="582" y="1"/>
                    </a:moveTo>
                    <a:cubicBezTo>
                      <a:pt x="561" y="1"/>
                      <a:pt x="550" y="1"/>
                      <a:pt x="540" y="21"/>
                    </a:cubicBezTo>
                    <a:cubicBezTo>
                      <a:pt x="478" y="156"/>
                      <a:pt x="416" y="301"/>
                      <a:pt x="363" y="436"/>
                    </a:cubicBezTo>
                    <a:cubicBezTo>
                      <a:pt x="301" y="591"/>
                      <a:pt x="250" y="757"/>
                      <a:pt x="208" y="913"/>
                    </a:cubicBezTo>
                    <a:cubicBezTo>
                      <a:pt x="114" y="1225"/>
                      <a:pt x="52" y="1536"/>
                      <a:pt x="1" y="1857"/>
                    </a:cubicBezTo>
                    <a:lnTo>
                      <a:pt x="1" y="1888"/>
                    </a:lnTo>
                    <a:cubicBezTo>
                      <a:pt x="11" y="1898"/>
                      <a:pt x="21" y="1909"/>
                      <a:pt x="31" y="1909"/>
                    </a:cubicBezTo>
                    <a:cubicBezTo>
                      <a:pt x="35" y="1912"/>
                      <a:pt x="38" y="1914"/>
                      <a:pt x="42" y="1914"/>
                    </a:cubicBezTo>
                    <a:cubicBezTo>
                      <a:pt x="49" y="1914"/>
                      <a:pt x="56" y="1909"/>
                      <a:pt x="63" y="1909"/>
                    </a:cubicBezTo>
                    <a:cubicBezTo>
                      <a:pt x="73" y="1898"/>
                      <a:pt x="84" y="1888"/>
                      <a:pt x="84" y="1878"/>
                    </a:cubicBezTo>
                    <a:cubicBezTo>
                      <a:pt x="135" y="1598"/>
                      <a:pt x="187" y="1317"/>
                      <a:pt x="260" y="1038"/>
                    </a:cubicBezTo>
                    <a:cubicBezTo>
                      <a:pt x="333" y="747"/>
                      <a:pt x="436" y="467"/>
                      <a:pt x="550" y="197"/>
                    </a:cubicBezTo>
                    <a:lnTo>
                      <a:pt x="550" y="208"/>
                    </a:lnTo>
                    <a:cubicBezTo>
                      <a:pt x="571" y="156"/>
                      <a:pt x="591" y="104"/>
                      <a:pt x="612" y="63"/>
                    </a:cubicBezTo>
                    <a:cubicBezTo>
                      <a:pt x="612" y="52"/>
                      <a:pt x="623" y="42"/>
                      <a:pt x="612" y="31"/>
                    </a:cubicBezTo>
                    <a:cubicBezTo>
                      <a:pt x="612" y="21"/>
                      <a:pt x="612" y="10"/>
                      <a:pt x="60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5419323" y="3596755"/>
                <a:ext cx="31818" cy="8648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919" extrusionOk="0">
                    <a:moveTo>
                      <a:pt x="498" y="466"/>
                    </a:moveTo>
                    <a:lnTo>
                      <a:pt x="498" y="466"/>
                    </a:lnTo>
                    <a:cubicBezTo>
                      <a:pt x="497" y="469"/>
                      <a:pt x="495" y="472"/>
                      <a:pt x="494" y="475"/>
                    </a:cubicBezTo>
                    <a:lnTo>
                      <a:pt x="494" y="475"/>
                    </a:lnTo>
                    <a:cubicBezTo>
                      <a:pt x="498" y="472"/>
                      <a:pt x="498" y="466"/>
                      <a:pt x="498" y="466"/>
                    </a:cubicBezTo>
                    <a:close/>
                    <a:moveTo>
                      <a:pt x="643" y="0"/>
                    </a:moveTo>
                    <a:cubicBezTo>
                      <a:pt x="622" y="0"/>
                      <a:pt x="602" y="10"/>
                      <a:pt x="592" y="31"/>
                    </a:cubicBezTo>
                    <a:cubicBezTo>
                      <a:pt x="436" y="300"/>
                      <a:pt x="301" y="591"/>
                      <a:pt x="208" y="892"/>
                    </a:cubicBezTo>
                    <a:cubicBezTo>
                      <a:pt x="104" y="1203"/>
                      <a:pt x="42" y="1524"/>
                      <a:pt x="0" y="1856"/>
                    </a:cubicBezTo>
                    <a:cubicBezTo>
                      <a:pt x="0" y="1888"/>
                      <a:pt x="32" y="1919"/>
                      <a:pt x="62" y="1919"/>
                    </a:cubicBezTo>
                    <a:cubicBezTo>
                      <a:pt x="83" y="1919"/>
                      <a:pt x="94" y="1909"/>
                      <a:pt x="104" y="1898"/>
                    </a:cubicBezTo>
                    <a:cubicBezTo>
                      <a:pt x="125" y="1888"/>
                      <a:pt x="125" y="1877"/>
                      <a:pt x="125" y="1856"/>
                    </a:cubicBezTo>
                    <a:cubicBezTo>
                      <a:pt x="135" y="1805"/>
                      <a:pt x="135" y="1763"/>
                      <a:pt x="145" y="1711"/>
                    </a:cubicBezTo>
                    <a:lnTo>
                      <a:pt x="145" y="1732"/>
                    </a:lnTo>
                    <a:cubicBezTo>
                      <a:pt x="207" y="1299"/>
                      <a:pt x="320" y="878"/>
                      <a:pt x="494" y="475"/>
                    </a:cubicBezTo>
                    <a:lnTo>
                      <a:pt x="494" y="475"/>
                    </a:lnTo>
                    <a:cubicBezTo>
                      <a:pt x="493" y="476"/>
                      <a:pt x="491" y="477"/>
                      <a:pt x="488" y="477"/>
                    </a:cubicBezTo>
                    <a:cubicBezTo>
                      <a:pt x="550" y="342"/>
                      <a:pt x="622" y="217"/>
                      <a:pt x="695" y="83"/>
                    </a:cubicBezTo>
                    <a:cubicBezTo>
                      <a:pt x="705" y="62"/>
                      <a:pt x="695" y="21"/>
                      <a:pt x="675" y="10"/>
                    </a:cubicBezTo>
                    <a:cubicBezTo>
                      <a:pt x="664" y="0"/>
                      <a:pt x="654" y="0"/>
                      <a:pt x="643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9"/>
              <p:cNvSpPr/>
              <p:nvPr/>
            </p:nvSpPr>
            <p:spPr>
              <a:xfrm>
                <a:off x="5418872" y="3596259"/>
                <a:ext cx="29023" cy="9590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128" extrusionOk="0">
                    <a:moveTo>
                      <a:pt x="632" y="94"/>
                    </a:moveTo>
                    <a:cubicBezTo>
                      <a:pt x="631" y="97"/>
                      <a:pt x="630" y="101"/>
                      <a:pt x="628" y="104"/>
                    </a:cubicBezTo>
                    <a:lnTo>
                      <a:pt x="628" y="104"/>
                    </a:lnTo>
                    <a:cubicBezTo>
                      <a:pt x="632" y="103"/>
                      <a:pt x="632" y="102"/>
                      <a:pt x="632" y="94"/>
                    </a:cubicBezTo>
                    <a:close/>
                    <a:moveTo>
                      <a:pt x="602" y="0"/>
                    </a:moveTo>
                    <a:cubicBezTo>
                      <a:pt x="591" y="0"/>
                      <a:pt x="591" y="11"/>
                      <a:pt x="581" y="11"/>
                    </a:cubicBezTo>
                    <a:cubicBezTo>
                      <a:pt x="570" y="11"/>
                      <a:pt x="560" y="21"/>
                      <a:pt x="560" y="32"/>
                    </a:cubicBezTo>
                    <a:cubicBezTo>
                      <a:pt x="487" y="187"/>
                      <a:pt x="425" y="343"/>
                      <a:pt x="363" y="509"/>
                    </a:cubicBezTo>
                    <a:cubicBezTo>
                      <a:pt x="301" y="675"/>
                      <a:pt x="249" y="851"/>
                      <a:pt x="208" y="1028"/>
                    </a:cubicBezTo>
                    <a:cubicBezTo>
                      <a:pt x="114" y="1369"/>
                      <a:pt x="52" y="1722"/>
                      <a:pt x="10" y="2075"/>
                    </a:cubicBezTo>
                    <a:cubicBezTo>
                      <a:pt x="0" y="2086"/>
                      <a:pt x="10" y="2106"/>
                      <a:pt x="21" y="2116"/>
                    </a:cubicBezTo>
                    <a:cubicBezTo>
                      <a:pt x="31" y="2127"/>
                      <a:pt x="42" y="2127"/>
                      <a:pt x="52" y="2127"/>
                    </a:cubicBezTo>
                    <a:cubicBezTo>
                      <a:pt x="72" y="2127"/>
                      <a:pt x="83" y="2127"/>
                      <a:pt x="93" y="2116"/>
                    </a:cubicBezTo>
                    <a:cubicBezTo>
                      <a:pt x="104" y="2106"/>
                      <a:pt x="104" y="2096"/>
                      <a:pt x="114" y="2075"/>
                    </a:cubicBezTo>
                    <a:cubicBezTo>
                      <a:pt x="114" y="2033"/>
                      <a:pt x="125" y="1982"/>
                      <a:pt x="135" y="1930"/>
                    </a:cubicBezTo>
                    <a:cubicBezTo>
                      <a:pt x="176" y="1618"/>
                      <a:pt x="238" y="1318"/>
                      <a:pt x="311" y="1007"/>
                    </a:cubicBezTo>
                    <a:cubicBezTo>
                      <a:pt x="393" y="699"/>
                      <a:pt x="496" y="401"/>
                      <a:pt x="628" y="104"/>
                    </a:cubicBezTo>
                    <a:lnTo>
                      <a:pt x="628" y="104"/>
                    </a:lnTo>
                    <a:cubicBezTo>
                      <a:pt x="627" y="104"/>
                      <a:pt x="625" y="104"/>
                      <a:pt x="623" y="104"/>
                    </a:cubicBezTo>
                    <a:lnTo>
                      <a:pt x="632" y="94"/>
                    </a:lnTo>
                    <a:lnTo>
                      <a:pt x="632" y="94"/>
                    </a:lnTo>
                    <a:cubicBezTo>
                      <a:pt x="632" y="94"/>
                      <a:pt x="632" y="94"/>
                      <a:pt x="632" y="94"/>
                    </a:cubicBezTo>
                    <a:lnTo>
                      <a:pt x="632" y="73"/>
                    </a:lnTo>
                    <a:cubicBezTo>
                      <a:pt x="643" y="62"/>
                      <a:pt x="643" y="53"/>
                      <a:pt x="643" y="42"/>
                    </a:cubicBezTo>
                    <a:cubicBezTo>
                      <a:pt x="643" y="32"/>
                      <a:pt x="632" y="21"/>
                      <a:pt x="623" y="11"/>
                    </a:cubicBezTo>
                    <a:cubicBezTo>
                      <a:pt x="612" y="11"/>
                      <a:pt x="602" y="0"/>
                      <a:pt x="602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>
                <a:off x="5423063" y="3591121"/>
                <a:ext cx="27131" cy="76209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691" extrusionOk="0">
                    <a:moveTo>
                      <a:pt x="560" y="1"/>
                    </a:moveTo>
                    <a:cubicBezTo>
                      <a:pt x="550" y="1"/>
                      <a:pt x="530" y="11"/>
                      <a:pt x="530" y="21"/>
                    </a:cubicBezTo>
                    <a:cubicBezTo>
                      <a:pt x="488" y="84"/>
                      <a:pt x="456" y="135"/>
                      <a:pt x="426" y="197"/>
                    </a:cubicBezTo>
                    <a:cubicBezTo>
                      <a:pt x="394" y="259"/>
                      <a:pt x="373" y="322"/>
                      <a:pt x="343" y="384"/>
                    </a:cubicBezTo>
                    <a:cubicBezTo>
                      <a:pt x="291" y="519"/>
                      <a:pt x="239" y="654"/>
                      <a:pt x="198" y="789"/>
                    </a:cubicBezTo>
                    <a:cubicBezTo>
                      <a:pt x="115" y="1069"/>
                      <a:pt x="62" y="1359"/>
                      <a:pt x="0" y="1640"/>
                    </a:cubicBezTo>
                    <a:cubicBezTo>
                      <a:pt x="0" y="1649"/>
                      <a:pt x="0" y="1660"/>
                      <a:pt x="11" y="1670"/>
                    </a:cubicBezTo>
                    <a:cubicBezTo>
                      <a:pt x="11" y="1681"/>
                      <a:pt x="21" y="1691"/>
                      <a:pt x="32" y="1691"/>
                    </a:cubicBezTo>
                    <a:cubicBezTo>
                      <a:pt x="52" y="1691"/>
                      <a:pt x="73" y="1681"/>
                      <a:pt x="83" y="1660"/>
                    </a:cubicBezTo>
                    <a:cubicBezTo>
                      <a:pt x="125" y="1442"/>
                      <a:pt x="166" y="1225"/>
                      <a:pt x="218" y="1006"/>
                    </a:cubicBezTo>
                    <a:cubicBezTo>
                      <a:pt x="281" y="789"/>
                      <a:pt x="343" y="571"/>
                      <a:pt x="436" y="363"/>
                    </a:cubicBezTo>
                    <a:cubicBezTo>
                      <a:pt x="477" y="259"/>
                      <a:pt x="530" y="156"/>
                      <a:pt x="592" y="63"/>
                    </a:cubicBezTo>
                    <a:cubicBezTo>
                      <a:pt x="602" y="42"/>
                      <a:pt x="592" y="21"/>
                      <a:pt x="581" y="11"/>
                    </a:cubicBezTo>
                    <a:cubicBezTo>
                      <a:pt x="571" y="11"/>
                      <a:pt x="560" y="1"/>
                      <a:pt x="560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9"/>
              <p:cNvSpPr/>
              <p:nvPr/>
            </p:nvSpPr>
            <p:spPr>
              <a:xfrm>
                <a:off x="5419323" y="3589274"/>
                <a:ext cx="31367" cy="9996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2218" extrusionOk="0">
                    <a:moveTo>
                      <a:pt x="654" y="0"/>
                    </a:moveTo>
                    <a:cubicBezTo>
                      <a:pt x="633" y="0"/>
                      <a:pt x="622" y="0"/>
                      <a:pt x="613" y="10"/>
                    </a:cubicBezTo>
                    <a:cubicBezTo>
                      <a:pt x="530" y="176"/>
                      <a:pt x="456" y="342"/>
                      <a:pt x="384" y="519"/>
                    </a:cubicBezTo>
                    <a:cubicBezTo>
                      <a:pt x="322" y="695"/>
                      <a:pt x="270" y="871"/>
                      <a:pt x="218" y="1058"/>
                    </a:cubicBezTo>
                    <a:cubicBezTo>
                      <a:pt x="166" y="1234"/>
                      <a:pt x="135" y="1421"/>
                      <a:pt x="94" y="1598"/>
                    </a:cubicBezTo>
                    <a:lnTo>
                      <a:pt x="0" y="2158"/>
                    </a:lnTo>
                    <a:lnTo>
                      <a:pt x="0" y="2188"/>
                    </a:lnTo>
                    <a:cubicBezTo>
                      <a:pt x="11" y="2199"/>
                      <a:pt x="21" y="2209"/>
                      <a:pt x="32" y="2209"/>
                    </a:cubicBezTo>
                    <a:cubicBezTo>
                      <a:pt x="37" y="2215"/>
                      <a:pt x="42" y="2217"/>
                      <a:pt x="47" y="2217"/>
                    </a:cubicBezTo>
                    <a:cubicBezTo>
                      <a:pt x="52" y="2217"/>
                      <a:pt x="57" y="2215"/>
                      <a:pt x="62" y="2209"/>
                    </a:cubicBezTo>
                    <a:cubicBezTo>
                      <a:pt x="73" y="2209"/>
                      <a:pt x="83" y="2199"/>
                      <a:pt x="83" y="2188"/>
                    </a:cubicBezTo>
                    <a:cubicBezTo>
                      <a:pt x="115" y="2022"/>
                      <a:pt x="135" y="1867"/>
                      <a:pt x="166" y="1701"/>
                    </a:cubicBezTo>
                    <a:cubicBezTo>
                      <a:pt x="198" y="1545"/>
                      <a:pt x="228" y="1379"/>
                      <a:pt x="260" y="1224"/>
                    </a:cubicBezTo>
                    <a:cubicBezTo>
                      <a:pt x="332" y="913"/>
                      <a:pt x="436" y="602"/>
                      <a:pt x="560" y="300"/>
                    </a:cubicBezTo>
                    <a:lnTo>
                      <a:pt x="560" y="311"/>
                    </a:lnTo>
                    <a:cubicBezTo>
                      <a:pt x="602" y="228"/>
                      <a:pt x="643" y="135"/>
                      <a:pt x="685" y="52"/>
                    </a:cubicBezTo>
                    <a:cubicBezTo>
                      <a:pt x="695" y="42"/>
                      <a:pt x="695" y="10"/>
                      <a:pt x="67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9"/>
              <p:cNvSpPr/>
              <p:nvPr/>
            </p:nvSpPr>
            <p:spPr>
              <a:xfrm>
                <a:off x="5416484" y="3600901"/>
                <a:ext cx="27671" cy="100591"/>
              </a:xfrm>
              <a:custGeom>
                <a:avLst/>
                <a:gdLst/>
                <a:ahLst/>
                <a:cxnLst/>
                <a:rect l="l" t="t" r="r" b="b"/>
                <a:pathLst>
                  <a:path w="614" h="2232" extrusionOk="0">
                    <a:moveTo>
                      <a:pt x="582" y="1"/>
                    </a:moveTo>
                    <a:cubicBezTo>
                      <a:pt x="572" y="1"/>
                      <a:pt x="561" y="1"/>
                      <a:pt x="561" y="12"/>
                    </a:cubicBezTo>
                    <a:cubicBezTo>
                      <a:pt x="551" y="12"/>
                      <a:pt x="551" y="22"/>
                      <a:pt x="540" y="33"/>
                    </a:cubicBezTo>
                    <a:cubicBezTo>
                      <a:pt x="468" y="198"/>
                      <a:pt x="406" y="374"/>
                      <a:pt x="344" y="551"/>
                    </a:cubicBezTo>
                    <a:cubicBezTo>
                      <a:pt x="281" y="727"/>
                      <a:pt x="229" y="904"/>
                      <a:pt x="188" y="1080"/>
                    </a:cubicBezTo>
                    <a:cubicBezTo>
                      <a:pt x="95" y="1443"/>
                      <a:pt x="32" y="1817"/>
                      <a:pt x="1" y="2190"/>
                    </a:cubicBezTo>
                    <a:cubicBezTo>
                      <a:pt x="1" y="2211"/>
                      <a:pt x="22" y="2232"/>
                      <a:pt x="42" y="2232"/>
                    </a:cubicBezTo>
                    <a:cubicBezTo>
                      <a:pt x="63" y="2232"/>
                      <a:pt x="74" y="2232"/>
                      <a:pt x="74" y="2221"/>
                    </a:cubicBezTo>
                    <a:cubicBezTo>
                      <a:pt x="84" y="2211"/>
                      <a:pt x="95" y="2200"/>
                      <a:pt x="95" y="2190"/>
                    </a:cubicBezTo>
                    <a:cubicBezTo>
                      <a:pt x="105" y="2034"/>
                      <a:pt x="125" y="1879"/>
                      <a:pt x="146" y="1723"/>
                    </a:cubicBezTo>
                    <a:cubicBezTo>
                      <a:pt x="188" y="1432"/>
                      <a:pt x="250" y="1153"/>
                      <a:pt x="323" y="872"/>
                    </a:cubicBezTo>
                    <a:cubicBezTo>
                      <a:pt x="406" y="593"/>
                      <a:pt x="499" y="312"/>
                      <a:pt x="613" y="53"/>
                    </a:cubicBezTo>
                    <a:cubicBezTo>
                      <a:pt x="613" y="42"/>
                      <a:pt x="613" y="33"/>
                      <a:pt x="602" y="22"/>
                    </a:cubicBezTo>
                    <a:cubicBezTo>
                      <a:pt x="602" y="12"/>
                      <a:pt x="593" y="12"/>
                      <a:pt x="582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9"/>
              <p:cNvSpPr/>
              <p:nvPr/>
            </p:nvSpPr>
            <p:spPr>
              <a:xfrm>
                <a:off x="5416033" y="3606084"/>
                <a:ext cx="27626" cy="10054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231" extrusionOk="0">
                    <a:moveTo>
                      <a:pt x="550" y="0"/>
                    </a:moveTo>
                    <a:lnTo>
                      <a:pt x="540" y="10"/>
                    </a:lnTo>
                    <a:cubicBezTo>
                      <a:pt x="529" y="10"/>
                      <a:pt x="509" y="21"/>
                      <a:pt x="509" y="31"/>
                    </a:cubicBezTo>
                    <a:cubicBezTo>
                      <a:pt x="437" y="197"/>
                      <a:pt x="364" y="363"/>
                      <a:pt x="312" y="540"/>
                    </a:cubicBezTo>
                    <a:cubicBezTo>
                      <a:pt x="260" y="716"/>
                      <a:pt x="208" y="893"/>
                      <a:pt x="177" y="1069"/>
                    </a:cubicBezTo>
                    <a:cubicBezTo>
                      <a:pt x="135" y="1255"/>
                      <a:pt x="105" y="1432"/>
                      <a:pt x="73" y="1619"/>
                    </a:cubicBezTo>
                    <a:cubicBezTo>
                      <a:pt x="52" y="1805"/>
                      <a:pt x="22" y="1992"/>
                      <a:pt x="1" y="2189"/>
                    </a:cubicBezTo>
                    <a:cubicBezTo>
                      <a:pt x="1" y="2210"/>
                      <a:pt x="32" y="2230"/>
                      <a:pt x="52" y="2230"/>
                    </a:cubicBezTo>
                    <a:cubicBezTo>
                      <a:pt x="63" y="2230"/>
                      <a:pt x="84" y="2230"/>
                      <a:pt x="94" y="2220"/>
                    </a:cubicBezTo>
                    <a:cubicBezTo>
                      <a:pt x="105" y="2210"/>
                      <a:pt x="105" y="2200"/>
                      <a:pt x="105" y="2189"/>
                    </a:cubicBezTo>
                    <a:cubicBezTo>
                      <a:pt x="125" y="2023"/>
                      <a:pt x="146" y="1857"/>
                      <a:pt x="167" y="1702"/>
                    </a:cubicBezTo>
                    <a:cubicBezTo>
                      <a:pt x="208" y="1432"/>
                      <a:pt x="260" y="1162"/>
                      <a:pt x="322" y="903"/>
                    </a:cubicBezTo>
                    <a:cubicBezTo>
                      <a:pt x="384" y="633"/>
                      <a:pt x="478" y="374"/>
                      <a:pt x="582" y="125"/>
                    </a:cubicBezTo>
                    <a:cubicBezTo>
                      <a:pt x="592" y="114"/>
                      <a:pt x="592" y="93"/>
                      <a:pt x="603" y="83"/>
                    </a:cubicBezTo>
                    <a:cubicBezTo>
                      <a:pt x="603" y="73"/>
                      <a:pt x="612" y="63"/>
                      <a:pt x="603" y="42"/>
                    </a:cubicBezTo>
                    <a:cubicBezTo>
                      <a:pt x="603" y="31"/>
                      <a:pt x="592" y="21"/>
                      <a:pt x="582" y="10"/>
                    </a:cubicBezTo>
                    <a:cubicBezTo>
                      <a:pt x="571" y="10"/>
                      <a:pt x="561" y="0"/>
                      <a:pt x="550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9"/>
              <p:cNvSpPr/>
              <p:nvPr/>
            </p:nvSpPr>
            <p:spPr>
              <a:xfrm>
                <a:off x="5418872" y="3591121"/>
                <a:ext cx="30375" cy="102393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272" extrusionOk="0">
                    <a:moveTo>
                      <a:pt x="623" y="1"/>
                    </a:moveTo>
                    <a:cubicBezTo>
                      <a:pt x="602" y="1"/>
                      <a:pt x="581" y="11"/>
                      <a:pt x="581" y="31"/>
                    </a:cubicBezTo>
                    <a:cubicBezTo>
                      <a:pt x="487" y="197"/>
                      <a:pt x="404" y="363"/>
                      <a:pt x="342" y="540"/>
                    </a:cubicBezTo>
                    <a:cubicBezTo>
                      <a:pt x="280" y="727"/>
                      <a:pt x="218" y="913"/>
                      <a:pt x="176" y="1100"/>
                    </a:cubicBezTo>
                    <a:cubicBezTo>
                      <a:pt x="135" y="1287"/>
                      <a:pt x="93" y="1474"/>
                      <a:pt x="72" y="1670"/>
                    </a:cubicBezTo>
                    <a:cubicBezTo>
                      <a:pt x="42" y="1847"/>
                      <a:pt x="21" y="2034"/>
                      <a:pt x="0" y="2220"/>
                    </a:cubicBezTo>
                    <a:cubicBezTo>
                      <a:pt x="0" y="2251"/>
                      <a:pt x="21" y="2272"/>
                      <a:pt x="42" y="2272"/>
                    </a:cubicBezTo>
                    <a:cubicBezTo>
                      <a:pt x="62" y="2272"/>
                      <a:pt x="72" y="2272"/>
                      <a:pt x="83" y="2262"/>
                    </a:cubicBezTo>
                    <a:cubicBezTo>
                      <a:pt x="93" y="2251"/>
                      <a:pt x="93" y="2241"/>
                      <a:pt x="93" y="2220"/>
                    </a:cubicBezTo>
                    <a:cubicBezTo>
                      <a:pt x="114" y="2075"/>
                      <a:pt x="135" y="1930"/>
                      <a:pt x="155" y="1774"/>
                    </a:cubicBezTo>
                    <a:lnTo>
                      <a:pt x="155" y="1795"/>
                    </a:lnTo>
                    <a:cubicBezTo>
                      <a:pt x="187" y="1557"/>
                      <a:pt x="228" y="1308"/>
                      <a:pt x="291" y="1079"/>
                    </a:cubicBezTo>
                    <a:cubicBezTo>
                      <a:pt x="353" y="830"/>
                      <a:pt x="425" y="602"/>
                      <a:pt x="529" y="374"/>
                    </a:cubicBezTo>
                    <a:cubicBezTo>
                      <a:pt x="570" y="270"/>
                      <a:pt x="612" y="176"/>
                      <a:pt x="664" y="84"/>
                    </a:cubicBezTo>
                    <a:cubicBezTo>
                      <a:pt x="674" y="63"/>
                      <a:pt x="674" y="31"/>
                      <a:pt x="643" y="11"/>
                    </a:cubicBezTo>
                    <a:cubicBezTo>
                      <a:pt x="643" y="11"/>
                      <a:pt x="632" y="1"/>
                      <a:pt x="623" y="1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9"/>
              <p:cNvSpPr/>
              <p:nvPr/>
            </p:nvSpPr>
            <p:spPr>
              <a:xfrm>
                <a:off x="5415582" y="3592068"/>
                <a:ext cx="33215" cy="11550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2563" extrusionOk="0">
                    <a:moveTo>
                      <a:pt x="685" y="0"/>
                    </a:moveTo>
                    <a:cubicBezTo>
                      <a:pt x="664" y="0"/>
                      <a:pt x="643" y="10"/>
                      <a:pt x="633" y="31"/>
                    </a:cubicBezTo>
                    <a:cubicBezTo>
                      <a:pt x="436" y="404"/>
                      <a:pt x="291" y="819"/>
                      <a:pt x="187" y="1234"/>
                    </a:cubicBezTo>
                    <a:cubicBezTo>
                      <a:pt x="145" y="1442"/>
                      <a:pt x="104" y="1649"/>
                      <a:pt x="73" y="1857"/>
                    </a:cubicBezTo>
                    <a:cubicBezTo>
                      <a:pt x="42" y="2075"/>
                      <a:pt x="21" y="2292"/>
                      <a:pt x="0" y="2511"/>
                    </a:cubicBezTo>
                    <a:cubicBezTo>
                      <a:pt x="0" y="2541"/>
                      <a:pt x="32" y="2562"/>
                      <a:pt x="52" y="2562"/>
                    </a:cubicBezTo>
                    <a:cubicBezTo>
                      <a:pt x="83" y="2562"/>
                      <a:pt x="104" y="2541"/>
                      <a:pt x="104" y="2511"/>
                    </a:cubicBezTo>
                    <a:cubicBezTo>
                      <a:pt x="115" y="2303"/>
                      <a:pt x="145" y="2096"/>
                      <a:pt x="166" y="1888"/>
                    </a:cubicBezTo>
                    <a:lnTo>
                      <a:pt x="166" y="1898"/>
                    </a:lnTo>
                    <a:cubicBezTo>
                      <a:pt x="249" y="1370"/>
                      <a:pt x="384" y="851"/>
                      <a:pt x="592" y="363"/>
                    </a:cubicBezTo>
                    <a:cubicBezTo>
                      <a:pt x="633" y="270"/>
                      <a:pt x="675" y="176"/>
                      <a:pt x="726" y="83"/>
                    </a:cubicBezTo>
                    <a:cubicBezTo>
                      <a:pt x="737" y="52"/>
                      <a:pt x="737" y="21"/>
                      <a:pt x="705" y="10"/>
                    </a:cubicBezTo>
                    <a:cubicBezTo>
                      <a:pt x="705" y="0"/>
                      <a:pt x="696" y="0"/>
                      <a:pt x="685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9"/>
              <p:cNvSpPr/>
              <p:nvPr/>
            </p:nvSpPr>
            <p:spPr>
              <a:xfrm>
                <a:off x="5426804" y="3582243"/>
                <a:ext cx="25734" cy="6985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550" extrusionOk="0">
                    <a:moveTo>
                      <a:pt x="529" y="0"/>
                    </a:moveTo>
                    <a:cubicBezTo>
                      <a:pt x="519" y="0"/>
                      <a:pt x="509" y="11"/>
                      <a:pt x="498" y="21"/>
                    </a:cubicBezTo>
                    <a:cubicBezTo>
                      <a:pt x="239" y="477"/>
                      <a:pt x="115" y="996"/>
                      <a:pt x="0" y="1505"/>
                    </a:cubicBezTo>
                    <a:cubicBezTo>
                      <a:pt x="0" y="1515"/>
                      <a:pt x="0" y="1525"/>
                      <a:pt x="11" y="1535"/>
                    </a:cubicBezTo>
                    <a:cubicBezTo>
                      <a:pt x="11" y="1535"/>
                      <a:pt x="21" y="1546"/>
                      <a:pt x="32" y="1546"/>
                    </a:cubicBezTo>
                    <a:cubicBezTo>
                      <a:pt x="37" y="1549"/>
                      <a:pt x="43" y="1550"/>
                      <a:pt x="48" y="1550"/>
                    </a:cubicBezTo>
                    <a:cubicBezTo>
                      <a:pt x="62" y="1550"/>
                      <a:pt x="73" y="1541"/>
                      <a:pt x="73" y="1525"/>
                    </a:cubicBezTo>
                    <a:cubicBezTo>
                      <a:pt x="156" y="1120"/>
                      <a:pt x="249" y="716"/>
                      <a:pt x="415" y="343"/>
                    </a:cubicBezTo>
                    <a:cubicBezTo>
                      <a:pt x="456" y="239"/>
                      <a:pt x="509" y="145"/>
                      <a:pt x="560" y="52"/>
                    </a:cubicBezTo>
                    <a:cubicBezTo>
                      <a:pt x="571" y="42"/>
                      <a:pt x="560" y="21"/>
                      <a:pt x="550" y="11"/>
                    </a:cubicBezTo>
                    <a:cubicBezTo>
                      <a:pt x="539" y="0"/>
                      <a:pt x="539" y="0"/>
                      <a:pt x="529" y="0"/>
                    </a:cubicBez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9"/>
              <p:cNvSpPr/>
              <p:nvPr/>
            </p:nvSpPr>
            <p:spPr>
              <a:xfrm>
                <a:off x="5977986" y="3015153"/>
                <a:ext cx="1603051" cy="1021049"/>
              </a:xfrm>
              <a:custGeom>
                <a:avLst/>
                <a:gdLst/>
                <a:ahLst/>
                <a:cxnLst/>
                <a:rect l="l" t="t" r="r" b="b"/>
                <a:pathLst>
                  <a:path w="35570" h="22656" extrusionOk="0">
                    <a:moveTo>
                      <a:pt x="1577" y="1"/>
                    </a:moveTo>
                    <a:cubicBezTo>
                      <a:pt x="726" y="1"/>
                      <a:pt x="0" y="665"/>
                      <a:pt x="0" y="1453"/>
                    </a:cubicBezTo>
                    <a:lnTo>
                      <a:pt x="0" y="21203"/>
                    </a:lnTo>
                    <a:cubicBezTo>
                      <a:pt x="0" y="21992"/>
                      <a:pt x="726" y="22656"/>
                      <a:pt x="1577" y="22656"/>
                    </a:cubicBezTo>
                    <a:lnTo>
                      <a:pt x="33982" y="22656"/>
                    </a:lnTo>
                    <a:cubicBezTo>
                      <a:pt x="34843" y="22656"/>
                      <a:pt x="35569" y="21992"/>
                      <a:pt x="35569" y="21203"/>
                    </a:cubicBezTo>
                    <a:lnTo>
                      <a:pt x="35569" y="1453"/>
                    </a:lnTo>
                    <a:cubicBezTo>
                      <a:pt x="35569" y="665"/>
                      <a:pt x="34843" y="1"/>
                      <a:pt x="33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9"/>
              <p:cNvSpPr/>
              <p:nvPr/>
            </p:nvSpPr>
            <p:spPr>
              <a:xfrm>
                <a:off x="7611387" y="3779055"/>
                <a:ext cx="162243" cy="61878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373" extrusionOk="0">
                    <a:moveTo>
                      <a:pt x="208" y="571"/>
                    </a:moveTo>
                    <a:cubicBezTo>
                      <a:pt x="211" y="573"/>
                      <a:pt x="214" y="575"/>
                      <a:pt x="218" y="578"/>
                    </a:cubicBezTo>
                    <a:lnTo>
                      <a:pt x="218" y="578"/>
                    </a:lnTo>
                    <a:cubicBezTo>
                      <a:pt x="217" y="575"/>
                      <a:pt x="214" y="571"/>
                      <a:pt x="208" y="571"/>
                    </a:cubicBezTo>
                    <a:close/>
                    <a:moveTo>
                      <a:pt x="3507" y="1"/>
                    </a:moveTo>
                    <a:cubicBezTo>
                      <a:pt x="3507" y="1"/>
                      <a:pt x="3496" y="1"/>
                      <a:pt x="3486" y="10"/>
                    </a:cubicBezTo>
                    <a:cubicBezTo>
                      <a:pt x="3465" y="10"/>
                      <a:pt x="3445" y="31"/>
                      <a:pt x="3434" y="52"/>
                    </a:cubicBezTo>
                    <a:cubicBezTo>
                      <a:pt x="3341" y="259"/>
                      <a:pt x="3237" y="446"/>
                      <a:pt x="3102" y="633"/>
                    </a:cubicBezTo>
                    <a:cubicBezTo>
                      <a:pt x="3009" y="747"/>
                      <a:pt x="2915" y="851"/>
                      <a:pt x="2801" y="934"/>
                    </a:cubicBezTo>
                    <a:lnTo>
                      <a:pt x="2791" y="944"/>
                    </a:lnTo>
                    <a:cubicBezTo>
                      <a:pt x="2687" y="1017"/>
                      <a:pt x="2583" y="1089"/>
                      <a:pt x="2459" y="1142"/>
                    </a:cubicBezTo>
                    <a:cubicBezTo>
                      <a:pt x="2345" y="1183"/>
                      <a:pt x="2221" y="1214"/>
                      <a:pt x="2096" y="1235"/>
                    </a:cubicBezTo>
                    <a:cubicBezTo>
                      <a:pt x="2018" y="1245"/>
                      <a:pt x="1940" y="1250"/>
                      <a:pt x="1862" y="1250"/>
                    </a:cubicBezTo>
                    <a:cubicBezTo>
                      <a:pt x="1785" y="1250"/>
                      <a:pt x="1707" y="1245"/>
                      <a:pt x="1629" y="1235"/>
                    </a:cubicBezTo>
                    <a:cubicBezTo>
                      <a:pt x="1421" y="1204"/>
                      <a:pt x="1225" y="1142"/>
                      <a:pt x="1027" y="1059"/>
                    </a:cubicBezTo>
                    <a:lnTo>
                      <a:pt x="1027" y="1059"/>
                    </a:lnTo>
                    <a:cubicBezTo>
                      <a:pt x="1028" y="1059"/>
                      <a:pt x="1029" y="1060"/>
                      <a:pt x="1030" y="1061"/>
                    </a:cubicBezTo>
                    <a:lnTo>
                      <a:pt x="1030" y="1061"/>
                    </a:lnTo>
                    <a:cubicBezTo>
                      <a:pt x="740" y="938"/>
                      <a:pt x="469" y="768"/>
                      <a:pt x="218" y="578"/>
                    </a:cubicBezTo>
                    <a:lnTo>
                      <a:pt x="218" y="578"/>
                    </a:lnTo>
                    <a:cubicBezTo>
                      <a:pt x="218" y="580"/>
                      <a:pt x="218" y="581"/>
                      <a:pt x="218" y="581"/>
                    </a:cubicBezTo>
                    <a:cubicBezTo>
                      <a:pt x="187" y="550"/>
                      <a:pt x="146" y="519"/>
                      <a:pt x="114" y="488"/>
                    </a:cubicBezTo>
                    <a:cubicBezTo>
                      <a:pt x="94" y="478"/>
                      <a:pt x="84" y="478"/>
                      <a:pt x="73" y="478"/>
                    </a:cubicBezTo>
                    <a:cubicBezTo>
                      <a:pt x="52" y="478"/>
                      <a:pt x="42" y="478"/>
                      <a:pt x="31" y="488"/>
                    </a:cubicBezTo>
                    <a:cubicBezTo>
                      <a:pt x="11" y="508"/>
                      <a:pt x="1" y="550"/>
                      <a:pt x="31" y="571"/>
                    </a:cubicBezTo>
                    <a:cubicBezTo>
                      <a:pt x="280" y="778"/>
                      <a:pt x="550" y="965"/>
                      <a:pt x="841" y="1100"/>
                    </a:cubicBezTo>
                    <a:cubicBezTo>
                      <a:pt x="965" y="1172"/>
                      <a:pt x="1110" y="1225"/>
                      <a:pt x="1245" y="1266"/>
                    </a:cubicBezTo>
                    <a:cubicBezTo>
                      <a:pt x="1380" y="1308"/>
                      <a:pt x="1515" y="1338"/>
                      <a:pt x="1660" y="1359"/>
                    </a:cubicBezTo>
                    <a:cubicBezTo>
                      <a:pt x="1736" y="1368"/>
                      <a:pt x="1813" y="1373"/>
                      <a:pt x="1890" y="1373"/>
                    </a:cubicBezTo>
                    <a:cubicBezTo>
                      <a:pt x="2076" y="1373"/>
                      <a:pt x="2262" y="1345"/>
                      <a:pt x="2438" y="1287"/>
                    </a:cubicBezTo>
                    <a:cubicBezTo>
                      <a:pt x="2708" y="1183"/>
                      <a:pt x="2947" y="1017"/>
                      <a:pt x="3133" y="810"/>
                    </a:cubicBezTo>
                    <a:cubicBezTo>
                      <a:pt x="3320" y="612"/>
                      <a:pt x="3465" y="384"/>
                      <a:pt x="3590" y="135"/>
                    </a:cubicBezTo>
                    <a:cubicBezTo>
                      <a:pt x="3600" y="114"/>
                      <a:pt x="3600" y="93"/>
                      <a:pt x="3600" y="73"/>
                    </a:cubicBezTo>
                    <a:cubicBezTo>
                      <a:pt x="3590" y="52"/>
                      <a:pt x="3579" y="31"/>
                      <a:pt x="3558" y="10"/>
                    </a:cubicBezTo>
                    <a:cubicBezTo>
                      <a:pt x="3538" y="10"/>
                      <a:pt x="3528" y="1"/>
                      <a:pt x="35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9"/>
              <p:cNvSpPr/>
              <p:nvPr/>
            </p:nvSpPr>
            <p:spPr>
              <a:xfrm>
                <a:off x="7613280" y="3750527"/>
                <a:ext cx="98653" cy="18027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400" extrusionOk="0">
                    <a:moveTo>
                      <a:pt x="2033" y="0"/>
                    </a:moveTo>
                    <a:cubicBezTo>
                      <a:pt x="2013" y="0"/>
                      <a:pt x="1981" y="11"/>
                      <a:pt x="1960" y="21"/>
                    </a:cubicBezTo>
                    <a:cubicBezTo>
                      <a:pt x="1940" y="32"/>
                      <a:pt x="1909" y="53"/>
                      <a:pt x="1877" y="63"/>
                    </a:cubicBezTo>
                    <a:cubicBezTo>
                      <a:pt x="1784" y="104"/>
                      <a:pt x="1691" y="125"/>
                      <a:pt x="1587" y="146"/>
                    </a:cubicBezTo>
                    <a:cubicBezTo>
                      <a:pt x="1508" y="155"/>
                      <a:pt x="1429" y="159"/>
                      <a:pt x="1350" y="159"/>
                    </a:cubicBezTo>
                    <a:cubicBezTo>
                      <a:pt x="1170" y="159"/>
                      <a:pt x="989" y="139"/>
                      <a:pt x="809" y="125"/>
                    </a:cubicBezTo>
                    <a:cubicBezTo>
                      <a:pt x="630" y="103"/>
                      <a:pt x="451" y="86"/>
                      <a:pt x="271" y="86"/>
                    </a:cubicBezTo>
                    <a:cubicBezTo>
                      <a:pt x="202" y="86"/>
                      <a:pt x="132" y="88"/>
                      <a:pt x="62" y="94"/>
                    </a:cubicBezTo>
                    <a:cubicBezTo>
                      <a:pt x="31" y="94"/>
                      <a:pt x="0" y="115"/>
                      <a:pt x="0" y="156"/>
                    </a:cubicBezTo>
                    <a:cubicBezTo>
                      <a:pt x="0" y="183"/>
                      <a:pt x="23" y="210"/>
                      <a:pt x="50" y="210"/>
                    </a:cubicBezTo>
                    <a:cubicBezTo>
                      <a:pt x="54" y="210"/>
                      <a:pt x="58" y="209"/>
                      <a:pt x="62" y="208"/>
                    </a:cubicBezTo>
                    <a:cubicBezTo>
                      <a:pt x="99" y="205"/>
                      <a:pt x="136" y="204"/>
                      <a:pt x="173" y="204"/>
                    </a:cubicBezTo>
                    <a:cubicBezTo>
                      <a:pt x="264" y="204"/>
                      <a:pt x="358" y="211"/>
                      <a:pt x="446" y="219"/>
                    </a:cubicBezTo>
                    <a:lnTo>
                      <a:pt x="425" y="219"/>
                    </a:lnTo>
                    <a:cubicBezTo>
                      <a:pt x="706" y="260"/>
                      <a:pt x="975" y="343"/>
                      <a:pt x="1255" y="385"/>
                    </a:cubicBezTo>
                    <a:cubicBezTo>
                      <a:pt x="1350" y="392"/>
                      <a:pt x="1445" y="399"/>
                      <a:pt x="1544" y="399"/>
                    </a:cubicBezTo>
                    <a:cubicBezTo>
                      <a:pt x="1585" y="399"/>
                      <a:pt x="1627" y="398"/>
                      <a:pt x="1670" y="395"/>
                    </a:cubicBezTo>
                    <a:cubicBezTo>
                      <a:pt x="1815" y="374"/>
                      <a:pt x="1971" y="332"/>
                      <a:pt x="2106" y="249"/>
                    </a:cubicBezTo>
                    <a:cubicBezTo>
                      <a:pt x="2168" y="219"/>
                      <a:pt x="2189" y="136"/>
                      <a:pt x="2147" y="73"/>
                    </a:cubicBezTo>
                    <a:cubicBezTo>
                      <a:pt x="2126" y="21"/>
                      <a:pt x="2075" y="0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9"/>
              <p:cNvSpPr/>
              <p:nvPr/>
            </p:nvSpPr>
            <p:spPr>
              <a:xfrm>
                <a:off x="7592684" y="3599053"/>
                <a:ext cx="34657" cy="11194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484" extrusionOk="0">
                    <a:moveTo>
                      <a:pt x="105" y="0"/>
                    </a:moveTo>
                    <a:cubicBezTo>
                      <a:pt x="84" y="0"/>
                      <a:pt x="52" y="11"/>
                      <a:pt x="42" y="32"/>
                    </a:cubicBezTo>
                    <a:cubicBezTo>
                      <a:pt x="1" y="63"/>
                      <a:pt x="1" y="125"/>
                      <a:pt x="42" y="156"/>
                    </a:cubicBezTo>
                    <a:cubicBezTo>
                      <a:pt x="125" y="239"/>
                      <a:pt x="208" y="312"/>
                      <a:pt x="280" y="405"/>
                    </a:cubicBezTo>
                    <a:lnTo>
                      <a:pt x="260" y="385"/>
                    </a:lnTo>
                    <a:lnTo>
                      <a:pt x="260" y="385"/>
                    </a:lnTo>
                    <a:cubicBezTo>
                      <a:pt x="343" y="498"/>
                      <a:pt x="416" y="613"/>
                      <a:pt x="467" y="747"/>
                    </a:cubicBezTo>
                    <a:cubicBezTo>
                      <a:pt x="467" y="744"/>
                      <a:pt x="467" y="741"/>
                      <a:pt x="467" y="738"/>
                    </a:cubicBezTo>
                    <a:lnTo>
                      <a:pt x="467" y="738"/>
                    </a:lnTo>
                    <a:cubicBezTo>
                      <a:pt x="523" y="867"/>
                      <a:pt x="551" y="1004"/>
                      <a:pt x="571" y="1142"/>
                    </a:cubicBezTo>
                    <a:cubicBezTo>
                      <a:pt x="592" y="1277"/>
                      <a:pt x="592" y="1411"/>
                      <a:pt x="571" y="1546"/>
                    </a:cubicBezTo>
                    <a:lnTo>
                      <a:pt x="571" y="1556"/>
                    </a:lnTo>
                    <a:cubicBezTo>
                      <a:pt x="561" y="1681"/>
                      <a:pt x="529" y="1805"/>
                      <a:pt x="478" y="1920"/>
                    </a:cubicBezTo>
                    <a:cubicBezTo>
                      <a:pt x="436" y="2003"/>
                      <a:pt x="395" y="2086"/>
                      <a:pt x="343" y="2158"/>
                    </a:cubicBezTo>
                    <a:cubicBezTo>
                      <a:pt x="291" y="2231"/>
                      <a:pt x="229" y="2283"/>
                      <a:pt x="156" y="2345"/>
                    </a:cubicBezTo>
                    <a:cubicBezTo>
                      <a:pt x="146" y="2345"/>
                      <a:pt x="135" y="2356"/>
                      <a:pt x="125" y="2366"/>
                    </a:cubicBezTo>
                    <a:cubicBezTo>
                      <a:pt x="94" y="2386"/>
                      <a:pt x="84" y="2418"/>
                      <a:pt x="105" y="2449"/>
                    </a:cubicBezTo>
                    <a:cubicBezTo>
                      <a:pt x="112" y="2472"/>
                      <a:pt x="137" y="2484"/>
                      <a:pt x="163" y="2484"/>
                    </a:cubicBezTo>
                    <a:cubicBezTo>
                      <a:pt x="171" y="2484"/>
                      <a:pt x="180" y="2483"/>
                      <a:pt x="188" y="2480"/>
                    </a:cubicBezTo>
                    <a:cubicBezTo>
                      <a:pt x="280" y="2407"/>
                      <a:pt x="363" y="2335"/>
                      <a:pt x="436" y="2252"/>
                    </a:cubicBezTo>
                    <a:cubicBezTo>
                      <a:pt x="509" y="2158"/>
                      <a:pt x="571" y="2065"/>
                      <a:pt x="623" y="1961"/>
                    </a:cubicBezTo>
                    <a:cubicBezTo>
                      <a:pt x="727" y="1743"/>
                      <a:pt x="768" y="1494"/>
                      <a:pt x="768" y="1256"/>
                    </a:cubicBezTo>
                    <a:cubicBezTo>
                      <a:pt x="768" y="1132"/>
                      <a:pt x="758" y="1007"/>
                      <a:pt x="727" y="893"/>
                    </a:cubicBezTo>
                    <a:cubicBezTo>
                      <a:pt x="706" y="768"/>
                      <a:pt x="665" y="654"/>
                      <a:pt x="612" y="540"/>
                    </a:cubicBezTo>
                    <a:cubicBezTo>
                      <a:pt x="571" y="436"/>
                      <a:pt x="499" y="332"/>
                      <a:pt x="426" y="239"/>
                    </a:cubicBezTo>
                    <a:cubicBezTo>
                      <a:pt x="343" y="146"/>
                      <a:pt x="250" y="74"/>
                      <a:pt x="146" y="11"/>
                    </a:cubicBezTo>
                    <a:cubicBezTo>
                      <a:pt x="135" y="0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9"/>
              <p:cNvSpPr/>
              <p:nvPr/>
            </p:nvSpPr>
            <p:spPr>
              <a:xfrm>
                <a:off x="7547346" y="3747732"/>
                <a:ext cx="94461" cy="74361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1650" extrusionOk="0">
                    <a:moveTo>
                      <a:pt x="1131" y="0"/>
                    </a:moveTo>
                    <a:cubicBezTo>
                      <a:pt x="1007" y="0"/>
                      <a:pt x="872" y="21"/>
                      <a:pt x="747" y="73"/>
                    </a:cubicBezTo>
                    <a:cubicBezTo>
                      <a:pt x="685" y="104"/>
                      <a:pt x="623" y="145"/>
                      <a:pt x="560" y="177"/>
                    </a:cubicBezTo>
                    <a:cubicBezTo>
                      <a:pt x="509" y="218"/>
                      <a:pt x="467" y="249"/>
                      <a:pt x="426" y="291"/>
                    </a:cubicBezTo>
                    <a:cubicBezTo>
                      <a:pt x="384" y="322"/>
                      <a:pt x="343" y="364"/>
                      <a:pt x="311" y="415"/>
                    </a:cubicBezTo>
                    <a:cubicBezTo>
                      <a:pt x="291" y="436"/>
                      <a:pt x="260" y="467"/>
                      <a:pt x="239" y="498"/>
                    </a:cubicBezTo>
                    <a:cubicBezTo>
                      <a:pt x="156" y="613"/>
                      <a:pt x="94" y="737"/>
                      <a:pt x="52" y="871"/>
                    </a:cubicBezTo>
                    <a:cubicBezTo>
                      <a:pt x="0" y="996"/>
                      <a:pt x="0" y="1131"/>
                      <a:pt x="32" y="1256"/>
                    </a:cubicBezTo>
                    <a:cubicBezTo>
                      <a:pt x="73" y="1380"/>
                      <a:pt x="166" y="1494"/>
                      <a:pt x="291" y="1577"/>
                    </a:cubicBezTo>
                    <a:cubicBezTo>
                      <a:pt x="384" y="1629"/>
                      <a:pt x="498" y="1650"/>
                      <a:pt x="633" y="1650"/>
                    </a:cubicBezTo>
                    <a:lnTo>
                      <a:pt x="664" y="1650"/>
                    </a:lnTo>
                    <a:cubicBezTo>
                      <a:pt x="789" y="1650"/>
                      <a:pt x="924" y="1629"/>
                      <a:pt x="1090" y="1567"/>
                    </a:cubicBezTo>
                    <a:cubicBezTo>
                      <a:pt x="1214" y="1525"/>
                      <a:pt x="1339" y="1473"/>
                      <a:pt x="1484" y="1411"/>
                    </a:cubicBezTo>
                    <a:cubicBezTo>
                      <a:pt x="1577" y="1359"/>
                      <a:pt x="1701" y="1297"/>
                      <a:pt x="1805" y="1214"/>
                    </a:cubicBezTo>
                    <a:cubicBezTo>
                      <a:pt x="1899" y="1141"/>
                      <a:pt x="1982" y="1058"/>
                      <a:pt x="2023" y="965"/>
                    </a:cubicBezTo>
                    <a:cubicBezTo>
                      <a:pt x="2075" y="882"/>
                      <a:pt x="2096" y="788"/>
                      <a:pt x="2096" y="696"/>
                    </a:cubicBezTo>
                    <a:cubicBezTo>
                      <a:pt x="2086" y="530"/>
                      <a:pt x="1992" y="353"/>
                      <a:pt x="1826" y="228"/>
                    </a:cubicBezTo>
                    <a:cubicBezTo>
                      <a:pt x="1784" y="198"/>
                      <a:pt x="1743" y="166"/>
                      <a:pt x="1701" y="145"/>
                    </a:cubicBezTo>
                    <a:cubicBezTo>
                      <a:pt x="1660" y="125"/>
                      <a:pt x="1608" y="94"/>
                      <a:pt x="1546" y="73"/>
                    </a:cubicBezTo>
                    <a:cubicBezTo>
                      <a:pt x="1452" y="32"/>
                      <a:pt x="1349" y="11"/>
                      <a:pt x="1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9"/>
              <p:cNvSpPr/>
              <p:nvPr/>
            </p:nvSpPr>
            <p:spPr>
              <a:xfrm>
                <a:off x="7566499" y="376080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9"/>
              <p:cNvSpPr/>
              <p:nvPr/>
            </p:nvSpPr>
            <p:spPr>
              <a:xfrm>
                <a:off x="7548743" y="3773917"/>
                <a:ext cx="32313" cy="27807"/>
              </a:xfrm>
              <a:custGeom>
                <a:avLst/>
                <a:gdLst/>
                <a:ahLst/>
                <a:cxnLst/>
                <a:rect l="l" t="t" r="r" b="b"/>
                <a:pathLst>
                  <a:path w="717" h="617" extrusionOk="0">
                    <a:moveTo>
                      <a:pt x="675" y="0"/>
                    </a:moveTo>
                    <a:cubicBezTo>
                      <a:pt x="654" y="11"/>
                      <a:pt x="623" y="21"/>
                      <a:pt x="602" y="32"/>
                    </a:cubicBezTo>
                    <a:cubicBezTo>
                      <a:pt x="561" y="42"/>
                      <a:pt x="529" y="62"/>
                      <a:pt x="488" y="83"/>
                    </a:cubicBezTo>
                    <a:cubicBezTo>
                      <a:pt x="426" y="124"/>
                      <a:pt x="363" y="166"/>
                      <a:pt x="312" y="218"/>
                    </a:cubicBezTo>
                    <a:cubicBezTo>
                      <a:pt x="250" y="270"/>
                      <a:pt x="197" y="332"/>
                      <a:pt x="146" y="384"/>
                    </a:cubicBezTo>
                    <a:cubicBezTo>
                      <a:pt x="94" y="446"/>
                      <a:pt x="52" y="509"/>
                      <a:pt x="1" y="571"/>
                    </a:cubicBezTo>
                    <a:cubicBezTo>
                      <a:pt x="1" y="581"/>
                      <a:pt x="1" y="602"/>
                      <a:pt x="11" y="612"/>
                    </a:cubicBezTo>
                    <a:cubicBezTo>
                      <a:pt x="17" y="615"/>
                      <a:pt x="23" y="617"/>
                      <a:pt x="29" y="617"/>
                    </a:cubicBezTo>
                    <a:cubicBezTo>
                      <a:pt x="43" y="617"/>
                      <a:pt x="55" y="609"/>
                      <a:pt x="63" y="602"/>
                    </a:cubicBezTo>
                    <a:cubicBezTo>
                      <a:pt x="94" y="550"/>
                      <a:pt x="135" y="498"/>
                      <a:pt x="177" y="446"/>
                    </a:cubicBezTo>
                    <a:cubicBezTo>
                      <a:pt x="218" y="394"/>
                      <a:pt x="260" y="343"/>
                      <a:pt x="312" y="301"/>
                    </a:cubicBezTo>
                    <a:cubicBezTo>
                      <a:pt x="353" y="260"/>
                      <a:pt x="405" y="218"/>
                      <a:pt x="457" y="177"/>
                    </a:cubicBezTo>
                    <a:lnTo>
                      <a:pt x="550" y="115"/>
                    </a:lnTo>
                    <a:cubicBezTo>
                      <a:pt x="592" y="94"/>
                      <a:pt x="633" y="83"/>
                      <a:pt x="685" y="62"/>
                    </a:cubicBezTo>
                    <a:lnTo>
                      <a:pt x="695" y="62"/>
                    </a:lnTo>
                    <a:cubicBezTo>
                      <a:pt x="695" y="62"/>
                      <a:pt x="706" y="52"/>
                      <a:pt x="706" y="42"/>
                    </a:cubicBezTo>
                    <a:cubicBezTo>
                      <a:pt x="716" y="42"/>
                      <a:pt x="716" y="32"/>
                      <a:pt x="716" y="21"/>
                    </a:cubicBezTo>
                    <a:cubicBezTo>
                      <a:pt x="716" y="11"/>
                      <a:pt x="706" y="11"/>
                      <a:pt x="7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7556675" y="3786987"/>
                <a:ext cx="35153" cy="23796"/>
              </a:xfrm>
              <a:custGeom>
                <a:avLst/>
                <a:gdLst/>
                <a:ahLst/>
                <a:cxnLst/>
                <a:rect l="l" t="t" r="r" b="b"/>
                <a:pathLst>
                  <a:path w="780" h="528" extrusionOk="0">
                    <a:moveTo>
                      <a:pt x="748" y="0"/>
                    </a:moveTo>
                    <a:lnTo>
                      <a:pt x="655" y="32"/>
                    </a:lnTo>
                    <a:cubicBezTo>
                      <a:pt x="623" y="42"/>
                      <a:pt x="592" y="63"/>
                      <a:pt x="561" y="73"/>
                    </a:cubicBezTo>
                    <a:cubicBezTo>
                      <a:pt x="489" y="115"/>
                      <a:pt x="426" y="156"/>
                      <a:pt x="364" y="198"/>
                    </a:cubicBezTo>
                    <a:cubicBezTo>
                      <a:pt x="240" y="281"/>
                      <a:pt x="125" y="374"/>
                      <a:pt x="21" y="478"/>
                    </a:cubicBezTo>
                    <a:cubicBezTo>
                      <a:pt x="1" y="488"/>
                      <a:pt x="1" y="509"/>
                      <a:pt x="11" y="519"/>
                    </a:cubicBezTo>
                    <a:cubicBezTo>
                      <a:pt x="22" y="525"/>
                      <a:pt x="29" y="527"/>
                      <a:pt x="37" y="527"/>
                    </a:cubicBezTo>
                    <a:cubicBezTo>
                      <a:pt x="45" y="527"/>
                      <a:pt x="53" y="525"/>
                      <a:pt x="63" y="519"/>
                    </a:cubicBezTo>
                    <a:cubicBezTo>
                      <a:pt x="157" y="426"/>
                      <a:pt x="270" y="343"/>
                      <a:pt x="374" y="260"/>
                    </a:cubicBezTo>
                    <a:cubicBezTo>
                      <a:pt x="436" y="219"/>
                      <a:pt x="489" y="187"/>
                      <a:pt x="551" y="156"/>
                    </a:cubicBezTo>
                    <a:cubicBezTo>
                      <a:pt x="613" y="115"/>
                      <a:pt x="675" y="94"/>
                      <a:pt x="738" y="63"/>
                    </a:cubicBezTo>
                    <a:lnTo>
                      <a:pt x="758" y="63"/>
                    </a:lnTo>
                    <a:cubicBezTo>
                      <a:pt x="768" y="63"/>
                      <a:pt x="768" y="53"/>
                      <a:pt x="779" y="53"/>
                    </a:cubicBezTo>
                    <a:lnTo>
                      <a:pt x="779" y="21"/>
                    </a:lnTo>
                    <a:cubicBezTo>
                      <a:pt x="779" y="21"/>
                      <a:pt x="768" y="11"/>
                      <a:pt x="7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7565102" y="3799606"/>
                <a:ext cx="37451" cy="1874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16" extrusionOk="0">
                    <a:moveTo>
                      <a:pt x="768" y="1"/>
                    </a:moveTo>
                    <a:cubicBezTo>
                      <a:pt x="758" y="1"/>
                      <a:pt x="747" y="11"/>
                      <a:pt x="737" y="11"/>
                    </a:cubicBezTo>
                    <a:cubicBezTo>
                      <a:pt x="675" y="32"/>
                      <a:pt x="623" y="52"/>
                      <a:pt x="561" y="73"/>
                    </a:cubicBezTo>
                    <a:cubicBezTo>
                      <a:pt x="498" y="94"/>
                      <a:pt x="436" y="125"/>
                      <a:pt x="385" y="146"/>
                    </a:cubicBezTo>
                    <a:cubicBezTo>
                      <a:pt x="249" y="208"/>
                      <a:pt x="136" y="271"/>
                      <a:pt x="21" y="354"/>
                    </a:cubicBezTo>
                    <a:cubicBezTo>
                      <a:pt x="11" y="354"/>
                      <a:pt x="11" y="364"/>
                      <a:pt x="0" y="374"/>
                    </a:cubicBezTo>
                    <a:cubicBezTo>
                      <a:pt x="0" y="374"/>
                      <a:pt x="0" y="384"/>
                      <a:pt x="11" y="395"/>
                    </a:cubicBezTo>
                    <a:cubicBezTo>
                      <a:pt x="11" y="405"/>
                      <a:pt x="21" y="405"/>
                      <a:pt x="21" y="416"/>
                    </a:cubicBezTo>
                    <a:cubicBezTo>
                      <a:pt x="32" y="416"/>
                      <a:pt x="42" y="416"/>
                      <a:pt x="53" y="405"/>
                    </a:cubicBezTo>
                    <a:cubicBezTo>
                      <a:pt x="83" y="384"/>
                      <a:pt x="125" y="364"/>
                      <a:pt x="156" y="333"/>
                    </a:cubicBezTo>
                    <a:cubicBezTo>
                      <a:pt x="208" y="312"/>
                      <a:pt x="249" y="291"/>
                      <a:pt x="291" y="271"/>
                    </a:cubicBezTo>
                    <a:cubicBezTo>
                      <a:pt x="385" y="218"/>
                      <a:pt x="478" y="188"/>
                      <a:pt x="571" y="146"/>
                    </a:cubicBezTo>
                    <a:lnTo>
                      <a:pt x="561" y="146"/>
                    </a:lnTo>
                    <a:cubicBezTo>
                      <a:pt x="643" y="125"/>
                      <a:pt x="717" y="94"/>
                      <a:pt x="789" y="84"/>
                    </a:cubicBezTo>
                    <a:cubicBezTo>
                      <a:pt x="820" y="73"/>
                      <a:pt x="830" y="52"/>
                      <a:pt x="830" y="32"/>
                    </a:cubicBezTo>
                    <a:cubicBezTo>
                      <a:pt x="820" y="22"/>
                      <a:pt x="820" y="11"/>
                      <a:pt x="8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9"/>
              <p:cNvSpPr/>
              <p:nvPr/>
            </p:nvSpPr>
            <p:spPr>
              <a:xfrm>
                <a:off x="7529589" y="3640516"/>
                <a:ext cx="84637" cy="85403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1895" extrusionOk="0">
                    <a:moveTo>
                      <a:pt x="1291" y="0"/>
                    </a:moveTo>
                    <a:cubicBezTo>
                      <a:pt x="1269" y="0"/>
                      <a:pt x="1246" y="2"/>
                      <a:pt x="1224" y="4"/>
                    </a:cubicBezTo>
                    <a:cubicBezTo>
                      <a:pt x="1120" y="25"/>
                      <a:pt x="1017" y="56"/>
                      <a:pt x="913" y="129"/>
                    </a:cubicBezTo>
                    <a:cubicBezTo>
                      <a:pt x="788" y="191"/>
                      <a:pt x="685" y="284"/>
                      <a:pt x="612" y="357"/>
                    </a:cubicBezTo>
                    <a:cubicBezTo>
                      <a:pt x="498" y="461"/>
                      <a:pt x="394" y="564"/>
                      <a:pt x="311" y="668"/>
                    </a:cubicBezTo>
                    <a:cubicBezTo>
                      <a:pt x="207" y="792"/>
                      <a:pt x="135" y="906"/>
                      <a:pt x="83" y="1021"/>
                    </a:cubicBezTo>
                    <a:lnTo>
                      <a:pt x="73" y="1051"/>
                    </a:lnTo>
                    <a:cubicBezTo>
                      <a:pt x="21" y="1187"/>
                      <a:pt x="0" y="1300"/>
                      <a:pt x="21" y="1404"/>
                    </a:cubicBezTo>
                    <a:cubicBezTo>
                      <a:pt x="42" y="1549"/>
                      <a:pt x="115" y="1685"/>
                      <a:pt x="218" y="1768"/>
                    </a:cubicBezTo>
                    <a:cubicBezTo>
                      <a:pt x="322" y="1840"/>
                      <a:pt x="446" y="1881"/>
                      <a:pt x="592" y="1892"/>
                    </a:cubicBezTo>
                    <a:cubicBezTo>
                      <a:pt x="615" y="1894"/>
                      <a:pt x="638" y="1895"/>
                      <a:pt x="661" y="1895"/>
                    </a:cubicBezTo>
                    <a:cubicBezTo>
                      <a:pt x="773" y="1895"/>
                      <a:pt x="886" y="1876"/>
                      <a:pt x="1007" y="1851"/>
                    </a:cubicBezTo>
                    <a:cubicBezTo>
                      <a:pt x="1037" y="1840"/>
                      <a:pt x="1079" y="1830"/>
                      <a:pt x="1110" y="1819"/>
                    </a:cubicBezTo>
                    <a:cubicBezTo>
                      <a:pt x="1162" y="1798"/>
                      <a:pt x="1214" y="1777"/>
                      <a:pt x="1266" y="1747"/>
                    </a:cubicBezTo>
                    <a:cubicBezTo>
                      <a:pt x="1318" y="1726"/>
                      <a:pt x="1369" y="1694"/>
                      <a:pt x="1422" y="1664"/>
                    </a:cubicBezTo>
                    <a:cubicBezTo>
                      <a:pt x="1473" y="1622"/>
                      <a:pt x="1535" y="1581"/>
                      <a:pt x="1588" y="1529"/>
                    </a:cubicBezTo>
                    <a:cubicBezTo>
                      <a:pt x="1680" y="1436"/>
                      <a:pt x="1753" y="1321"/>
                      <a:pt x="1805" y="1197"/>
                    </a:cubicBezTo>
                    <a:lnTo>
                      <a:pt x="1836" y="1104"/>
                    </a:lnTo>
                    <a:cubicBezTo>
                      <a:pt x="1867" y="989"/>
                      <a:pt x="1878" y="885"/>
                      <a:pt x="1878" y="782"/>
                    </a:cubicBezTo>
                    <a:cubicBezTo>
                      <a:pt x="1878" y="719"/>
                      <a:pt x="1878" y="657"/>
                      <a:pt x="1867" y="616"/>
                    </a:cubicBezTo>
                    <a:cubicBezTo>
                      <a:pt x="1867" y="564"/>
                      <a:pt x="1857" y="523"/>
                      <a:pt x="1836" y="461"/>
                    </a:cubicBezTo>
                    <a:cubicBezTo>
                      <a:pt x="1774" y="263"/>
                      <a:pt x="1660" y="118"/>
                      <a:pt x="1505" y="46"/>
                    </a:cubicBezTo>
                    <a:cubicBezTo>
                      <a:pt x="1433" y="14"/>
                      <a:pt x="1362" y="0"/>
                      <a:pt x="12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9"/>
              <p:cNvSpPr/>
              <p:nvPr/>
            </p:nvSpPr>
            <p:spPr>
              <a:xfrm>
                <a:off x="7586600" y="3719204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7542208" y="3700501"/>
                <a:ext cx="37451" cy="2109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68" extrusionOk="0">
                    <a:moveTo>
                      <a:pt x="789" y="1"/>
                    </a:moveTo>
                    <a:cubicBezTo>
                      <a:pt x="778" y="1"/>
                      <a:pt x="768" y="11"/>
                      <a:pt x="768" y="11"/>
                    </a:cubicBezTo>
                    <a:cubicBezTo>
                      <a:pt x="768" y="22"/>
                      <a:pt x="757" y="22"/>
                      <a:pt x="757" y="32"/>
                    </a:cubicBezTo>
                    <a:lnTo>
                      <a:pt x="757" y="22"/>
                    </a:lnTo>
                    <a:cubicBezTo>
                      <a:pt x="727" y="52"/>
                      <a:pt x="695" y="94"/>
                      <a:pt x="664" y="115"/>
                    </a:cubicBezTo>
                    <a:cubicBezTo>
                      <a:pt x="633" y="146"/>
                      <a:pt x="602" y="167"/>
                      <a:pt x="571" y="188"/>
                    </a:cubicBezTo>
                    <a:cubicBezTo>
                      <a:pt x="519" y="229"/>
                      <a:pt x="457" y="260"/>
                      <a:pt x="395" y="281"/>
                    </a:cubicBezTo>
                    <a:cubicBezTo>
                      <a:pt x="342" y="312"/>
                      <a:pt x="280" y="333"/>
                      <a:pt x="218" y="354"/>
                    </a:cubicBezTo>
                    <a:cubicBezTo>
                      <a:pt x="156" y="374"/>
                      <a:pt x="93" y="395"/>
                      <a:pt x="31" y="405"/>
                    </a:cubicBezTo>
                    <a:cubicBezTo>
                      <a:pt x="10" y="416"/>
                      <a:pt x="0" y="426"/>
                      <a:pt x="10" y="446"/>
                    </a:cubicBezTo>
                    <a:cubicBezTo>
                      <a:pt x="10" y="457"/>
                      <a:pt x="21" y="467"/>
                      <a:pt x="42" y="467"/>
                    </a:cubicBezTo>
                    <a:cubicBezTo>
                      <a:pt x="114" y="446"/>
                      <a:pt x="187" y="437"/>
                      <a:pt x="259" y="405"/>
                    </a:cubicBezTo>
                    <a:cubicBezTo>
                      <a:pt x="332" y="384"/>
                      <a:pt x="405" y="354"/>
                      <a:pt x="478" y="312"/>
                    </a:cubicBezTo>
                    <a:cubicBezTo>
                      <a:pt x="550" y="281"/>
                      <a:pt x="612" y="239"/>
                      <a:pt x="674" y="188"/>
                    </a:cubicBezTo>
                    <a:cubicBezTo>
                      <a:pt x="706" y="167"/>
                      <a:pt x="737" y="146"/>
                      <a:pt x="757" y="115"/>
                    </a:cubicBezTo>
                    <a:lnTo>
                      <a:pt x="820" y="52"/>
                    </a:lnTo>
                    <a:lnTo>
                      <a:pt x="820" y="42"/>
                    </a:lnTo>
                    <a:cubicBezTo>
                      <a:pt x="820" y="42"/>
                      <a:pt x="830" y="32"/>
                      <a:pt x="820" y="22"/>
                    </a:cubicBezTo>
                    <a:cubicBezTo>
                      <a:pt x="820" y="22"/>
                      <a:pt x="820" y="11"/>
                      <a:pt x="8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9"/>
              <p:cNvSpPr/>
              <p:nvPr/>
            </p:nvSpPr>
            <p:spPr>
              <a:xfrm>
                <a:off x="7536619" y="3685539"/>
                <a:ext cx="34612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55" extrusionOk="0">
                    <a:moveTo>
                      <a:pt x="726" y="1"/>
                    </a:moveTo>
                    <a:cubicBezTo>
                      <a:pt x="715" y="1"/>
                      <a:pt x="715" y="11"/>
                      <a:pt x="705" y="11"/>
                    </a:cubicBezTo>
                    <a:cubicBezTo>
                      <a:pt x="705" y="22"/>
                      <a:pt x="705" y="22"/>
                      <a:pt x="695" y="22"/>
                    </a:cubicBezTo>
                    <a:cubicBezTo>
                      <a:pt x="653" y="73"/>
                      <a:pt x="602" y="125"/>
                      <a:pt x="549" y="167"/>
                    </a:cubicBezTo>
                    <a:cubicBezTo>
                      <a:pt x="498" y="218"/>
                      <a:pt x="436" y="260"/>
                      <a:pt x="383" y="291"/>
                    </a:cubicBezTo>
                    <a:cubicBezTo>
                      <a:pt x="270" y="374"/>
                      <a:pt x="145" y="437"/>
                      <a:pt x="21" y="499"/>
                    </a:cubicBezTo>
                    <a:cubicBezTo>
                      <a:pt x="10" y="499"/>
                      <a:pt x="0" y="520"/>
                      <a:pt x="10" y="540"/>
                    </a:cubicBezTo>
                    <a:cubicBezTo>
                      <a:pt x="10" y="547"/>
                      <a:pt x="20" y="555"/>
                      <a:pt x="34" y="555"/>
                    </a:cubicBezTo>
                    <a:cubicBezTo>
                      <a:pt x="39" y="555"/>
                      <a:pt x="45" y="553"/>
                      <a:pt x="51" y="550"/>
                    </a:cubicBezTo>
                    <a:cubicBezTo>
                      <a:pt x="187" y="488"/>
                      <a:pt x="311" y="416"/>
                      <a:pt x="436" y="333"/>
                    </a:cubicBezTo>
                    <a:cubicBezTo>
                      <a:pt x="498" y="291"/>
                      <a:pt x="560" y="239"/>
                      <a:pt x="622" y="188"/>
                    </a:cubicBezTo>
                    <a:cubicBezTo>
                      <a:pt x="643" y="167"/>
                      <a:pt x="674" y="146"/>
                      <a:pt x="695" y="115"/>
                    </a:cubicBezTo>
                    <a:lnTo>
                      <a:pt x="757" y="52"/>
                    </a:lnTo>
                    <a:lnTo>
                      <a:pt x="757" y="42"/>
                    </a:lnTo>
                    <a:cubicBezTo>
                      <a:pt x="768" y="42"/>
                      <a:pt x="768" y="32"/>
                      <a:pt x="768" y="22"/>
                    </a:cubicBezTo>
                    <a:cubicBezTo>
                      <a:pt x="757" y="22"/>
                      <a:pt x="757" y="11"/>
                      <a:pt x="7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9"/>
              <p:cNvSpPr/>
              <p:nvPr/>
            </p:nvSpPr>
            <p:spPr>
              <a:xfrm>
                <a:off x="7532879" y="3670847"/>
                <a:ext cx="30375" cy="2924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49" extrusionOk="0">
                    <a:moveTo>
                      <a:pt x="633" y="1"/>
                    </a:moveTo>
                    <a:cubicBezTo>
                      <a:pt x="616" y="1"/>
                      <a:pt x="599" y="8"/>
                      <a:pt x="591" y="16"/>
                    </a:cubicBezTo>
                    <a:cubicBezTo>
                      <a:pt x="549" y="88"/>
                      <a:pt x="498" y="150"/>
                      <a:pt x="446" y="212"/>
                    </a:cubicBezTo>
                    <a:lnTo>
                      <a:pt x="446" y="202"/>
                    </a:lnTo>
                    <a:cubicBezTo>
                      <a:pt x="383" y="285"/>
                      <a:pt x="311" y="358"/>
                      <a:pt x="238" y="420"/>
                    </a:cubicBezTo>
                    <a:cubicBezTo>
                      <a:pt x="197" y="451"/>
                      <a:pt x="166" y="493"/>
                      <a:pt x="125" y="514"/>
                    </a:cubicBezTo>
                    <a:cubicBezTo>
                      <a:pt x="83" y="544"/>
                      <a:pt x="51" y="576"/>
                      <a:pt x="10" y="597"/>
                    </a:cubicBezTo>
                    <a:cubicBezTo>
                      <a:pt x="10" y="597"/>
                      <a:pt x="0" y="607"/>
                      <a:pt x="0" y="617"/>
                    </a:cubicBezTo>
                    <a:cubicBezTo>
                      <a:pt x="0" y="627"/>
                      <a:pt x="10" y="638"/>
                      <a:pt x="10" y="638"/>
                    </a:cubicBezTo>
                    <a:cubicBezTo>
                      <a:pt x="21" y="648"/>
                      <a:pt x="21" y="648"/>
                      <a:pt x="31" y="648"/>
                    </a:cubicBezTo>
                    <a:cubicBezTo>
                      <a:pt x="42" y="648"/>
                      <a:pt x="51" y="648"/>
                      <a:pt x="51" y="638"/>
                    </a:cubicBezTo>
                    <a:cubicBezTo>
                      <a:pt x="166" y="565"/>
                      <a:pt x="280" y="482"/>
                      <a:pt x="373" y="378"/>
                    </a:cubicBezTo>
                    <a:cubicBezTo>
                      <a:pt x="425" y="337"/>
                      <a:pt x="466" y="285"/>
                      <a:pt x="508" y="244"/>
                    </a:cubicBezTo>
                    <a:cubicBezTo>
                      <a:pt x="549" y="192"/>
                      <a:pt x="591" y="150"/>
                      <a:pt x="632" y="99"/>
                    </a:cubicBezTo>
                    <a:cubicBezTo>
                      <a:pt x="643" y="99"/>
                      <a:pt x="653" y="88"/>
                      <a:pt x="653" y="78"/>
                    </a:cubicBezTo>
                    <a:cubicBezTo>
                      <a:pt x="664" y="67"/>
                      <a:pt x="664" y="67"/>
                      <a:pt x="664" y="57"/>
                    </a:cubicBezTo>
                    <a:cubicBezTo>
                      <a:pt x="674" y="46"/>
                      <a:pt x="674" y="46"/>
                      <a:pt x="674" y="36"/>
                    </a:cubicBezTo>
                    <a:cubicBezTo>
                      <a:pt x="664" y="26"/>
                      <a:pt x="664" y="16"/>
                      <a:pt x="653" y="5"/>
                    </a:cubicBezTo>
                    <a:cubicBezTo>
                      <a:pt x="647" y="2"/>
                      <a:pt x="640" y="1"/>
                      <a:pt x="6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9"/>
              <p:cNvSpPr/>
              <p:nvPr/>
            </p:nvSpPr>
            <p:spPr>
              <a:xfrm>
                <a:off x="5341265" y="2620132"/>
                <a:ext cx="293119" cy="487630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10820" extrusionOk="0">
                    <a:moveTo>
                      <a:pt x="2251" y="0"/>
                    </a:moveTo>
                    <a:cubicBezTo>
                      <a:pt x="2013" y="0"/>
                      <a:pt x="1774" y="63"/>
                      <a:pt x="1556" y="166"/>
                    </a:cubicBezTo>
                    <a:cubicBezTo>
                      <a:pt x="1379" y="260"/>
                      <a:pt x="1203" y="394"/>
                      <a:pt x="1047" y="571"/>
                    </a:cubicBezTo>
                    <a:cubicBezTo>
                      <a:pt x="768" y="892"/>
                      <a:pt x="550" y="1307"/>
                      <a:pt x="374" y="1878"/>
                    </a:cubicBezTo>
                    <a:cubicBezTo>
                      <a:pt x="228" y="2335"/>
                      <a:pt x="135" y="2843"/>
                      <a:pt x="72" y="3476"/>
                    </a:cubicBezTo>
                    <a:cubicBezTo>
                      <a:pt x="21" y="3942"/>
                      <a:pt x="0" y="4430"/>
                      <a:pt x="10" y="4928"/>
                    </a:cubicBezTo>
                    <a:cubicBezTo>
                      <a:pt x="21" y="5374"/>
                      <a:pt x="62" y="5830"/>
                      <a:pt x="135" y="6307"/>
                    </a:cubicBezTo>
                    <a:cubicBezTo>
                      <a:pt x="228" y="6920"/>
                      <a:pt x="374" y="7521"/>
                      <a:pt x="570" y="8081"/>
                    </a:cubicBezTo>
                    <a:cubicBezTo>
                      <a:pt x="799" y="8734"/>
                      <a:pt x="1068" y="9285"/>
                      <a:pt x="1400" y="9730"/>
                    </a:cubicBezTo>
                    <a:cubicBezTo>
                      <a:pt x="1764" y="10239"/>
                      <a:pt x="2179" y="10592"/>
                      <a:pt x="2645" y="10799"/>
                    </a:cubicBezTo>
                    <a:cubicBezTo>
                      <a:pt x="2676" y="10820"/>
                      <a:pt x="2697" y="10820"/>
                      <a:pt x="2718" y="10820"/>
                    </a:cubicBezTo>
                    <a:lnTo>
                      <a:pt x="2749" y="10820"/>
                    </a:lnTo>
                    <a:cubicBezTo>
                      <a:pt x="2790" y="10809"/>
                      <a:pt x="2822" y="10788"/>
                      <a:pt x="2842" y="10747"/>
                    </a:cubicBezTo>
                    <a:cubicBezTo>
                      <a:pt x="2842" y="10737"/>
                      <a:pt x="2852" y="10726"/>
                      <a:pt x="2852" y="10716"/>
                    </a:cubicBezTo>
                    <a:cubicBezTo>
                      <a:pt x="3350" y="10166"/>
                      <a:pt x="3817" y="9564"/>
                      <a:pt x="4253" y="8921"/>
                    </a:cubicBezTo>
                    <a:cubicBezTo>
                      <a:pt x="4710" y="8247"/>
                      <a:pt x="5114" y="7531"/>
                      <a:pt x="5456" y="6805"/>
                    </a:cubicBezTo>
                    <a:cubicBezTo>
                      <a:pt x="6079" y="5488"/>
                      <a:pt x="6421" y="4285"/>
                      <a:pt x="6504" y="3123"/>
                    </a:cubicBezTo>
                    <a:cubicBezTo>
                      <a:pt x="6504" y="3091"/>
                      <a:pt x="6494" y="3050"/>
                      <a:pt x="6462" y="3029"/>
                    </a:cubicBezTo>
                    <a:cubicBezTo>
                      <a:pt x="6441" y="2999"/>
                      <a:pt x="6400" y="2978"/>
                      <a:pt x="6358" y="2978"/>
                    </a:cubicBezTo>
                    <a:cubicBezTo>
                      <a:pt x="6349" y="2978"/>
                      <a:pt x="6328" y="2978"/>
                      <a:pt x="6317" y="2988"/>
                    </a:cubicBezTo>
                    <a:cubicBezTo>
                      <a:pt x="6234" y="2895"/>
                      <a:pt x="6151" y="2791"/>
                      <a:pt x="6068" y="2697"/>
                    </a:cubicBezTo>
                    <a:cubicBezTo>
                      <a:pt x="5830" y="2428"/>
                      <a:pt x="5570" y="2137"/>
                      <a:pt x="5311" y="1867"/>
                    </a:cubicBezTo>
                    <a:cubicBezTo>
                      <a:pt x="4772" y="1307"/>
                      <a:pt x="4305" y="892"/>
                      <a:pt x="3848" y="581"/>
                    </a:cubicBezTo>
                    <a:cubicBezTo>
                      <a:pt x="3578" y="405"/>
                      <a:pt x="3309" y="260"/>
                      <a:pt x="3050" y="156"/>
                    </a:cubicBezTo>
                    <a:cubicBezTo>
                      <a:pt x="2780" y="53"/>
                      <a:pt x="2520" y="0"/>
                      <a:pt x="22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5341265" y="2620628"/>
                <a:ext cx="155663" cy="48758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10819" extrusionOk="0">
                    <a:moveTo>
                      <a:pt x="2033" y="0"/>
                    </a:moveTo>
                    <a:cubicBezTo>
                      <a:pt x="1867" y="31"/>
                      <a:pt x="1711" y="83"/>
                      <a:pt x="1556" y="155"/>
                    </a:cubicBezTo>
                    <a:cubicBezTo>
                      <a:pt x="1369" y="249"/>
                      <a:pt x="1203" y="383"/>
                      <a:pt x="1047" y="560"/>
                    </a:cubicBezTo>
                    <a:cubicBezTo>
                      <a:pt x="757" y="881"/>
                      <a:pt x="550" y="1296"/>
                      <a:pt x="374" y="1867"/>
                    </a:cubicBezTo>
                    <a:cubicBezTo>
                      <a:pt x="228" y="2324"/>
                      <a:pt x="135" y="2832"/>
                      <a:pt x="72" y="3465"/>
                    </a:cubicBezTo>
                    <a:cubicBezTo>
                      <a:pt x="21" y="3931"/>
                      <a:pt x="0" y="4419"/>
                      <a:pt x="10" y="4917"/>
                    </a:cubicBezTo>
                    <a:cubicBezTo>
                      <a:pt x="10" y="5363"/>
                      <a:pt x="52" y="5819"/>
                      <a:pt x="125" y="6296"/>
                    </a:cubicBezTo>
                    <a:cubicBezTo>
                      <a:pt x="228" y="6909"/>
                      <a:pt x="374" y="7510"/>
                      <a:pt x="560" y="8070"/>
                    </a:cubicBezTo>
                    <a:cubicBezTo>
                      <a:pt x="799" y="8734"/>
                      <a:pt x="1068" y="9274"/>
                      <a:pt x="1400" y="9730"/>
                    </a:cubicBezTo>
                    <a:cubicBezTo>
                      <a:pt x="1764" y="10228"/>
                      <a:pt x="2179" y="10591"/>
                      <a:pt x="2645" y="10798"/>
                    </a:cubicBezTo>
                    <a:cubicBezTo>
                      <a:pt x="2676" y="10809"/>
                      <a:pt x="2697" y="10819"/>
                      <a:pt x="2718" y="10819"/>
                    </a:cubicBezTo>
                    <a:cubicBezTo>
                      <a:pt x="2728" y="10819"/>
                      <a:pt x="2749" y="10809"/>
                      <a:pt x="2759" y="10809"/>
                    </a:cubicBezTo>
                    <a:cubicBezTo>
                      <a:pt x="2790" y="10798"/>
                      <a:pt x="2822" y="10777"/>
                      <a:pt x="2842" y="10747"/>
                    </a:cubicBezTo>
                    <a:cubicBezTo>
                      <a:pt x="2852" y="10726"/>
                      <a:pt x="2852" y="10715"/>
                      <a:pt x="2863" y="10705"/>
                    </a:cubicBezTo>
                    <a:cubicBezTo>
                      <a:pt x="3060" y="10477"/>
                      <a:pt x="3257" y="10249"/>
                      <a:pt x="3454" y="10000"/>
                    </a:cubicBezTo>
                    <a:cubicBezTo>
                      <a:pt x="3444" y="10000"/>
                      <a:pt x="3444" y="9989"/>
                      <a:pt x="3433" y="9989"/>
                    </a:cubicBezTo>
                    <a:cubicBezTo>
                      <a:pt x="3278" y="9864"/>
                      <a:pt x="3133" y="9730"/>
                      <a:pt x="2988" y="9595"/>
                    </a:cubicBezTo>
                    <a:cubicBezTo>
                      <a:pt x="2842" y="9460"/>
                      <a:pt x="2707" y="9315"/>
                      <a:pt x="2573" y="9159"/>
                    </a:cubicBezTo>
                    <a:cubicBezTo>
                      <a:pt x="2324" y="8879"/>
                      <a:pt x="2085" y="8568"/>
                      <a:pt x="1888" y="8246"/>
                    </a:cubicBezTo>
                    <a:cubicBezTo>
                      <a:pt x="1681" y="7925"/>
                      <a:pt x="1504" y="7582"/>
                      <a:pt x="1359" y="7240"/>
                    </a:cubicBezTo>
                    <a:cubicBezTo>
                      <a:pt x="1213" y="6898"/>
                      <a:pt x="1089" y="6545"/>
                      <a:pt x="996" y="6182"/>
                    </a:cubicBezTo>
                    <a:cubicBezTo>
                      <a:pt x="902" y="5819"/>
                      <a:pt x="830" y="5446"/>
                      <a:pt x="789" y="5072"/>
                    </a:cubicBezTo>
                    <a:cubicBezTo>
                      <a:pt x="747" y="4699"/>
                      <a:pt x="736" y="4315"/>
                      <a:pt x="747" y="3931"/>
                    </a:cubicBezTo>
                    <a:cubicBezTo>
                      <a:pt x="747" y="3744"/>
                      <a:pt x="768" y="3548"/>
                      <a:pt x="778" y="3361"/>
                    </a:cubicBezTo>
                    <a:cubicBezTo>
                      <a:pt x="799" y="3184"/>
                      <a:pt x="819" y="3008"/>
                      <a:pt x="851" y="2832"/>
                    </a:cubicBezTo>
                    <a:cubicBezTo>
                      <a:pt x="892" y="2541"/>
                      <a:pt x="955" y="2241"/>
                      <a:pt x="1017" y="1950"/>
                    </a:cubicBezTo>
                    <a:cubicBezTo>
                      <a:pt x="1100" y="1639"/>
                      <a:pt x="1193" y="1338"/>
                      <a:pt x="1317" y="1047"/>
                    </a:cubicBezTo>
                    <a:cubicBezTo>
                      <a:pt x="1442" y="768"/>
                      <a:pt x="1587" y="498"/>
                      <a:pt x="1784" y="259"/>
                    </a:cubicBezTo>
                    <a:cubicBezTo>
                      <a:pt x="1857" y="166"/>
                      <a:pt x="1940" y="83"/>
                      <a:pt x="20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9"/>
              <p:cNvSpPr/>
              <p:nvPr/>
            </p:nvSpPr>
            <p:spPr>
              <a:xfrm>
                <a:off x="5857384" y="2436435"/>
                <a:ext cx="267431" cy="291722"/>
              </a:xfrm>
              <a:custGeom>
                <a:avLst/>
                <a:gdLst/>
                <a:ahLst/>
                <a:cxnLst/>
                <a:rect l="l" t="t" r="r" b="b"/>
                <a:pathLst>
                  <a:path w="5934" h="6473" extrusionOk="0">
                    <a:moveTo>
                      <a:pt x="3485" y="0"/>
                    </a:moveTo>
                    <a:cubicBezTo>
                      <a:pt x="3392" y="0"/>
                      <a:pt x="3299" y="10"/>
                      <a:pt x="3205" y="31"/>
                    </a:cubicBezTo>
                    <a:cubicBezTo>
                      <a:pt x="2997" y="72"/>
                      <a:pt x="2801" y="155"/>
                      <a:pt x="2593" y="280"/>
                    </a:cubicBezTo>
                    <a:cubicBezTo>
                      <a:pt x="2220" y="519"/>
                      <a:pt x="1877" y="861"/>
                      <a:pt x="1515" y="1379"/>
                    </a:cubicBezTo>
                    <a:cubicBezTo>
                      <a:pt x="1224" y="1794"/>
                      <a:pt x="964" y="2271"/>
                      <a:pt x="715" y="2832"/>
                    </a:cubicBezTo>
                    <a:cubicBezTo>
                      <a:pt x="570" y="3174"/>
                      <a:pt x="436" y="3516"/>
                      <a:pt x="342" y="3838"/>
                    </a:cubicBezTo>
                    <a:cubicBezTo>
                      <a:pt x="259" y="4097"/>
                      <a:pt x="197" y="4315"/>
                      <a:pt x="166" y="4512"/>
                    </a:cubicBezTo>
                    <a:lnTo>
                      <a:pt x="145" y="4512"/>
                    </a:lnTo>
                    <a:cubicBezTo>
                      <a:pt x="125" y="4512"/>
                      <a:pt x="114" y="4512"/>
                      <a:pt x="93" y="4523"/>
                    </a:cubicBezTo>
                    <a:cubicBezTo>
                      <a:pt x="62" y="4543"/>
                      <a:pt x="31" y="4564"/>
                      <a:pt x="10" y="4606"/>
                    </a:cubicBezTo>
                    <a:cubicBezTo>
                      <a:pt x="0" y="4636"/>
                      <a:pt x="0" y="4689"/>
                      <a:pt x="21" y="4730"/>
                    </a:cubicBezTo>
                    <a:cubicBezTo>
                      <a:pt x="42" y="4761"/>
                      <a:pt x="62" y="4782"/>
                      <a:pt x="93" y="4792"/>
                    </a:cubicBezTo>
                    <a:cubicBezTo>
                      <a:pt x="705" y="4979"/>
                      <a:pt x="1307" y="5238"/>
                      <a:pt x="1877" y="5487"/>
                    </a:cubicBezTo>
                    <a:cubicBezTo>
                      <a:pt x="2748" y="5860"/>
                      <a:pt x="3651" y="6245"/>
                      <a:pt x="4595" y="6400"/>
                    </a:cubicBezTo>
                    <a:cubicBezTo>
                      <a:pt x="4875" y="6441"/>
                      <a:pt x="5166" y="6473"/>
                      <a:pt x="5436" y="6473"/>
                    </a:cubicBezTo>
                    <a:cubicBezTo>
                      <a:pt x="5549" y="6473"/>
                      <a:pt x="5674" y="6462"/>
                      <a:pt x="5809" y="6452"/>
                    </a:cubicBezTo>
                    <a:cubicBezTo>
                      <a:pt x="5840" y="6452"/>
                      <a:pt x="5871" y="6431"/>
                      <a:pt x="5902" y="6400"/>
                    </a:cubicBezTo>
                    <a:cubicBezTo>
                      <a:pt x="5923" y="6369"/>
                      <a:pt x="5933" y="6328"/>
                      <a:pt x="5933" y="6286"/>
                    </a:cubicBezTo>
                    <a:cubicBezTo>
                      <a:pt x="5923" y="6255"/>
                      <a:pt x="5913" y="6224"/>
                      <a:pt x="5892" y="6203"/>
                    </a:cubicBezTo>
                    <a:cubicBezTo>
                      <a:pt x="5747" y="5736"/>
                      <a:pt x="5664" y="5290"/>
                      <a:pt x="5591" y="4906"/>
                    </a:cubicBezTo>
                    <a:lnTo>
                      <a:pt x="5581" y="4855"/>
                    </a:lnTo>
                    <a:cubicBezTo>
                      <a:pt x="5519" y="4574"/>
                      <a:pt x="5477" y="4315"/>
                      <a:pt x="5445" y="4056"/>
                    </a:cubicBezTo>
                    <a:cubicBezTo>
                      <a:pt x="5425" y="3910"/>
                      <a:pt x="5404" y="3776"/>
                      <a:pt x="5383" y="3631"/>
                    </a:cubicBezTo>
                    <a:lnTo>
                      <a:pt x="5383" y="3610"/>
                    </a:lnTo>
                    <a:cubicBezTo>
                      <a:pt x="5342" y="3288"/>
                      <a:pt x="5300" y="2925"/>
                      <a:pt x="5238" y="2573"/>
                    </a:cubicBezTo>
                    <a:cubicBezTo>
                      <a:pt x="5155" y="2095"/>
                      <a:pt x="5041" y="1525"/>
                      <a:pt x="4802" y="985"/>
                    </a:cubicBezTo>
                    <a:cubicBezTo>
                      <a:pt x="4699" y="747"/>
                      <a:pt x="4564" y="549"/>
                      <a:pt x="4419" y="394"/>
                    </a:cubicBezTo>
                    <a:cubicBezTo>
                      <a:pt x="4346" y="321"/>
                      <a:pt x="4263" y="249"/>
                      <a:pt x="4170" y="187"/>
                    </a:cubicBezTo>
                    <a:cubicBezTo>
                      <a:pt x="4087" y="135"/>
                      <a:pt x="3993" y="93"/>
                      <a:pt x="3869" y="62"/>
                    </a:cubicBezTo>
                    <a:cubicBezTo>
                      <a:pt x="3755" y="21"/>
                      <a:pt x="3620" y="0"/>
                      <a:pt x="348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9"/>
              <p:cNvSpPr/>
              <p:nvPr/>
            </p:nvSpPr>
            <p:spPr>
              <a:xfrm>
                <a:off x="5401521" y="2699136"/>
                <a:ext cx="248322" cy="369824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8206" extrusionOk="0">
                    <a:moveTo>
                      <a:pt x="1598" y="1"/>
                    </a:moveTo>
                    <a:cubicBezTo>
                      <a:pt x="1474" y="1"/>
                      <a:pt x="1349" y="31"/>
                      <a:pt x="1215" y="84"/>
                    </a:cubicBezTo>
                    <a:cubicBezTo>
                      <a:pt x="1100" y="135"/>
                      <a:pt x="987" y="208"/>
                      <a:pt x="872" y="312"/>
                    </a:cubicBezTo>
                    <a:cubicBezTo>
                      <a:pt x="769" y="416"/>
                      <a:pt x="665" y="540"/>
                      <a:pt x="561" y="716"/>
                    </a:cubicBezTo>
                    <a:cubicBezTo>
                      <a:pt x="489" y="831"/>
                      <a:pt x="416" y="955"/>
                      <a:pt x="364" y="1080"/>
                    </a:cubicBezTo>
                    <a:cubicBezTo>
                      <a:pt x="261" y="1329"/>
                      <a:pt x="178" y="1598"/>
                      <a:pt x="125" y="1878"/>
                    </a:cubicBezTo>
                    <a:cubicBezTo>
                      <a:pt x="12" y="2428"/>
                      <a:pt x="1" y="3030"/>
                      <a:pt x="84" y="3704"/>
                    </a:cubicBezTo>
                    <a:cubicBezTo>
                      <a:pt x="167" y="4337"/>
                      <a:pt x="323" y="4969"/>
                      <a:pt x="540" y="5591"/>
                    </a:cubicBezTo>
                    <a:cubicBezTo>
                      <a:pt x="738" y="6131"/>
                      <a:pt x="976" y="6619"/>
                      <a:pt x="1246" y="7064"/>
                    </a:cubicBezTo>
                    <a:cubicBezTo>
                      <a:pt x="1381" y="7283"/>
                      <a:pt x="1536" y="7490"/>
                      <a:pt x="1692" y="7687"/>
                    </a:cubicBezTo>
                    <a:cubicBezTo>
                      <a:pt x="1847" y="7864"/>
                      <a:pt x="2003" y="8030"/>
                      <a:pt x="2169" y="8164"/>
                    </a:cubicBezTo>
                    <a:cubicBezTo>
                      <a:pt x="2200" y="8195"/>
                      <a:pt x="2232" y="8205"/>
                      <a:pt x="2273" y="8205"/>
                    </a:cubicBezTo>
                    <a:cubicBezTo>
                      <a:pt x="2315" y="8205"/>
                      <a:pt x="2345" y="8195"/>
                      <a:pt x="2377" y="8164"/>
                    </a:cubicBezTo>
                    <a:cubicBezTo>
                      <a:pt x="2387" y="8154"/>
                      <a:pt x="2397" y="8143"/>
                      <a:pt x="2397" y="8133"/>
                    </a:cubicBezTo>
                    <a:cubicBezTo>
                      <a:pt x="2501" y="8092"/>
                      <a:pt x="2584" y="8050"/>
                      <a:pt x="2677" y="8009"/>
                    </a:cubicBezTo>
                    <a:cubicBezTo>
                      <a:pt x="2771" y="7947"/>
                      <a:pt x="2875" y="7884"/>
                      <a:pt x="2978" y="7791"/>
                    </a:cubicBezTo>
                    <a:cubicBezTo>
                      <a:pt x="3165" y="7635"/>
                      <a:pt x="3341" y="7449"/>
                      <a:pt x="3539" y="7200"/>
                    </a:cubicBezTo>
                    <a:cubicBezTo>
                      <a:pt x="3870" y="6774"/>
                      <a:pt x="4161" y="6276"/>
                      <a:pt x="4482" y="5591"/>
                    </a:cubicBezTo>
                    <a:cubicBezTo>
                      <a:pt x="4669" y="5187"/>
                      <a:pt x="4846" y="4752"/>
                      <a:pt x="5001" y="4295"/>
                    </a:cubicBezTo>
                    <a:cubicBezTo>
                      <a:pt x="5136" y="3911"/>
                      <a:pt x="5240" y="3569"/>
                      <a:pt x="5312" y="3237"/>
                    </a:cubicBezTo>
                    <a:cubicBezTo>
                      <a:pt x="5323" y="3247"/>
                      <a:pt x="5343" y="3247"/>
                      <a:pt x="5364" y="3247"/>
                    </a:cubicBezTo>
                    <a:lnTo>
                      <a:pt x="5395" y="3247"/>
                    </a:lnTo>
                    <a:cubicBezTo>
                      <a:pt x="5436" y="3237"/>
                      <a:pt x="5468" y="3206"/>
                      <a:pt x="5489" y="3175"/>
                    </a:cubicBezTo>
                    <a:cubicBezTo>
                      <a:pt x="5509" y="3143"/>
                      <a:pt x="5509" y="3102"/>
                      <a:pt x="5499" y="3060"/>
                    </a:cubicBezTo>
                    <a:cubicBezTo>
                      <a:pt x="5489" y="3030"/>
                      <a:pt x="5468" y="3009"/>
                      <a:pt x="5436" y="2977"/>
                    </a:cubicBezTo>
                    <a:lnTo>
                      <a:pt x="5374" y="2936"/>
                    </a:lnTo>
                    <a:lnTo>
                      <a:pt x="5312" y="2884"/>
                    </a:lnTo>
                    <a:cubicBezTo>
                      <a:pt x="5001" y="2645"/>
                      <a:pt x="4680" y="2366"/>
                      <a:pt x="4316" y="2023"/>
                    </a:cubicBezTo>
                    <a:cubicBezTo>
                      <a:pt x="4099" y="1816"/>
                      <a:pt x="3891" y="1608"/>
                      <a:pt x="3694" y="1401"/>
                    </a:cubicBezTo>
                    <a:cubicBezTo>
                      <a:pt x="3486" y="1183"/>
                      <a:pt x="3269" y="955"/>
                      <a:pt x="3041" y="748"/>
                    </a:cubicBezTo>
                    <a:cubicBezTo>
                      <a:pt x="2781" y="509"/>
                      <a:pt x="2563" y="343"/>
                      <a:pt x="2335" y="218"/>
                    </a:cubicBezTo>
                    <a:cubicBezTo>
                      <a:pt x="2086" y="73"/>
                      <a:pt x="1847" y="1"/>
                      <a:pt x="1619" y="1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9"/>
              <p:cNvSpPr/>
              <p:nvPr/>
            </p:nvSpPr>
            <p:spPr>
              <a:xfrm>
                <a:off x="5943374" y="2479430"/>
                <a:ext cx="135157" cy="232864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5167" extrusionOk="0">
                    <a:moveTo>
                      <a:pt x="1702" y="0"/>
                    </a:moveTo>
                    <a:cubicBezTo>
                      <a:pt x="1391" y="0"/>
                      <a:pt x="1110" y="301"/>
                      <a:pt x="996" y="436"/>
                    </a:cubicBezTo>
                    <a:cubicBezTo>
                      <a:pt x="840" y="623"/>
                      <a:pt x="716" y="851"/>
                      <a:pt x="582" y="1162"/>
                    </a:cubicBezTo>
                    <a:cubicBezTo>
                      <a:pt x="478" y="1411"/>
                      <a:pt x="384" y="1702"/>
                      <a:pt x="301" y="2034"/>
                    </a:cubicBezTo>
                    <a:cubicBezTo>
                      <a:pt x="239" y="2324"/>
                      <a:pt x="177" y="2645"/>
                      <a:pt x="125" y="3009"/>
                    </a:cubicBezTo>
                    <a:lnTo>
                      <a:pt x="125" y="3071"/>
                    </a:lnTo>
                    <a:cubicBezTo>
                      <a:pt x="73" y="3081"/>
                      <a:pt x="42" y="3102"/>
                      <a:pt x="21" y="3143"/>
                    </a:cubicBezTo>
                    <a:cubicBezTo>
                      <a:pt x="11" y="3175"/>
                      <a:pt x="1" y="3216"/>
                      <a:pt x="11" y="3247"/>
                    </a:cubicBezTo>
                    <a:cubicBezTo>
                      <a:pt x="31" y="3299"/>
                      <a:pt x="52" y="3361"/>
                      <a:pt x="84" y="3424"/>
                    </a:cubicBezTo>
                    <a:cubicBezTo>
                      <a:pt x="63" y="3599"/>
                      <a:pt x="52" y="3755"/>
                      <a:pt x="42" y="3911"/>
                    </a:cubicBezTo>
                    <a:cubicBezTo>
                      <a:pt x="31" y="4170"/>
                      <a:pt x="21" y="4388"/>
                      <a:pt x="31" y="4595"/>
                    </a:cubicBezTo>
                    <a:cubicBezTo>
                      <a:pt x="31" y="4678"/>
                      <a:pt x="94" y="4740"/>
                      <a:pt x="177" y="4740"/>
                    </a:cubicBezTo>
                    <a:cubicBezTo>
                      <a:pt x="218" y="4740"/>
                      <a:pt x="250" y="4731"/>
                      <a:pt x="280" y="4699"/>
                    </a:cubicBezTo>
                    <a:cubicBezTo>
                      <a:pt x="312" y="4668"/>
                      <a:pt x="322" y="4637"/>
                      <a:pt x="322" y="4595"/>
                    </a:cubicBezTo>
                    <a:cubicBezTo>
                      <a:pt x="312" y="4357"/>
                      <a:pt x="322" y="4097"/>
                      <a:pt x="333" y="3828"/>
                    </a:cubicBezTo>
                    <a:lnTo>
                      <a:pt x="374" y="3890"/>
                    </a:lnTo>
                    <a:cubicBezTo>
                      <a:pt x="540" y="4087"/>
                      <a:pt x="737" y="4263"/>
                      <a:pt x="965" y="4419"/>
                    </a:cubicBezTo>
                    <a:cubicBezTo>
                      <a:pt x="1142" y="4533"/>
                      <a:pt x="1484" y="4720"/>
                      <a:pt x="1847" y="4720"/>
                    </a:cubicBezTo>
                    <a:cubicBezTo>
                      <a:pt x="2023" y="4720"/>
                      <a:pt x="2179" y="4668"/>
                      <a:pt x="2324" y="4575"/>
                    </a:cubicBezTo>
                    <a:cubicBezTo>
                      <a:pt x="2428" y="4502"/>
                      <a:pt x="2511" y="4409"/>
                      <a:pt x="2583" y="4295"/>
                    </a:cubicBezTo>
                    <a:cubicBezTo>
                      <a:pt x="2604" y="4388"/>
                      <a:pt x="2615" y="4492"/>
                      <a:pt x="2635" y="4595"/>
                    </a:cubicBezTo>
                    <a:cubicBezTo>
                      <a:pt x="2656" y="4710"/>
                      <a:pt x="2677" y="4814"/>
                      <a:pt x="2687" y="4927"/>
                    </a:cubicBezTo>
                    <a:lnTo>
                      <a:pt x="2698" y="4979"/>
                    </a:lnTo>
                    <a:lnTo>
                      <a:pt x="2698" y="5021"/>
                    </a:lnTo>
                    <a:cubicBezTo>
                      <a:pt x="2708" y="5062"/>
                      <a:pt x="2708" y="5093"/>
                      <a:pt x="2739" y="5125"/>
                    </a:cubicBezTo>
                    <a:cubicBezTo>
                      <a:pt x="2770" y="5155"/>
                      <a:pt x="2801" y="5166"/>
                      <a:pt x="2843" y="5166"/>
                    </a:cubicBezTo>
                    <a:cubicBezTo>
                      <a:pt x="2884" y="5166"/>
                      <a:pt x="2915" y="5155"/>
                      <a:pt x="2947" y="5125"/>
                    </a:cubicBezTo>
                    <a:cubicBezTo>
                      <a:pt x="2967" y="5104"/>
                      <a:pt x="2998" y="5062"/>
                      <a:pt x="2988" y="5021"/>
                    </a:cubicBezTo>
                    <a:cubicBezTo>
                      <a:pt x="2947" y="4699"/>
                      <a:pt x="2894" y="4388"/>
                      <a:pt x="2843" y="4108"/>
                    </a:cubicBezTo>
                    <a:lnTo>
                      <a:pt x="2822" y="3984"/>
                    </a:lnTo>
                    <a:cubicBezTo>
                      <a:pt x="2770" y="3735"/>
                      <a:pt x="2718" y="3486"/>
                      <a:pt x="2687" y="3226"/>
                    </a:cubicBezTo>
                    <a:lnTo>
                      <a:pt x="2656" y="2915"/>
                    </a:lnTo>
                    <a:lnTo>
                      <a:pt x="2656" y="2853"/>
                    </a:lnTo>
                    <a:cubicBezTo>
                      <a:pt x="2645" y="2656"/>
                      <a:pt x="2625" y="2458"/>
                      <a:pt x="2615" y="2262"/>
                    </a:cubicBezTo>
                    <a:cubicBezTo>
                      <a:pt x="2573" y="1836"/>
                      <a:pt x="2532" y="1380"/>
                      <a:pt x="2428" y="944"/>
                    </a:cubicBezTo>
                    <a:cubicBezTo>
                      <a:pt x="2376" y="727"/>
                      <a:pt x="2313" y="561"/>
                      <a:pt x="2241" y="405"/>
                    </a:cubicBezTo>
                    <a:cubicBezTo>
                      <a:pt x="2158" y="249"/>
                      <a:pt x="2055" y="135"/>
                      <a:pt x="1940" y="63"/>
                    </a:cubicBezTo>
                    <a:cubicBezTo>
                      <a:pt x="1868" y="21"/>
                      <a:pt x="1785" y="0"/>
                      <a:pt x="1702" y="0"/>
                    </a:cubicBezTo>
                    <a:close/>
                  </a:path>
                </a:pathLst>
              </a:custGeom>
              <a:solidFill>
                <a:srgbClr val="FFE9B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5437575" y="2610758"/>
                <a:ext cx="846638" cy="710174"/>
              </a:xfrm>
              <a:custGeom>
                <a:avLst/>
                <a:gdLst/>
                <a:ahLst/>
                <a:cxnLst/>
                <a:rect l="l" t="t" r="r" b="b"/>
                <a:pathLst>
                  <a:path w="18786" h="15758" extrusionOk="0">
                    <a:moveTo>
                      <a:pt x="10528" y="1"/>
                    </a:moveTo>
                    <a:cubicBezTo>
                      <a:pt x="10394" y="1"/>
                      <a:pt x="10238" y="12"/>
                      <a:pt x="10093" y="12"/>
                    </a:cubicBezTo>
                    <a:cubicBezTo>
                      <a:pt x="9232" y="53"/>
                      <a:pt x="8340" y="229"/>
                      <a:pt x="7437" y="519"/>
                    </a:cubicBezTo>
                    <a:cubicBezTo>
                      <a:pt x="6587" y="800"/>
                      <a:pt x="5747" y="1183"/>
                      <a:pt x="4938" y="1671"/>
                    </a:cubicBezTo>
                    <a:cubicBezTo>
                      <a:pt x="4159" y="2138"/>
                      <a:pt x="3444" y="2677"/>
                      <a:pt x="2801" y="3290"/>
                    </a:cubicBezTo>
                    <a:cubicBezTo>
                      <a:pt x="2490" y="3590"/>
                      <a:pt x="2199" y="3912"/>
                      <a:pt x="1939" y="4233"/>
                    </a:cubicBezTo>
                    <a:cubicBezTo>
                      <a:pt x="1701" y="4534"/>
                      <a:pt x="1494" y="4825"/>
                      <a:pt x="1317" y="5125"/>
                    </a:cubicBezTo>
                    <a:cubicBezTo>
                      <a:pt x="985" y="5665"/>
                      <a:pt x="715" y="6277"/>
                      <a:pt x="498" y="6951"/>
                    </a:cubicBezTo>
                    <a:cubicBezTo>
                      <a:pt x="290" y="7605"/>
                      <a:pt x="145" y="8299"/>
                      <a:pt x="72" y="9005"/>
                    </a:cubicBezTo>
                    <a:cubicBezTo>
                      <a:pt x="0" y="9710"/>
                      <a:pt x="10" y="10405"/>
                      <a:pt x="104" y="11090"/>
                    </a:cubicBezTo>
                    <a:cubicBezTo>
                      <a:pt x="197" y="11764"/>
                      <a:pt x="383" y="12407"/>
                      <a:pt x="664" y="12988"/>
                    </a:cubicBezTo>
                    <a:cubicBezTo>
                      <a:pt x="954" y="13569"/>
                      <a:pt x="1349" y="14098"/>
                      <a:pt x="1826" y="14502"/>
                    </a:cubicBezTo>
                    <a:cubicBezTo>
                      <a:pt x="2158" y="14783"/>
                      <a:pt x="2541" y="15021"/>
                      <a:pt x="2946" y="15198"/>
                    </a:cubicBezTo>
                    <a:cubicBezTo>
                      <a:pt x="3163" y="15291"/>
                      <a:pt x="3402" y="15364"/>
                      <a:pt x="3631" y="15436"/>
                    </a:cubicBezTo>
                    <a:cubicBezTo>
                      <a:pt x="3869" y="15498"/>
                      <a:pt x="4129" y="15540"/>
                      <a:pt x="4419" y="15581"/>
                    </a:cubicBezTo>
                    <a:lnTo>
                      <a:pt x="4450" y="15581"/>
                    </a:lnTo>
                    <a:cubicBezTo>
                      <a:pt x="4958" y="15696"/>
                      <a:pt x="5528" y="15758"/>
                      <a:pt x="6182" y="15758"/>
                    </a:cubicBezTo>
                    <a:lnTo>
                      <a:pt x="6431" y="15758"/>
                    </a:lnTo>
                    <a:cubicBezTo>
                      <a:pt x="7147" y="15737"/>
                      <a:pt x="7925" y="15654"/>
                      <a:pt x="8786" y="15498"/>
                    </a:cubicBezTo>
                    <a:cubicBezTo>
                      <a:pt x="9263" y="15415"/>
                      <a:pt x="9740" y="15311"/>
                      <a:pt x="10228" y="15187"/>
                    </a:cubicBezTo>
                    <a:cubicBezTo>
                      <a:pt x="10425" y="15136"/>
                      <a:pt x="10643" y="15083"/>
                      <a:pt x="10871" y="15011"/>
                    </a:cubicBezTo>
                    <a:cubicBezTo>
                      <a:pt x="10933" y="15000"/>
                      <a:pt x="10995" y="14980"/>
                      <a:pt x="11058" y="14959"/>
                    </a:cubicBezTo>
                    <a:cubicBezTo>
                      <a:pt x="11203" y="14928"/>
                      <a:pt x="11348" y="14887"/>
                      <a:pt x="11493" y="14855"/>
                    </a:cubicBezTo>
                    <a:cubicBezTo>
                      <a:pt x="11960" y="14731"/>
                      <a:pt x="12375" y="14596"/>
                      <a:pt x="12759" y="14461"/>
                    </a:cubicBezTo>
                    <a:cubicBezTo>
                      <a:pt x="13609" y="14150"/>
                      <a:pt x="14419" y="13766"/>
                      <a:pt x="15155" y="13310"/>
                    </a:cubicBezTo>
                    <a:cubicBezTo>
                      <a:pt x="16369" y="12563"/>
                      <a:pt x="17935" y="11277"/>
                      <a:pt x="18547" y="9399"/>
                    </a:cubicBezTo>
                    <a:cubicBezTo>
                      <a:pt x="18609" y="9202"/>
                      <a:pt x="18672" y="8995"/>
                      <a:pt x="18702" y="8776"/>
                    </a:cubicBezTo>
                    <a:cubicBezTo>
                      <a:pt x="18755" y="8507"/>
                      <a:pt x="18785" y="8269"/>
                      <a:pt x="18775" y="8050"/>
                    </a:cubicBezTo>
                    <a:cubicBezTo>
                      <a:pt x="18775" y="7812"/>
                      <a:pt x="18744" y="7563"/>
                      <a:pt x="18672" y="7314"/>
                    </a:cubicBezTo>
                    <a:cubicBezTo>
                      <a:pt x="18619" y="7107"/>
                      <a:pt x="18526" y="6899"/>
                      <a:pt x="18402" y="6650"/>
                    </a:cubicBezTo>
                    <a:cubicBezTo>
                      <a:pt x="18246" y="6339"/>
                      <a:pt x="18049" y="6038"/>
                      <a:pt x="17852" y="5748"/>
                    </a:cubicBezTo>
                    <a:cubicBezTo>
                      <a:pt x="17779" y="5634"/>
                      <a:pt x="17706" y="5530"/>
                      <a:pt x="17634" y="5416"/>
                    </a:cubicBezTo>
                    <a:cubicBezTo>
                      <a:pt x="17427" y="5094"/>
                      <a:pt x="17240" y="4752"/>
                      <a:pt x="17053" y="4420"/>
                    </a:cubicBezTo>
                    <a:cubicBezTo>
                      <a:pt x="16991" y="4316"/>
                      <a:pt x="16929" y="4202"/>
                      <a:pt x="16867" y="4099"/>
                    </a:cubicBezTo>
                    <a:cubicBezTo>
                      <a:pt x="16410" y="3290"/>
                      <a:pt x="15850" y="2377"/>
                      <a:pt x="15092" y="1661"/>
                    </a:cubicBezTo>
                    <a:cubicBezTo>
                      <a:pt x="14460" y="1059"/>
                      <a:pt x="13630" y="593"/>
                      <a:pt x="12686" y="302"/>
                    </a:cubicBezTo>
                    <a:cubicBezTo>
                      <a:pt x="12022" y="105"/>
                      <a:pt x="11296" y="1"/>
                      <a:pt x="105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5815741" y="3058643"/>
                <a:ext cx="446979" cy="255758"/>
              </a:xfrm>
              <a:custGeom>
                <a:avLst/>
                <a:gdLst/>
                <a:ahLst/>
                <a:cxnLst/>
                <a:rect l="l" t="t" r="r" b="b"/>
                <a:pathLst>
                  <a:path w="9918" h="5675" extrusionOk="0">
                    <a:moveTo>
                      <a:pt x="9866" y="0"/>
                    </a:moveTo>
                    <a:cubicBezTo>
                      <a:pt x="9855" y="0"/>
                      <a:pt x="9834" y="11"/>
                      <a:pt x="9824" y="32"/>
                    </a:cubicBezTo>
                    <a:lnTo>
                      <a:pt x="9793" y="125"/>
                    </a:lnTo>
                    <a:lnTo>
                      <a:pt x="9793" y="115"/>
                    </a:lnTo>
                    <a:cubicBezTo>
                      <a:pt x="9658" y="457"/>
                      <a:pt x="9461" y="768"/>
                      <a:pt x="9243" y="1048"/>
                    </a:cubicBezTo>
                    <a:cubicBezTo>
                      <a:pt x="9036" y="1318"/>
                      <a:pt x="8808" y="1567"/>
                      <a:pt x="8559" y="1805"/>
                    </a:cubicBezTo>
                    <a:cubicBezTo>
                      <a:pt x="8310" y="2044"/>
                      <a:pt x="8050" y="2262"/>
                      <a:pt x="7780" y="2469"/>
                    </a:cubicBezTo>
                    <a:cubicBezTo>
                      <a:pt x="7511" y="2676"/>
                      <a:pt x="7231" y="2874"/>
                      <a:pt x="6950" y="3061"/>
                    </a:cubicBezTo>
                    <a:cubicBezTo>
                      <a:pt x="6660" y="3268"/>
                      <a:pt x="6360" y="3455"/>
                      <a:pt x="6048" y="3642"/>
                    </a:cubicBezTo>
                    <a:cubicBezTo>
                      <a:pt x="5415" y="4015"/>
                      <a:pt x="4762" y="4347"/>
                      <a:pt x="4087" y="4627"/>
                    </a:cubicBezTo>
                    <a:lnTo>
                      <a:pt x="4108" y="4627"/>
                    </a:lnTo>
                    <a:cubicBezTo>
                      <a:pt x="3838" y="4730"/>
                      <a:pt x="3569" y="4834"/>
                      <a:pt x="3289" y="4938"/>
                    </a:cubicBezTo>
                    <a:cubicBezTo>
                      <a:pt x="3009" y="5032"/>
                      <a:pt x="2718" y="5115"/>
                      <a:pt x="2428" y="5198"/>
                    </a:cubicBezTo>
                    <a:cubicBezTo>
                      <a:pt x="1868" y="5343"/>
                      <a:pt x="1287" y="5467"/>
                      <a:pt x="706" y="5539"/>
                    </a:cubicBezTo>
                    <a:lnTo>
                      <a:pt x="717" y="5539"/>
                    </a:lnTo>
                    <a:cubicBezTo>
                      <a:pt x="488" y="5560"/>
                      <a:pt x="260" y="5581"/>
                      <a:pt x="42" y="5602"/>
                    </a:cubicBezTo>
                    <a:cubicBezTo>
                      <a:pt x="21" y="5602"/>
                      <a:pt x="0" y="5612"/>
                      <a:pt x="0" y="5633"/>
                    </a:cubicBezTo>
                    <a:cubicBezTo>
                      <a:pt x="0" y="5654"/>
                      <a:pt x="21" y="5675"/>
                      <a:pt x="42" y="5675"/>
                    </a:cubicBezTo>
                    <a:cubicBezTo>
                      <a:pt x="436" y="5643"/>
                      <a:pt x="841" y="5602"/>
                      <a:pt x="1235" y="5539"/>
                    </a:cubicBezTo>
                    <a:cubicBezTo>
                      <a:pt x="1650" y="5477"/>
                      <a:pt x="2054" y="5394"/>
                      <a:pt x="2459" y="5301"/>
                    </a:cubicBezTo>
                    <a:cubicBezTo>
                      <a:pt x="3268" y="5104"/>
                      <a:pt x="4057" y="4824"/>
                      <a:pt x="4824" y="4502"/>
                    </a:cubicBezTo>
                    <a:cubicBezTo>
                      <a:pt x="5208" y="4347"/>
                      <a:pt x="5581" y="4160"/>
                      <a:pt x="5945" y="3963"/>
                    </a:cubicBezTo>
                    <a:cubicBezTo>
                      <a:pt x="6307" y="3776"/>
                      <a:pt x="6660" y="3569"/>
                      <a:pt x="7003" y="3340"/>
                    </a:cubicBezTo>
                    <a:cubicBezTo>
                      <a:pt x="7345" y="3112"/>
                      <a:pt x="7667" y="2863"/>
                      <a:pt x="7978" y="2604"/>
                    </a:cubicBezTo>
                    <a:cubicBezTo>
                      <a:pt x="8299" y="2345"/>
                      <a:pt x="8589" y="2065"/>
                      <a:pt x="8870" y="1764"/>
                    </a:cubicBezTo>
                    <a:lnTo>
                      <a:pt x="9181" y="1390"/>
                    </a:lnTo>
                    <a:cubicBezTo>
                      <a:pt x="9285" y="1256"/>
                      <a:pt x="9378" y="1111"/>
                      <a:pt x="9471" y="975"/>
                    </a:cubicBezTo>
                    <a:lnTo>
                      <a:pt x="9720" y="540"/>
                    </a:lnTo>
                    <a:cubicBezTo>
                      <a:pt x="9762" y="467"/>
                      <a:pt x="9793" y="394"/>
                      <a:pt x="9824" y="322"/>
                    </a:cubicBezTo>
                    <a:cubicBezTo>
                      <a:pt x="9866" y="239"/>
                      <a:pt x="9886" y="145"/>
                      <a:pt x="9907" y="53"/>
                    </a:cubicBezTo>
                    <a:cubicBezTo>
                      <a:pt x="9917" y="32"/>
                      <a:pt x="9907" y="11"/>
                      <a:pt x="98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9"/>
              <p:cNvSpPr/>
              <p:nvPr/>
            </p:nvSpPr>
            <p:spPr>
              <a:xfrm>
                <a:off x="5954100" y="3260142"/>
                <a:ext cx="41687" cy="1906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423" extrusionOk="0">
                    <a:moveTo>
                      <a:pt x="883" y="0"/>
                    </a:moveTo>
                    <a:lnTo>
                      <a:pt x="872" y="10"/>
                    </a:lnTo>
                    <a:cubicBezTo>
                      <a:pt x="593" y="135"/>
                      <a:pt x="312" y="249"/>
                      <a:pt x="22" y="353"/>
                    </a:cubicBezTo>
                    <a:cubicBezTo>
                      <a:pt x="22" y="353"/>
                      <a:pt x="12" y="363"/>
                      <a:pt x="12" y="374"/>
                    </a:cubicBezTo>
                    <a:cubicBezTo>
                      <a:pt x="1" y="384"/>
                      <a:pt x="12" y="395"/>
                      <a:pt x="12" y="405"/>
                    </a:cubicBezTo>
                    <a:cubicBezTo>
                      <a:pt x="12" y="415"/>
                      <a:pt x="22" y="415"/>
                      <a:pt x="32" y="415"/>
                    </a:cubicBezTo>
                    <a:cubicBezTo>
                      <a:pt x="37" y="420"/>
                      <a:pt x="43" y="423"/>
                      <a:pt x="48" y="423"/>
                    </a:cubicBezTo>
                    <a:cubicBezTo>
                      <a:pt x="53" y="423"/>
                      <a:pt x="58" y="420"/>
                      <a:pt x="63" y="415"/>
                    </a:cubicBezTo>
                    <a:cubicBezTo>
                      <a:pt x="344" y="312"/>
                      <a:pt x="623" y="197"/>
                      <a:pt x="904" y="73"/>
                    </a:cubicBezTo>
                    <a:cubicBezTo>
                      <a:pt x="924" y="63"/>
                      <a:pt x="924" y="42"/>
                      <a:pt x="914" y="21"/>
                    </a:cubicBezTo>
                    <a:cubicBezTo>
                      <a:pt x="914" y="10"/>
                      <a:pt x="904" y="0"/>
                      <a:pt x="88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9"/>
              <p:cNvSpPr/>
              <p:nvPr/>
            </p:nvSpPr>
            <p:spPr>
              <a:xfrm>
                <a:off x="5950360" y="3256852"/>
                <a:ext cx="55703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522" extrusionOk="0">
                    <a:moveTo>
                      <a:pt x="1173" y="0"/>
                    </a:moveTo>
                    <a:cubicBezTo>
                      <a:pt x="1163" y="0"/>
                      <a:pt x="1163" y="11"/>
                      <a:pt x="1153" y="11"/>
                    </a:cubicBezTo>
                    <a:cubicBezTo>
                      <a:pt x="924" y="104"/>
                      <a:pt x="685" y="208"/>
                      <a:pt x="447" y="291"/>
                    </a:cubicBezTo>
                    <a:lnTo>
                      <a:pt x="457" y="281"/>
                    </a:lnTo>
                    <a:lnTo>
                      <a:pt x="457" y="281"/>
                    </a:lnTo>
                    <a:cubicBezTo>
                      <a:pt x="323" y="332"/>
                      <a:pt x="188" y="374"/>
                      <a:pt x="53" y="415"/>
                    </a:cubicBezTo>
                    <a:cubicBezTo>
                      <a:pt x="22" y="415"/>
                      <a:pt x="1" y="447"/>
                      <a:pt x="12" y="478"/>
                    </a:cubicBezTo>
                    <a:cubicBezTo>
                      <a:pt x="12" y="503"/>
                      <a:pt x="32" y="522"/>
                      <a:pt x="57" y="522"/>
                    </a:cubicBezTo>
                    <a:cubicBezTo>
                      <a:pt x="62" y="522"/>
                      <a:pt x="68" y="521"/>
                      <a:pt x="74" y="519"/>
                    </a:cubicBezTo>
                    <a:cubicBezTo>
                      <a:pt x="457" y="415"/>
                      <a:pt x="831" y="270"/>
                      <a:pt x="1204" y="104"/>
                    </a:cubicBezTo>
                    <a:cubicBezTo>
                      <a:pt x="1225" y="94"/>
                      <a:pt x="1236" y="53"/>
                      <a:pt x="1225" y="32"/>
                    </a:cubicBezTo>
                    <a:cubicBezTo>
                      <a:pt x="1215" y="11"/>
                      <a:pt x="1194" y="0"/>
                      <a:pt x="1173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9"/>
              <p:cNvSpPr/>
              <p:nvPr/>
            </p:nvSpPr>
            <p:spPr>
              <a:xfrm>
                <a:off x="5948512" y="3258249"/>
                <a:ext cx="58498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09" extrusionOk="0">
                    <a:moveTo>
                      <a:pt x="1266" y="1"/>
                    </a:moveTo>
                    <a:cubicBezTo>
                      <a:pt x="1256" y="1"/>
                      <a:pt x="1256" y="1"/>
                      <a:pt x="1245" y="11"/>
                    </a:cubicBezTo>
                    <a:cubicBezTo>
                      <a:pt x="975" y="105"/>
                      <a:pt x="717" y="218"/>
                      <a:pt x="447" y="312"/>
                    </a:cubicBezTo>
                    <a:cubicBezTo>
                      <a:pt x="312" y="364"/>
                      <a:pt x="177" y="405"/>
                      <a:pt x="32" y="437"/>
                    </a:cubicBezTo>
                    <a:cubicBezTo>
                      <a:pt x="21" y="437"/>
                      <a:pt x="0" y="457"/>
                      <a:pt x="11" y="478"/>
                    </a:cubicBezTo>
                    <a:cubicBezTo>
                      <a:pt x="11" y="499"/>
                      <a:pt x="32" y="509"/>
                      <a:pt x="53" y="509"/>
                    </a:cubicBezTo>
                    <a:cubicBezTo>
                      <a:pt x="260" y="457"/>
                      <a:pt x="457" y="384"/>
                      <a:pt x="654" y="312"/>
                    </a:cubicBezTo>
                    <a:cubicBezTo>
                      <a:pt x="862" y="239"/>
                      <a:pt x="1069" y="146"/>
                      <a:pt x="1277" y="73"/>
                    </a:cubicBezTo>
                    <a:cubicBezTo>
                      <a:pt x="1287" y="73"/>
                      <a:pt x="1297" y="63"/>
                      <a:pt x="1297" y="52"/>
                    </a:cubicBezTo>
                    <a:lnTo>
                      <a:pt x="1297" y="22"/>
                    </a:lnTo>
                    <a:cubicBezTo>
                      <a:pt x="1297" y="11"/>
                      <a:pt x="1287" y="11"/>
                      <a:pt x="1277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9"/>
              <p:cNvSpPr/>
              <p:nvPr/>
            </p:nvSpPr>
            <p:spPr>
              <a:xfrm>
                <a:off x="5949909" y="3259196"/>
                <a:ext cx="57101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502" extrusionOk="0">
                    <a:moveTo>
                      <a:pt x="1214" y="1"/>
                    </a:moveTo>
                    <a:cubicBezTo>
                      <a:pt x="1204" y="1"/>
                      <a:pt x="1193" y="11"/>
                      <a:pt x="1193" y="11"/>
                    </a:cubicBezTo>
                    <a:cubicBezTo>
                      <a:pt x="1080" y="52"/>
                      <a:pt x="976" y="104"/>
                      <a:pt x="872" y="146"/>
                    </a:cubicBezTo>
                    <a:cubicBezTo>
                      <a:pt x="758" y="187"/>
                      <a:pt x="654" y="229"/>
                      <a:pt x="550" y="270"/>
                    </a:cubicBezTo>
                    <a:cubicBezTo>
                      <a:pt x="384" y="322"/>
                      <a:pt x="208" y="374"/>
                      <a:pt x="42" y="416"/>
                    </a:cubicBezTo>
                    <a:cubicBezTo>
                      <a:pt x="11" y="416"/>
                      <a:pt x="1" y="446"/>
                      <a:pt x="1" y="467"/>
                    </a:cubicBezTo>
                    <a:cubicBezTo>
                      <a:pt x="9" y="484"/>
                      <a:pt x="25" y="501"/>
                      <a:pt x="47" y="501"/>
                    </a:cubicBezTo>
                    <a:cubicBezTo>
                      <a:pt x="52" y="501"/>
                      <a:pt x="58" y="500"/>
                      <a:pt x="63" y="499"/>
                    </a:cubicBezTo>
                    <a:cubicBezTo>
                      <a:pt x="260" y="457"/>
                      <a:pt x="447" y="405"/>
                      <a:pt x="633" y="333"/>
                    </a:cubicBezTo>
                    <a:cubicBezTo>
                      <a:pt x="841" y="260"/>
                      <a:pt x="1038" y="177"/>
                      <a:pt x="1235" y="94"/>
                    </a:cubicBezTo>
                    <a:cubicBezTo>
                      <a:pt x="1256" y="84"/>
                      <a:pt x="1266" y="52"/>
                      <a:pt x="1256" y="31"/>
                    </a:cubicBezTo>
                    <a:cubicBezTo>
                      <a:pt x="1246" y="11"/>
                      <a:pt x="1225" y="1"/>
                      <a:pt x="12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9"/>
              <p:cNvSpPr/>
              <p:nvPr/>
            </p:nvSpPr>
            <p:spPr>
              <a:xfrm>
                <a:off x="5953649" y="3259646"/>
                <a:ext cx="54757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89" extrusionOk="0">
                    <a:moveTo>
                      <a:pt x="1142" y="1"/>
                    </a:moveTo>
                    <a:cubicBezTo>
                      <a:pt x="1027" y="42"/>
                      <a:pt x="914" y="84"/>
                      <a:pt x="810" y="136"/>
                    </a:cubicBezTo>
                    <a:cubicBezTo>
                      <a:pt x="686" y="177"/>
                      <a:pt x="571" y="229"/>
                      <a:pt x="447" y="270"/>
                    </a:cubicBezTo>
                    <a:lnTo>
                      <a:pt x="457" y="260"/>
                    </a:lnTo>
                    <a:lnTo>
                      <a:pt x="457" y="260"/>
                    </a:lnTo>
                    <a:cubicBezTo>
                      <a:pt x="322" y="312"/>
                      <a:pt x="177" y="353"/>
                      <a:pt x="42" y="395"/>
                    </a:cubicBezTo>
                    <a:cubicBezTo>
                      <a:pt x="11" y="395"/>
                      <a:pt x="1" y="426"/>
                      <a:pt x="1" y="447"/>
                    </a:cubicBezTo>
                    <a:cubicBezTo>
                      <a:pt x="11" y="468"/>
                      <a:pt x="32" y="489"/>
                      <a:pt x="63" y="489"/>
                    </a:cubicBezTo>
                    <a:cubicBezTo>
                      <a:pt x="250" y="436"/>
                      <a:pt x="437" y="374"/>
                      <a:pt x="623" y="302"/>
                    </a:cubicBezTo>
                    <a:cubicBezTo>
                      <a:pt x="810" y="240"/>
                      <a:pt x="997" y="167"/>
                      <a:pt x="1183" y="84"/>
                    </a:cubicBezTo>
                    <a:cubicBezTo>
                      <a:pt x="1204" y="74"/>
                      <a:pt x="1214" y="42"/>
                      <a:pt x="1204" y="21"/>
                    </a:cubicBezTo>
                    <a:cubicBezTo>
                      <a:pt x="1193" y="11"/>
                      <a:pt x="1183" y="1"/>
                      <a:pt x="1173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9"/>
              <p:cNvSpPr/>
              <p:nvPr/>
            </p:nvSpPr>
            <p:spPr>
              <a:xfrm>
                <a:off x="5955993" y="3259646"/>
                <a:ext cx="52864" cy="2203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489" extrusionOk="0">
                    <a:moveTo>
                      <a:pt x="1121" y="1"/>
                    </a:moveTo>
                    <a:cubicBezTo>
                      <a:pt x="1121" y="1"/>
                      <a:pt x="1111" y="1"/>
                      <a:pt x="1111" y="11"/>
                    </a:cubicBezTo>
                    <a:cubicBezTo>
                      <a:pt x="975" y="53"/>
                      <a:pt x="862" y="115"/>
                      <a:pt x="737" y="167"/>
                    </a:cubicBezTo>
                    <a:cubicBezTo>
                      <a:pt x="602" y="229"/>
                      <a:pt x="477" y="281"/>
                      <a:pt x="343" y="333"/>
                    </a:cubicBezTo>
                    <a:cubicBezTo>
                      <a:pt x="239" y="364"/>
                      <a:pt x="136" y="395"/>
                      <a:pt x="32" y="416"/>
                    </a:cubicBezTo>
                    <a:cubicBezTo>
                      <a:pt x="11" y="426"/>
                      <a:pt x="0" y="447"/>
                      <a:pt x="0" y="457"/>
                    </a:cubicBezTo>
                    <a:cubicBezTo>
                      <a:pt x="0" y="478"/>
                      <a:pt x="21" y="489"/>
                      <a:pt x="42" y="489"/>
                    </a:cubicBezTo>
                    <a:cubicBezTo>
                      <a:pt x="136" y="468"/>
                      <a:pt x="229" y="447"/>
                      <a:pt x="312" y="416"/>
                    </a:cubicBezTo>
                    <a:cubicBezTo>
                      <a:pt x="405" y="395"/>
                      <a:pt x="498" y="353"/>
                      <a:pt x="581" y="323"/>
                    </a:cubicBezTo>
                    <a:lnTo>
                      <a:pt x="862" y="198"/>
                    </a:lnTo>
                    <a:lnTo>
                      <a:pt x="1141" y="74"/>
                    </a:lnTo>
                    <a:cubicBezTo>
                      <a:pt x="1162" y="74"/>
                      <a:pt x="1173" y="42"/>
                      <a:pt x="1162" y="21"/>
                    </a:cubicBezTo>
                    <a:cubicBezTo>
                      <a:pt x="1152" y="11"/>
                      <a:pt x="1141" y="11"/>
                      <a:pt x="1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9"/>
              <p:cNvSpPr/>
              <p:nvPr/>
            </p:nvSpPr>
            <p:spPr>
              <a:xfrm>
                <a:off x="5957390" y="3258249"/>
                <a:ext cx="58047" cy="22939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09" extrusionOk="0">
                    <a:moveTo>
                      <a:pt x="1235" y="1"/>
                    </a:moveTo>
                    <a:lnTo>
                      <a:pt x="1225" y="11"/>
                    </a:lnTo>
                    <a:cubicBezTo>
                      <a:pt x="1131" y="52"/>
                      <a:pt x="1048" y="94"/>
                      <a:pt x="955" y="125"/>
                    </a:cubicBezTo>
                    <a:cubicBezTo>
                      <a:pt x="861" y="167"/>
                      <a:pt x="758" y="208"/>
                      <a:pt x="654" y="239"/>
                    </a:cubicBezTo>
                    <a:lnTo>
                      <a:pt x="665" y="239"/>
                    </a:lnTo>
                    <a:cubicBezTo>
                      <a:pt x="457" y="312"/>
                      <a:pt x="250" y="374"/>
                      <a:pt x="42" y="426"/>
                    </a:cubicBezTo>
                    <a:cubicBezTo>
                      <a:pt x="11" y="426"/>
                      <a:pt x="1" y="447"/>
                      <a:pt x="1" y="478"/>
                    </a:cubicBezTo>
                    <a:cubicBezTo>
                      <a:pt x="11" y="499"/>
                      <a:pt x="32" y="509"/>
                      <a:pt x="52" y="509"/>
                    </a:cubicBezTo>
                    <a:cubicBezTo>
                      <a:pt x="260" y="457"/>
                      <a:pt x="467" y="395"/>
                      <a:pt x="665" y="333"/>
                    </a:cubicBezTo>
                    <a:cubicBezTo>
                      <a:pt x="861" y="260"/>
                      <a:pt x="1069" y="177"/>
                      <a:pt x="1256" y="84"/>
                    </a:cubicBezTo>
                    <a:cubicBezTo>
                      <a:pt x="1276" y="73"/>
                      <a:pt x="1287" y="52"/>
                      <a:pt x="1276" y="32"/>
                    </a:cubicBezTo>
                    <a:cubicBezTo>
                      <a:pt x="1266" y="11"/>
                      <a:pt x="1256" y="1"/>
                      <a:pt x="123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9"/>
              <p:cNvSpPr/>
              <p:nvPr/>
            </p:nvSpPr>
            <p:spPr>
              <a:xfrm>
                <a:off x="5962077" y="3253112"/>
                <a:ext cx="59895" cy="25869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574" extrusionOk="0">
                    <a:moveTo>
                      <a:pt x="1276" y="0"/>
                    </a:moveTo>
                    <a:cubicBezTo>
                      <a:pt x="1266" y="0"/>
                      <a:pt x="1266" y="0"/>
                      <a:pt x="1255" y="11"/>
                    </a:cubicBezTo>
                    <a:cubicBezTo>
                      <a:pt x="923" y="146"/>
                      <a:pt x="602" y="291"/>
                      <a:pt x="260" y="405"/>
                    </a:cubicBezTo>
                    <a:lnTo>
                      <a:pt x="270" y="405"/>
                    </a:lnTo>
                    <a:cubicBezTo>
                      <a:pt x="187" y="436"/>
                      <a:pt x="114" y="457"/>
                      <a:pt x="42" y="488"/>
                    </a:cubicBezTo>
                    <a:cubicBezTo>
                      <a:pt x="31" y="488"/>
                      <a:pt x="21" y="488"/>
                      <a:pt x="11" y="498"/>
                    </a:cubicBezTo>
                    <a:cubicBezTo>
                      <a:pt x="11" y="509"/>
                      <a:pt x="1" y="519"/>
                      <a:pt x="11" y="540"/>
                    </a:cubicBezTo>
                    <a:cubicBezTo>
                      <a:pt x="11" y="557"/>
                      <a:pt x="25" y="574"/>
                      <a:pt x="47" y="574"/>
                    </a:cubicBezTo>
                    <a:cubicBezTo>
                      <a:pt x="52" y="574"/>
                      <a:pt x="57" y="573"/>
                      <a:pt x="63" y="571"/>
                    </a:cubicBezTo>
                    <a:cubicBezTo>
                      <a:pt x="478" y="436"/>
                      <a:pt x="893" y="260"/>
                      <a:pt x="1297" y="83"/>
                    </a:cubicBezTo>
                    <a:cubicBezTo>
                      <a:pt x="1318" y="73"/>
                      <a:pt x="1328" y="42"/>
                      <a:pt x="1318" y="32"/>
                    </a:cubicBezTo>
                    <a:cubicBezTo>
                      <a:pt x="1308" y="11"/>
                      <a:pt x="1287" y="0"/>
                      <a:pt x="1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9"/>
              <p:cNvSpPr/>
              <p:nvPr/>
            </p:nvSpPr>
            <p:spPr>
              <a:xfrm>
                <a:off x="6234153" y="3071713"/>
                <a:ext cx="15007" cy="24742"/>
              </a:xfrm>
              <a:custGeom>
                <a:avLst/>
                <a:gdLst/>
                <a:ahLst/>
                <a:cxnLst/>
                <a:rect l="l" t="t" r="r" b="b"/>
                <a:pathLst>
                  <a:path w="333" h="549" extrusionOk="0">
                    <a:moveTo>
                      <a:pt x="280" y="1"/>
                    </a:moveTo>
                    <a:cubicBezTo>
                      <a:pt x="270" y="1"/>
                      <a:pt x="250" y="11"/>
                      <a:pt x="250" y="21"/>
                    </a:cubicBezTo>
                    <a:cubicBezTo>
                      <a:pt x="156" y="167"/>
                      <a:pt x="84" y="323"/>
                      <a:pt x="11" y="478"/>
                    </a:cubicBezTo>
                    <a:cubicBezTo>
                      <a:pt x="1" y="489"/>
                      <a:pt x="11" y="509"/>
                      <a:pt x="11" y="519"/>
                    </a:cubicBezTo>
                    <a:cubicBezTo>
                      <a:pt x="21" y="530"/>
                      <a:pt x="31" y="540"/>
                      <a:pt x="42" y="540"/>
                    </a:cubicBezTo>
                    <a:cubicBezTo>
                      <a:pt x="47" y="545"/>
                      <a:pt x="55" y="548"/>
                      <a:pt x="63" y="548"/>
                    </a:cubicBezTo>
                    <a:cubicBezTo>
                      <a:pt x="70" y="548"/>
                      <a:pt x="78" y="545"/>
                      <a:pt x="84" y="540"/>
                    </a:cubicBezTo>
                    <a:lnTo>
                      <a:pt x="114" y="509"/>
                    </a:lnTo>
                    <a:cubicBezTo>
                      <a:pt x="125" y="478"/>
                      <a:pt x="146" y="447"/>
                      <a:pt x="156" y="406"/>
                    </a:cubicBezTo>
                    <a:lnTo>
                      <a:pt x="156" y="426"/>
                    </a:lnTo>
                    <a:cubicBezTo>
                      <a:pt x="208" y="302"/>
                      <a:pt x="270" y="187"/>
                      <a:pt x="322" y="74"/>
                    </a:cubicBezTo>
                    <a:cubicBezTo>
                      <a:pt x="333" y="63"/>
                      <a:pt x="333" y="53"/>
                      <a:pt x="333" y="42"/>
                    </a:cubicBezTo>
                    <a:cubicBezTo>
                      <a:pt x="333" y="21"/>
                      <a:pt x="322" y="11"/>
                      <a:pt x="312" y="11"/>
                    </a:cubicBezTo>
                    <a:cubicBezTo>
                      <a:pt x="301" y="1"/>
                      <a:pt x="291" y="1"/>
                      <a:pt x="280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9"/>
              <p:cNvSpPr/>
              <p:nvPr/>
            </p:nvSpPr>
            <p:spPr>
              <a:xfrm>
                <a:off x="6228069" y="3051658"/>
                <a:ext cx="34206" cy="5281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72" extrusionOk="0">
                    <a:moveTo>
                      <a:pt x="675" y="0"/>
                    </a:moveTo>
                    <a:lnTo>
                      <a:pt x="644" y="31"/>
                    </a:lnTo>
                    <a:cubicBezTo>
                      <a:pt x="613" y="114"/>
                      <a:pt x="581" y="187"/>
                      <a:pt x="540" y="270"/>
                    </a:cubicBezTo>
                    <a:cubicBezTo>
                      <a:pt x="405" y="539"/>
                      <a:pt x="249" y="809"/>
                      <a:pt x="53" y="1037"/>
                    </a:cubicBezTo>
                    <a:lnTo>
                      <a:pt x="63" y="1027"/>
                    </a:lnTo>
                    <a:lnTo>
                      <a:pt x="63" y="1027"/>
                    </a:lnTo>
                    <a:cubicBezTo>
                      <a:pt x="53" y="1047"/>
                      <a:pt x="32" y="1068"/>
                      <a:pt x="21" y="1079"/>
                    </a:cubicBezTo>
                    <a:cubicBezTo>
                      <a:pt x="11" y="1089"/>
                      <a:pt x="0" y="1100"/>
                      <a:pt x="0" y="1120"/>
                    </a:cubicBezTo>
                    <a:cubicBezTo>
                      <a:pt x="0" y="1130"/>
                      <a:pt x="0" y="1141"/>
                      <a:pt x="11" y="1151"/>
                    </a:cubicBezTo>
                    <a:cubicBezTo>
                      <a:pt x="21" y="1162"/>
                      <a:pt x="32" y="1172"/>
                      <a:pt x="53" y="1172"/>
                    </a:cubicBezTo>
                    <a:cubicBezTo>
                      <a:pt x="63" y="1172"/>
                      <a:pt x="73" y="1172"/>
                      <a:pt x="83" y="1162"/>
                    </a:cubicBezTo>
                    <a:cubicBezTo>
                      <a:pt x="156" y="1079"/>
                      <a:pt x="219" y="1006"/>
                      <a:pt x="281" y="923"/>
                    </a:cubicBezTo>
                    <a:cubicBezTo>
                      <a:pt x="343" y="840"/>
                      <a:pt x="395" y="747"/>
                      <a:pt x="457" y="653"/>
                    </a:cubicBezTo>
                    <a:cubicBezTo>
                      <a:pt x="561" y="466"/>
                      <a:pt x="664" y="270"/>
                      <a:pt x="747" y="62"/>
                    </a:cubicBezTo>
                    <a:cubicBezTo>
                      <a:pt x="758" y="42"/>
                      <a:pt x="737" y="10"/>
                      <a:pt x="71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9"/>
              <p:cNvSpPr/>
              <p:nvPr/>
            </p:nvSpPr>
            <p:spPr>
              <a:xfrm>
                <a:off x="6225275" y="3052559"/>
                <a:ext cx="37000" cy="55568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233" extrusionOk="0">
                    <a:moveTo>
                      <a:pt x="768" y="1"/>
                    </a:moveTo>
                    <a:cubicBezTo>
                      <a:pt x="768" y="1"/>
                      <a:pt x="758" y="1"/>
                      <a:pt x="747" y="11"/>
                    </a:cubicBezTo>
                    <a:cubicBezTo>
                      <a:pt x="737" y="11"/>
                      <a:pt x="737" y="22"/>
                      <a:pt x="726" y="31"/>
                    </a:cubicBezTo>
                    <a:cubicBezTo>
                      <a:pt x="696" y="125"/>
                      <a:pt x="643" y="229"/>
                      <a:pt x="602" y="322"/>
                    </a:cubicBezTo>
                    <a:lnTo>
                      <a:pt x="602" y="312"/>
                    </a:lnTo>
                    <a:cubicBezTo>
                      <a:pt x="488" y="571"/>
                      <a:pt x="343" y="810"/>
                      <a:pt x="156" y="1027"/>
                    </a:cubicBezTo>
                    <a:cubicBezTo>
                      <a:pt x="115" y="1080"/>
                      <a:pt x="73" y="1121"/>
                      <a:pt x="21" y="1173"/>
                    </a:cubicBezTo>
                    <a:cubicBezTo>
                      <a:pt x="11" y="1183"/>
                      <a:pt x="0" y="1204"/>
                      <a:pt x="21" y="1225"/>
                    </a:cubicBezTo>
                    <a:cubicBezTo>
                      <a:pt x="26" y="1230"/>
                      <a:pt x="34" y="1232"/>
                      <a:pt x="43" y="1232"/>
                    </a:cubicBezTo>
                    <a:cubicBezTo>
                      <a:pt x="52" y="1232"/>
                      <a:pt x="63" y="1230"/>
                      <a:pt x="73" y="1225"/>
                    </a:cubicBezTo>
                    <a:cubicBezTo>
                      <a:pt x="145" y="1152"/>
                      <a:pt x="218" y="1069"/>
                      <a:pt x="291" y="986"/>
                    </a:cubicBezTo>
                    <a:cubicBezTo>
                      <a:pt x="364" y="893"/>
                      <a:pt x="426" y="789"/>
                      <a:pt x="488" y="695"/>
                    </a:cubicBezTo>
                    <a:cubicBezTo>
                      <a:pt x="550" y="592"/>
                      <a:pt x="613" y="488"/>
                      <a:pt x="664" y="384"/>
                    </a:cubicBezTo>
                    <a:cubicBezTo>
                      <a:pt x="716" y="280"/>
                      <a:pt x="768" y="167"/>
                      <a:pt x="809" y="63"/>
                    </a:cubicBezTo>
                    <a:cubicBezTo>
                      <a:pt x="820" y="42"/>
                      <a:pt x="809" y="11"/>
                      <a:pt x="789" y="11"/>
                    </a:cubicBezTo>
                    <a:cubicBezTo>
                      <a:pt x="779" y="1"/>
                      <a:pt x="779" y="1"/>
                      <a:pt x="76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9"/>
              <p:cNvSpPr/>
              <p:nvPr/>
            </p:nvSpPr>
            <p:spPr>
              <a:xfrm>
                <a:off x="6226176" y="3048368"/>
                <a:ext cx="39840" cy="60661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346" extrusionOk="0">
                    <a:moveTo>
                      <a:pt x="831" y="0"/>
                    </a:moveTo>
                    <a:cubicBezTo>
                      <a:pt x="810" y="0"/>
                      <a:pt x="789" y="11"/>
                      <a:pt x="789" y="32"/>
                    </a:cubicBezTo>
                    <a:cubicBezTo>
                      <a:pt x="738" y="156"/>
                      <a:pt x="686" y="281"/>
                      <a:pt x="623" y="394"/>
                    </a:cubicBezTo>
                    <a:cubicBezTo>
                      <a:pt x="499" y="654"/>
                      <a:pt x="354" y="903"/>
                      <a:pt x="167" y="1120"/>
                    </a:cubicBezTo>
                    <a:lnTo>
                      <a:pt x="157" y="1131"/>
                    </a:lnTo>
                    <a:cubicBezTo>
                      <a:pt x="115" y="1183"/>
                      <a:pt x="74" y="1224"/>
                      <a:pt x="22" y="1276"/>
                    </a:cubicBezTo>
                    <a:cubicBezTo>
                      <a:pt x="1" y="1286"/>
                      <a:pt x="1" y="1318"/>
                      <a:pt x="22" y="1328"/>
                    </a:cubicBezTo>
                    <a:cubicBezTo>
                      <a:pt x="28" y="1340"/>
                      <a:pt x="38" y="1345"/>
                      <a:pt x="49" y="1345"/>
                    </a:cubicBezTo>
                    <a:cubicBezTo>
                      <a:pt x="57" y="1345"/>
                      <a:pt x="65" y="1343"/>
                      <a:pt x="74" y="1339"/>
                    </a:cubicBezTo>
                    <a:cubicBezTo>
                      <a:pt x="157" y="1245"/>
                      <a:pt x="240" y="1162"/>
                      <a:pt x="323" y="1058"/>
                    </a:cubicBezTo>
                    <a:cubicBezTo>
                      <a:pt x="395" y="965"/>
                      <a:pt x="468" y="851"/>
                      <a:pt x="540" y="747"/>
                    </a:cubicBezTo>
                    <a:lnTo>
                      <a:pt x="727" y="405"/>
                    </a:lnTo>
                    <a:cubicBezTo>
                      <a:pt x="779" y="290"/>
                      <a:pt x="831" y="177"/>
                      <a:pt x="872" y="62"/>
                    </a:cubicBezTo>
                    <a:cubicBezTo>
                      <a:pt x="883" y="42"/>
                      <a:pt x="872" y="11"/>
                      <a:pt x="8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9"/>
              <p:cNvSpPr/>
              <p:nvPr/>
            </p:nvSpPr>
            <p:spPr>
              <a:xfrm>
                <a:off x="6224328" y="3056750"/>
                <a:ext cx="37451" cy="5624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48" extrusionOk="0">
                    <a:moveTo>
                      <a:pt x="768" y="1"/>
                    </a:moveTo>
                    <a:cubicBezTo>
                      <a:pt x="758" y="12"/>
                      <a:pt x="747" y="12"/>
                      <a:pt x="737" y="32"/>
                    </a:cubicBezTo>
                    <a:cubicBezTo>
                      <a:pt x="644" y="219"/>
                      <a:pt x="551" y="406"/>
                      <a:pt x="436" y="582"/>
                    </a:cubicBezTo>
                    <a:cubicBezTo>
                      <a:pt x="332" y="779"/>
                      <a:pt x="208" y="955"/>
                      <a:pt x="63" y="1121"/>
                    </a:cubicBezTo>
                    <a:cubicBezTo>
                      <a:pt x="53" y="1142"/>
                      <a:pt x="32" y="1153"/>
                      <a:pt x="21" y="1173"/>
                    </a:cubicBezTo>
                    <a:cubicBezTo>
                      <a:pt x="11" y="1183"/>
                      <a:pt x="11" y="1194"/>
                      <a:pt x="11" y="1204"/>
                    </a:cubicBezTo>
                    <a:cubicBezTo>
                      <a:pt x="0" y="1215"/>
                      <a:pt x="11" y="1225"/>
                      <a:pt x="21" y="1236"/>
                    </a:cubicBezTo>
                    <a:cubicBezTo>
                      <a:pt x="27" y="1241"/>
                      <a:pt x="40" y="1247"/>
                      <a:pt x="52" y="1247"/>
                    </a:cubicBezTo>
                    <a:cubicBezTo>
                      <a:pt x="61" y="1247"/>
                      <a:pt x="69" y="1244"/>
                      <a:pt x="73" y="1236"/>
                    </a:cubicBezTo>
                    <a:cubicBezTo>
                      <a:pt x="146" y="1153"/>
                      <a:pt x="208" y="1080"/>
                      <a:pt x="281" y="997"/>
                    </a:cubicBezTo>
                    <a:cubicBezTo>
                      <a:pt x="353" y="893"/>
                      <a:pt x="415" y="800"/>
                      <a:pt x="478" y="696"/>
                    </a:cubicBezTo>
                    <a:cubicBezTo>
                      <a:pt x="602" y="499"/>
                      <a:pt x="717" y="291"/>
                      <a:pt x="820" y="84"/>
                    </a:cubicBezTo>
                    <a:cubicBezTo>
                      <a:pt x="830" y="74"/>
                      <a:pt x="830" y="63"/>
                      <a:pt x="830" y="42"/>
                    </a:cubicBezTo>
                    <a:cubicBezTo>
                      <a:pt x="830" y="32"/>
                      <a:pt x="820" y="21"/>
                      <a:pt x="810" y="12"/>
                    </a:cubicBezTo>
                    <a:cubicBezTo>
                      <a:pt x="800" y="12"/>
                      <a:pt x="789" y="1"/>
                      <a:pt x="779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9"/>
              <p:cNvSpPr/>
              <p:nvPr/>
            </p:nvSpPr>
            <p:spPr>
              <a:xfrm>
                <a:off x="6220137" y="3064232"/>
                <a:ext cx="35558" cy="53360"/>
              </a:xfrm>
              <a:custGeom>
                <a:avLst/>
                <a:gdLst/>
                <a:ahLst/>
                <a:cxnLst/>
                <a:rect l="l" t="t" r="r" b="b"/>
                <a:pathLst>
                  <a:path w="789" h="1184" extrusionOk="0">
                    <a:moveTo>
                      <a:pt x="716" y="1"/>
                    </a:moveTo>
                    <a:cubicBezTo>
                      <a:pt x="706" y="11"/>
                      <a:pt x="695" y="11"/>
                      <a:pt x="685" y="32"/>
                    </a:cubicBezTo>
                    <a:cubicBezTo>
                      <a:pt x="591" y="219"/>
                      <a:pt x="488" y="406"/>
                      <a:pt x="374" y="582"/>
                    </a:cubicBezTo>
                    <a:cubicBezTo>
                      <a:pt x="259" y="768"/>
                      <a:pt x="146" y="934"/>
                      <a:pt x="10" y="1100"/>
                    </a:cubicBezTo>
                    <a:cubicBezTo>
                      <a:pt x="1" y="1111"/>
                      <a:pt x="1" y="1132"/>
                      <a:pt x="1" y="1142"/>
                    </a:cubicBezTo>
                    <a:cubicBezTo>
                      <a:pt x="1" y="1153"/>
                      <a:pt x="10" y="1162"/>
                      <a:pt x="21" y="1173"/>
                    </a:cubicBezTo>
                    <a:cubicBezTo>
                      <a:pt x="31" y="1183"/>
                      <a:pt x="52" y="1183"/>
                      <a:pt x="63" y="1183"/>
                    </a:cubicBezTo>
                    <a:cubicBezTo>
                      <a:pt x="73" y="1173"/>
                      <a:pt x="84" y="1173"/>
                      <a:pt x="93" y="1162"/>
                    </a:cubicBezTo>
                    <a:cubicBezTo>
                      <a:pt x="229" y="997"/>
                      <a:pt x="353" y="821"/>
                      <a:pt x="467" y="644"/>
                    </a:cubicBezTo>
                    <a:cubicBezTo>
                      <a:pt x="581" y="457"/>
                      <a:pt x="674" y="281"/>
                      <a:pt x="778" y="84"/>
                    </a:cubicBezTo>
                    <a:cubicBezTo>
                      <a:pt x="778" y="74"/>
                      <a:pt x="789" y="63"/>
                      <a:pt x="778" y="53"/>
                    </a:cubicBezTo>
                    <a:cubicBezTo>
                      <a:pt x="778" y="32"/>
                      <a:pt x="768" y="21"/>
                      <a:pt x="757" y="11"/>
                    </a:cubicBezTo>
                    <a:cubicBezTo>
                      <a:pt x="747" y="11"/>
                      <a:pt x="737" y="1"/>
                      <a:pt x="7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9"/>
              <p:cNvSpPr/>
              <p:nvPr/>
            </p:nvSpPr>
            <p:spPr>
              <a:xfrm>
                <a:off x="6201884" y="3089966"/>
                <a:ext cx="40741" cy="47501"/>
              </a:xfrm>
              <a:custGeom>
                <a:avLst/>
                <a:gdLst/>
                <a:ahLst/>
                <a:cxnLst/>
                <a:rect l="l" t="t" r="r" b="b"/>
                <a:pathLst>
                  <a:path w="904" h="1054" extrusionOk="0">
                    <a:moveTo>
                      <a:pt x="851" y="1"/>
                    </a:moveTo>
                    <a:cubicBezTo>
                      <a:pt x="830" y="1"/>
                      <a:pt x="820" y="1"/>
                      <a:pt x="810" y="21"/>
                    </a:cubicBezTo>
                    <a:cubicBezTo>
                      <a:pt x="747" y="114"/>
                      <a:pt x="675" y="197"/>
                      <a:pt x="613" y="291"/>
                    </a:cubicBezTo>
                    <a:cubicBezTo>
                      <a:pt x="540" y="384"/>
                      <a:pt x="468" y="478"/>
                      <a:pt x="385" y="571"/>
                    </a:cubicBezTo>
                    <a:cubicBezTo>
                      <a:pt x="385" y="571"/>
                      <a:pt x="385" y="571"/>
                      <a:pt x="386" y="571"/>
                    </a:cubicBezTo>
                    <a:lnTo>
                      <a:pt x="386" y="571"/>
                    </a:lnTo>
                    <a:cubicBezTo>
                      <a:pt x="265" y="712"/>
                      <a:pt x="154" y="833"/>
                      <a:pt x="21" y="955"/>
                    </a:cubicBezTo>
                    <a:cubicBezTo>
                      <a:pt x="1" y="976"/>
                      <a:pt x="1" y="1006"/>
                      <a:pt x="21" y="1038"/>
                    </a:cubicBezTo>
                    <a:cubicBezTo>
                      <a:pt x="27" y="1048"/>
                      <a:pt x="40" y="1054"/>
                      <a:pt x="54" y="1054"/>
                    </a:cubicBezTo>
                    <a:cubicBezTo>
                      <a:pt x="68" y="1054"/>
                      <a:pt x="84" y="1048"/>
                      <a:pt x="94" y="1038"/>
                    </a:cubicBezTo>
                    <a:cubicBezTo>
                      <a:pt x="240" y="893"/>
                      <a:pt x="374" y="747"/>
                      <a:pt x="509" y="591"/>
                    </a:cubicBezTo>
                    <a:cubicBezTo>
                      <a:pt x="644" y="426"/>
                      <a:pt x="768" y="250"/>
                      <a:pt x="883" y="73"/>
                    </a:cubicBezTo>
                    <a:cubicBezTo>
                      <a:pt x="903" y="52"/>
                      <a:pt x="893" y="21"/>
                      <a:pt x="87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9"/>
              <p:cNvSpPr/>
              <p:nvPr/>
            </p:nvSpPr>
            <p:spPr>
              <a:xfrm>
                <a:off x="6194899" y="3097898"/>
                <a:ext cx="39299" cy="46194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025" extrusionOk="0">
                    <a:moveTo>
                      <a:pt x="830" y="1"/>
                    </a:moveTo>
                    <a:cubicBezTo>
                      <a:pt x="819" y="1"/>
                      <a:pt x="809" y="1"/>
                      <a:pt x="799" y="11"/>
                    </a:cubicBezTo>
                    <a:cubicBezTo>
                      <a:pt x="644" y="229"/>
                      <a:pt x="498" y="436"/>
                      <a:pt x="332" y="644"/>
                    </a:cubicBezTo>
                    <a:cubicBezTo>
                      <a:pt x="229" y="758"/>
                      <a:pt x="125" y="862"/>
                      <a:pt x="21" y="955"/>
                    </a:cubicBezTo>
                    <a:cubicBezTo>
                      <a:pt x="0" y="976"/>
                      <a:pt x="0" y="996"/>
                      <a:pt x="10" y="1007"/>
                    </a:cubicBezTo>
                    <a:cubicBezTo>
                      <a:pt x="22" y="1019"/>
                      <a:pt x="34" y="1024"/>
                      <a:pt x="45" y="1024"/>
                    </a:cubicBezTo>
                    <a:cubicBezTo>
                      <a:pt x="52" y="1024"/>
                      <a:pt x="58" y="1022"/>
                      <a:pt x="63" y="1017"/>
                    </a:cubicBezTo>
                    <a:cubicBezTo>
                      <a:pt x="146" y="945"/>
                      <a:pt x="208" y="872"/>
                      <a:pt x="280" y="800"/>
                    </a:cubicBezTo>
                    <a:cubicBezTo>
                      <a:pt x="353" y="727"/>
                      <a:pt x="415" y="644"/>
                      <a:pt x="487" y="561"/>
                    </a:cubicBezTo>
                    <a:cubicBezTo>
                      <a:pt x="612" y="395"/>
                      <a:pt x="736" y="229"/>
                      <a:pt x="861" y="53"/>
                    </a:cubicBezTo>
                    <a:cubicBezTo>
                      <a:pt x="872" y="42"/>
                      <a:pt x="861" y="11"/>
                      <a:pt x="8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9"/>
              <p:cNvSpPr/>
              <p:nvPr/>
            </p:nvSpPr>
            <p:spPr>
              <a:xfrm>
                <a:off x="5437575" y="2638835"/>
                <a:ext cx="322097" cy="682097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15135" extrusionOk="0">
                    <a:moveTo>
                      <a:pt x="7147" y="0"/>
                    </a:moveTo>
                    <a:cubicBezTo>
                      <a:pt x="6390" y="270"/>
                      <a:pt x="5653" y="613"/>
                      <a:pt x="4938" y="1038"/>
                    </a:cubicBezTo>
                    <a:cubicBezTo>
                      <a:pt x="4159" y="1515"/>
                      <a:pt x="3433" y="2054"/>
                      <a:pt x="2801" y="2667"/>
                    </a:cubicBezTo>
                    <a:cubicBezTo>
                      <a:pt x="2490" y="2967"/>
                      <a:pt x="2199" y="3278"/>
                      <a:pt x="1939" y="3610"/>
                    </a:cubicBezTo>
                    <a:cubicBezTo>
                      <a:pt x="1690" y="3911"/>
                      <a:pt x="1494" y="4202"/>
                      <a:pt x="1307" y="4502"/>
                    </a:cubicBezTo>
                    <a:cubicBezTo>
                      <a:pt x="985" y="5042"/>
                      <a:pt x="715" y="5654"/>
                      <a:pt x="498" y="6328"/>
                    </a:cubicBezTo>
                    <a:cubicBezTo>
                      <a:pt x="280" y="6982"/>
                      <a:pt x="145" y="7676"/>
                      <a:pt x="62" y="8382"/>
                    </a:cubicBezTo>
                    <a:cubicBezTo>
                      <a:pt x="0" y="9087"/>
                      <a:pt x="10" y="9782"/>
                      <a:pt x="104" y="10467"/>
                    </a:cubicBezTo>
                    <a:cubicBezTo>
                      <a:pt x="197" y="11152"/>
                      <a:pt x="383" y="11784"/>
                      <a:pt x="664" y="12365"/>
                    </a:cubicBezTo>
                    <a:cubicBezTo>
                      <a:pt x="944" y="12946"/>
                      <a:pt x="1349" y="13475"/>
                      <a:pt x="1826" y="13879"/>
                    </a:cubicBezTo>
                    <a:cubicBezTo>
                      <a:pt x="2158" y="14160"/>
                      <a:pt x="2531" y="14398"/>
                      <a:pt x="2946" y="14575"/>
                    </a:cubicBezTo>
                    <a:cubicBezTo>
                      <a:pt x="3163" y="14668"/>
                      <a:pt x="3392" y="14751"/>
                      <a:pt x="3631" y="14813"/>
                    </a:cubicBezTo>
                    <a:cubicBezTo>
                      <a:pt x="3869" y="14875"/>
                      <a:pt x="4129" y="14927"/>
                      <a:pt x="4419" y="14958"/>
                    </a:cubicBezTo>
                    <a:lnTo>
                      <a:pt x="4450" y="14958"/>
                    </a:lnTo>
                    <a:cubicBezTo>
                      <a:pt x="4958" y="15083"/>
                      <a:pt x="5528" y="15135"/>
                      <a:pt x="6182" y="15135"/>
                    </a:cubicBezTo>
                    <a:lnTo>
                      <a:pt x="6431" y="15135"/>
                    </a:lnTo>
                    <a:cubicBezTo>
                      <a:pt x="6556" y="15135"/>
                      <a:pt x="6669" y="15124"/>
                      <a:pt x="6794" y="15124"/>
                    </a:cubicBezTo>
                    <a:cubicBezTo>
                      <a:pt x="6628" y="15093"/>
                      <a:pt x="6473" y="15062"/>
                      <a:pt x="6307" y="15031"/>
                    </a:cubicBezTo>
                    <a:cubicBezTo>
                      <a:pt x="5975" y="14958"/>
                      <a:pt x="5643" y="14875"/>
                      <a:pt x="5311" y="14771"/>
                    </a:cubicBezTo>
                    <a:cubicBezTo>
                      <a:pt x="4989" y="14679"/>
                      <a:pt x="4668" y="14575"/>
                      <a:pt x="4357" y="14440"/>
                    </a:cubicBezTo>
                    <a:cubicBezTo>
                      <a:pt x="3765" y="14191"/>
                      <a:pt x="3205" y="13869"/>
                      <a:pt x="2728" y="13444"/>
                    </a:cubicBezTo>
                    <a:cubicBezTo>
                      <a:pt x="2500" y="13247"/>
                      <a:pt x="2292" y="13019"/>
                      <a:pt x="2105" y="12770"/>
                    </a:cubicBezTo>
                    <a:cubicBezTo>
                      <a:pt x="1919" y="12521"/>
                      <a:pt x="1763" y="12240"/>
                      <a:pt x="1639" y="11950"/>
                    </a:cubicBezTo>
                    <a:cubicBezTo>
                      <a:pt x="1515" y="11639"/>
                      <a:pt x="1411" y="11318"/>
                      <a:pt x="1358" y="10975"/>
                    </a:cubicBezTo>
                    <a:cubicBezTo>
                      <a:pt x="1328" y="10799"/>
                      <a:pt x="1307" y="10612"/>
                      <a:pt x="1286" y="10426"/>
                    </a:cubicBezTo>
                    <a:cubicBezTo>
                      <a:pt x="1276" y="10228"/>
                      <a:pt x="1276" y="10041"/>
                      <a:pt x="1276" y="9855"/>
                    </a:cubicBezTo>
                    <a:cubicBezTo>
                      <a:pt x="1276" y="9087"/>
                      <a:pt x="1358" y="8319"/>
                      <a:pt x="1524" y="7573"/>
                    </a:cubicBezTo>
                    <a:cubicBezTo>
                      <a:pt x="1690" y="6836"/>
                      <a:pt x="1919" y="6110"/>
                      <a:pt x="2230" y="5415"/>
                    </a:cubicBezTo>
                    <a:cubicBezTo>
                      <a:pt x="2842" y="4036"/>
                      <a:pt x="3724" y="2770"/>
                      <a:pt x="4813" y="1712"/>
                    </a:cubicBezTo>
                    <a:cubicBezTo>
                      <a:pt x="5362" y="1194"/>
                      <a:pt x="5964" y="716"/>
                      <a:pt x="6607" y="311"/>
                    </a:cubicBezTo>
                    <a:cubicBezTo>
                      <a:pt x="6784" y="198"/>
                      <a:pt x="6960" y="94"/>
                      <a:pt x="71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9"/>
              <p:cNvSpPr/>
              <p:nvPr/>
            </p:nvSpPr>
            <p:spPr>
              <a:xfrm>
                <a:off x="5927916" y="3024031"/>
                <a:ext cx="87025" cy="65979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1464" extrusionOk="0">
                    <a:moveTo>
                      <a:pt x="769" y="1"/>
                    </a:moveTo>
                    <a:cubicBezTo>
                      <a:pt x="738" y="1"/>
                      <a:pt x="706" y="11"/>
                      <a:pt x="686" y="32"/>
                    </a:cubicBezTo>
                    <a:lnTo>
                      <a:pt x="676" y="32"/>
                    </a:lnTo>
                    <a:cubicBezTo>
                      <a:pt x="665" y="42"/>
                      <a:pt x="665" y="42"/>
                      <a:pt x="655" y="42"/>
                    </a:cubicBezTo>
                    <a:cubicBezTo>
                      <a:pt x="603" y="74"/>
                      <a:pt x="582" y="136"/>
                      <a:pt x="613" y="187"/>
                    </a:cubicBezTo>
                    <a:cubicBezTo>
                      <a:pt x="634" y="250"/>
                      <a:pt x="655" y="302"/>
                      <a:pt x="686" y="364"/>
                    </a:cubicBezTo>
                    <a:cubicBezTo>
                      <a:pt x="727" y="509"/>
                      <a:pt x="759" y="634"/>
                      <a:pt x="769" y="768"/>
                    </a:cubicBezTo>
                    <a:cubicBezTo>
                      <a:pt x="769" y="841"/>
                      <a:pt x="769" y="903"/>
                      <a:pt x="759" y="976"/>
                    </a:cubicBezTo>
                    <a:cubicBezTo>
                      <a:pt x="748" y="1017"/>
                      <a:pt x="738" y="1049"/>
                      <a:pt x="727" y="1079"/>
                    </a:cubicBezTo>
                    <a:cubicBezTo>
                      <a:pt x="706" y="1100"/>
                      <a:pt x="696" y="1121"/>
                      <a:pt x="686" y="1142"/>
                    </a:cubicBezTo>
                    <a:cubicBezTo>
                      <a:pt x="665" y="1162"/>
                      <a:pt x="634" y="1183"/>
                      <a:pt x="613" y="1204"/>
                    </a:cubicBezTo>
                    <a:lnTo>
                      <a:pt x="551" y="1235"/>
                    </a:lnTo>
                    <a:cubicBezTo>
                      <a:pt x="530" y="1235"/>
                      <a:pt x="510" y="1245"/>
                      <a:pt x="499" y="1245"/>
                    </a:cubicBezTo>
                    <a:lnTo>
                      <a:pt x="468" y="1245"/>
                    </a:lnTo>
                    <a:cubicBezTo>
                      <a:pt x="457" y="1245"/>
                      <a:pt x="447" y="1245"/>
                      <a:pt x="437" y="1235"/>
                    </a:cubicBezTo>
                    <a:cubicBezTo>
                      <a:pt x="416" y="1235"/>
                      <a:pt x="406" y="1225"/>
                      <a:pt x="385" y="1225"/>
                    </a:cubicBezTo>
                    <a:cubicBezTo>
                      <a:pt x="364" y="1215"/>
                      <a:pt x="344" y="1194"/>
                      <a:pt x="323" y="1183"/>
                    </a:cubicBezTo>
                    <a:cubicBezTo>
                      <a:pt x="312" y="1162"/>
                      <a:pt x="291" y="1152"/>
                      <a:pt x="281" y="1132"/>
                    </a:cubicBezTo>
                    <a:cubicBezTo>
                      <a:pt x="261" y="1100"/>
                      <a:pt x="250" y="1079"/>
                      <a:pt x="240" y="1049"/>
                    </a:cubicBezTo>
                    <a:cubicBezTo>
                      <a:pt x="229" y="1017"/>
                      <a:pt x="229" y="976"/>
                      <a:pt x="219" y="945"/>
                    </a:cubicBezTo>
                    <a:cubicBezTo>
                      <a:pt x="208" y="893"/>
                      <a:pt x="157" y="862"/>
                      <a:pt x="115" y="862"/>
                    </a:cubicBezTo>
                    <a:lnTo>
                      <a:pt x="95" y="862"/>
                    </a:lnTo>
                    <a:cubicBezTo>
                      <a:pt x="63" y="872"/>
                      <a:pt x="32" y="883"/>
                      <a:pt x="22" y="903"/>
                    </a:cubicBezTo>
                    <a:cubicBezTo>
                      <a:pt x="1" y="934"/>
                      <a:pt x="1" y="955"/>
                      <a:pt x="1" y="996"/>
                    </a:cubicBezTo>
                    <a:cubicBezTo>
                      <a:pt x="12" y="1059"/>
                      <a:pt x="32" y="1111"/>
                      <a:pt x="42" y="1142"/>
                    </a:cubicBezTo>
                    <a:cubicBezTo>
                      <a:pt x="63" y="1194"/>
                      <a:pt x="84" y="1235"/>
                      <a:pt x="115" y="1277"/>
                    </a:cubicBezTo>
                    <a:cubicBezTo>
                      <a:pt x="167" y="1349"/>
                      <a:pt x="240" y="1401"/>
                      <a:pt x="333" y="1443"/>
                    </a:cubicBezTo>
                    <a:cubicBezTo>
                      <a:pt x="364" y="1453"/>
                      <a:pt x="416" y="1464"/>
                      <a:pt x="457" y="1464"/>
                    </a:cubicBezTo>
                    <a:cubicBezTo>
                      <a:pt x="510" y="1464"/>
                      <a:pt x="551" y="1464"/>
                      <a:pt x="603" y="1443"/>
                    </a:cubicBezTo>
                    <a:cubicBezTo>
                      <a:pt x="696" y="1422"/>
                      <a:pt x="789" y="1360"/>
                      <a:pt x="862" y="1266"/>
                    </a:cubicBezTo>
                    <a:cubicBezTo>
                      <a:pt x="945" y="1162"/>
                      <a:pt x="987" y="1028"/>
                      <a:pt x="987" y="841"/>
                    </a:cubicBezTo>
                    <a:cubicBezTo>
                      <a:pt x="1100" y="945"/>
                      <a:pt x="1246" y="996"/>
                      <a:pt x="1381" y="1007"/>
                    </a:cubicBezTo>
                    <a:lnTo>
                      <a:pt x="1402" y="1007"/>
                    </a:lnTo>
                    <a:cubicBezTo>
                      <a:pt x="1411" y="1008"/>
                      <a:pt x="1420" y="1008"/>
                      <a:pt x="1429" y="1008"/>
                    </a:cubicBezTo>
                    <a:cubicBezTo>
                      <a:pt x="1605" y="1008"/>
                      <a:pt x="1758" y="918"/>
                      <a:pt x="1837" y="789"/>
                    </a:cubicBezTo>
                    <a:cubicBezTo>
                      <a:pt x="1930" y="623"/>
                      <a:pt x="1920" y="416"/>
                      <a:pt x="1817" y="167"/>
                    </a:cubicBezTo>
                    <a:cubicBezTo>
                      <a:pt x="1806" y="125"/>
                      <a:pt x="1764" y="104"/>
                      <a:pt x="1723" y="104"/>
                    </a:cubicBezTo>
                    <a:cubicBezTo>
                      <a:pt x="1702" y="104"/>
                      <a:pt x="1681" y="104"/>
                      <a:pt x="1671" y="115"/>
                    </a:cubicBezTo>
                    <a:cubicBezTo>
                      <a:pt x="1619" y="136"/>
                      <a:pt x="1598" y="198"/>
                      <a:pt x="1619" y="260"/>
                    </a:cubicBezTo>
                    <a:lnTo>
                      <a:pt x="1640" y="302"/>
                    </a:lnTo>
                    <a:lnTo>
                      <a:pt x="1640" y="312"/>
                    </a:lnTo>
                    <a:cubicBezTo>
                      <a:pt x="1661" y="385"/>
                      <a:pt x="1671" y="447"/>
                      <a:pt x="1681" y="499"/>
                    </a:cubicBezTo>
                    <a:cubicBezTo>
                      <a:pt x="1681" y="530"/>
                      <a:pt x="1681" y="561"/>
                      <a:pt x="1671" y="592"/>
                    </a:cubicBezTo>
                    <a:cubicBezTo>
                      <a:pt x="1671" y="613"/>
                      <a:pt x="1661" y="634"/>
                      <a:pt x="1651" y="655"/>
                    </a:cubicBezTo>
                    <a:cubicBezTo>
                      <a:pt x="1640" y="675"/>
                      <a:pt x="1630" y="696"/>
                      <a:pt x="1619" y="706"/>
                    </a:cubicBezTo>
                    <a:cubicBezTo>
                      <a:pt x="1609" y="717"/>
                      <a:pt x="1598" y="727"/>
                      <a:pt x="1578" y="738"/>
                    </a:cubicBezTo>
                    <a:cubicBezTo>
                      <a:pt x="1568" y="747"/>
                      <a:pt x="1547" y="758"/>
                      <a:pt x="1526" y="768"/>
                    </a:cubicBezTo>
                    <a:cubicBezTo>
                      <a:pt x="1505" y="779"/>
                      <a:pt x="1474" y="779"/>
                      <a:pt x="1443" y="789"/>
                    </a:cubicBezTo>
                    <a:lnTo>
                      <a:pt x="1402" y="789"/>
                    </a:lnTo>
                    <a:cubicBezTo>
                      <a:pt x="1381" y="789"/>
                      <a:pt x="1360" y="779"/>
                      <a:pt x="1339" y="779"/>
                    </a:cubicBezTo>
                    <a:cubicBezTo>
                      <a:pt x="1298" y="768"/>
                      <a:pt x="1266" y="758"/>
                      <a:pt x="1225" y="738"/>
                    </a:cubicBezTo>
                    <a:cubicBezTo>
                      <a:pt x="1183" y="717"/>
                      <a:pt x="1142" y="685"/>
                      <a:pt x="1111" y="655"/>
                    </a:cubicBezTo>
                    <a:cubicBezTo>
                      <a:pt x="1070" y="623"/>
                      <a:pt x="1038" y="592"/>
                      <a:pt x="1008" y="540"/>
                    </a:cubicBezTo>
                    <a:cubicBezTo>
                      <a:pt x="976" y="489"/>
                      <a:pt x="945" y="436"/>
                      <a:pt x="925" y="374"/>
                    </a:cubicBezTo>
                    <a:cubicBezTo>
                      <a:pt x="893" y="291"/>
                      <a:pt x="883" y="208"/>
                      <a:pt x="872" y="125"/>
                    </a:cubicBezTo>
                    <a:cubicBezTo>
                      <a:pt x="872" y="94"/>
                      <a:pt x="862" y="63"/>
                      <a:pt x="842" y="42"/>
                    </a:cubicBezTo>
                    <a:cubicBezTo>
                      <a:pt x="831" y="21"/>
                      <a:pt x="800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9"/>
              <p:cNvSpPr/>
              <p:nvPr/>
            </p:nvSpPr>
            <p:spPr>
              <a:xfrm>
                <a:off x="5905066" y="2973104"/>
                <a:ext cx="81798" cy="60796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349" extrusionOk="0">
                    <a:moveTo>
                      <a:pt x="1276" y="0"/>
                    </a:moveTo>
                    <a:cubicBezTo>
                      <a:pt x="1203" y="10"/>
                      <a:pt x="1130" y="21"/>
                      <a:pt x="1068" y="31"/>
                    </a:cubicBezTo>
                    <a:cubicBezTo>
                      <a:pt x="1006" y="52"/>
                      <a:pt x="923" y="73"/>
                      <a:pt x="840" y="104"/>
                    </a:cubicBezTo>
                    <a:cubicBezTo>
                      <a:pt x="705" y="156"/>
                      <a:pt x="560" y="229"/>
                      <a:pt x="436" y="312"/>
                    </a:cubicBezTo>
                    <a:cubicBezTo>
                      <a:pt x="383" y="353"/>
                      <a:pt x="332" y="384"/>
                      <a:pt x="280" y="436"/>
                    </a:cubicBezTo>
                    <a:cubicBezTo>
                      <a:pt x="238" y="467"/>
                      <a:pt x="197" y="519"/>
                      <a:pt x="166" y="570"/>
                    </a:cubicBezTo>
                    <a:cubicBezTo>
                      <a:pt x="42" y="736"/>
                      <a:pt x="0" y="882"/>
                      <a:pt x="52" y="996"/>
                    </a:cubicBezTo>
                    <a:cubicBezTo>
                      <a:pt x="104" y="1131"/>
                      <a:pt x="249" y="1204"/>
                      <a:pt x="363" y="1234"/>
                    </a:cubicBezTo>
                    <a:cubicBezTo>
                      <a:pt x="436" y="1266"/>
                      <a:pt x="519" y="1276"/>
                      <a:pt x="591" y="1287"/>
                    </a:cubicBezTo>
                    <a:cubicBezTo>
                      <a:pt x="674" y="1307"/>
                      <a:pt x="757" y="1317"/>
                      <a:pt x="840" y="1317"/>
                    </a:cubicBezTo>
                    <a:cubicBezTo>
                      <a:pt x="923" y="1328"/>
                      <a:pt x="1006" y="1328"/>
                      <a:pt x="1100" y="1338"/>
                    </a:cubicBezTo>
                    <a:lnTo>
                      <a:pt x="1245" y="1338"/>
                    </a:lnTo>
                    <a:cubicBezTo>
                      <a:pt x="1245" y="1349"/>
                      <a:pt x="1255" y="1349"/>
                      <a:pt x="1266" y="1349"/>
                    </a:cubicBezTo>
                    <a:cubicBezTo>
                      <a:pt x="1276" y="1349"/>
                      <a:pt x="1296" y="1349"/>
                      <a:pt x="1307" y="1338"/>
                    </a:cubicBezTo>
                    <a:cubicBezTo>
                      <a:pt x="1379" y="1266"/>
                      <a:pt x="1442" y="1193"/>
                      <a:pt x="1525" y="1079"/>
                    </a:cubicBezTo>
                    <a:cubicBezTo>
                      <a:pt x="1607" y="965"/>
                      <a:pt x="1681" y="840"/>
                      <a:pt x="1732" y="726"/>
                    </a:cubicBezTo>
                    <a:cubicBezTo>
                      <a:pt x="1794" y="591"/>
                      <a:pt x="1815" y="478"/>
                      <a:pt x="1805" y="363"/>
                    </a:cubicBezTo>
                    <a:cubicBezTo>
                      <a:pt x="1805" y="342"/>
                      <a:pt x="1805" y="312"/>
                      <a:pt x="1794" y="291"/>
                    </a:cubicBezTo>
                    <a:cubicBezTo>
                      <a:pt x="1784" y="259"/>
                      <a:pt x="1773" y="239"/>
                      <a:pt x="1764" y="218"/>
                    </a:cubicBezTo>
                    <a:cubicBezTo>
                      <a:pt x="1743" y="166"/>
                      <a:pt x="1701" y="114"/>
                      <a:pt x="1639" y="83"/>
                    </a:cubicBezTo>
                    <a:cubicBezTo>
                      <a:pt x="1587" y="52"/>
                      <a:pt x="1535" y="31"/>
                      <a:pt x="1462" y="10"/>
                    </a:cubicBezTo>
                    <a:cubicBezTo>
                      <a:pt x="1400" y="10"/>
                      <a:pt x="1349" y="0"/>
                      <a:pt x="12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9"/>
              <p:cNvSpPr/>
              <p:nvPr/>
            </p:nvSpPr>
            <p:spPr>
              <a:xfrm>
                <a:off x="5927465" y="3026375"/>
                <a:ext cx="30916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36" extrusionOk="0">
                    <a:moveTo>
                      <a:pt x="42" y="1"/>
                    </a:moveTo>
                    <a:cubicBezTo>
                      <a:pt x="32" y="1"/>
                      <a:pt x="22" y="1"/>
                      <a:pt x="22" y="11"/>
                    </a:cubicBezTo>
                    <a:cubicBezTo>
                      <a:pt x="11" y="11"/>
                      <a:pt x="1" y="22"/>
                      <a:pt x="1" y="32"/>
                    </a:cubicBezTo>
                    <a:cubicBezTo>
                      <a:pt x="1" y="42"/>
                      <a:pt x="1" y="52"/>
                      <a:pt x="11" y="63"/>
                    </a:cubicBezTo>
                    <a:cubicBezTo>
                      <a:pt x="11" y="63"/>
                      <a:pt x="22" y="73"/>
                      <a:pt x="32" y="73"/>
                    </a:cubicBezTo>
                    <a:cubicBezTo>
                      <a:pt x="135" y="73"/>
                      <a:pt x="229" y="84"/>
                      <a:pt x="322" y="94"/>
                    </a:cubicBezTo>
                    <a:cubicBezTo>
                      <a:pt x="437" y="115"/>
                      <a:pt x="540" y="125"/>
                      <a:pt x="644" y="135"/>
                    </a:cubicBezTo>
                    <a:cubicBezTo>
                      <a:pt x="665" y="135"/>
                      <a:pt x="686" y="125"/>
                      <a:pt x="686" y="105"/>
                    </a:cubicBezTo>
                    <a:cubicBezTo>
                      <a:pt x="686" y="84"/>
                      <a:pt x="675" y="63"/>
                      <a:pt x="654" y="63"/>
                    </a:cubicBezTo>
                    <a:cubicBezTo>
                      <a:pt x="561" y="52"/>
                      <a:pt x="457" y="42"/>
                      <a:pt x="364" y="32"/>
                    </a:cubicBezTo>
                    <a:cubicBezTo>
                      <a:pt x="260" y="11"/>
                      <a:pt x="146" y="1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9"/>
              <p:cNvSpPr/>
              <p:nvPr/>
            </p:nvSpPr>
            <p:spPr>
              <a:xfrm>
                <a:off x="5932603" y="3026825"/>
                <a:ext cx="29519" cy="6174"/>
              </a:xfrm>
              <a:custGeom>
                <a:avLst/>
                <a:gdLst/>
                <a:ahLst/>
                <a:cxnLst/>
                <a:rect l="l" t="t" r="r" b="b"/>
                <a:pathLst>
                  <a:path w="655" h="137" extrusionOk="0">
                    <a:moveTo>
                      <a:pt x="42" y="1"/>
                    </a:moveTo>
                    <a:cubicBezTo>
                      <a:pt x="32" y="1"/>
                      <a:pt x="21" y="1"/>
                      <a:pt x="11" y="12"/>
                    </a:cubicBezTo>
                    <a:cubicBezTo>
                      <a:pt x="1" y="12"/>
                      <a:pt x="1" y="22"/>
                      <a:pt x="1" y="32"/>
                    </a:cubicBezTo>
                    <a:lnTo>
                      <a:pt x="1" y="53"/>
                    </a:lnTo>
                    <a:cubicBezTo>
                      <a:pt x="11" y="63"/>
                      <a:pt x="21" y="74"/>
                      <a:pt x="32" y="74"/>
                    </a:cubicBezTo>
                    <a:cubicBezTo>
                      <a:pt x="74" y="84"/>
                      <a:pt x="115" y="95"/>
                      <a:pt x="157" y="95"/>
                    </a:cubicBezTo>
                    <a:cubicBezTo>
                      <a:pt x="208" y="105"/>
                      <a:pt x="270" y="115"/>
                      <a:pt x="323" y="115"/>
                    </a:cubicBezTo>
                    <a:cubicBezTo>
                      <a:pt x="416" y="125"/>
                      <a:pt x="519" y="125"/>
                      <a:pt x="613" y="136"/>
                    </a:cubicBezTo>
                    <a:cubicBezTo>
                      <a:pt x="634" y="136"/>
                      <a:pt x="655" y="125"/>
                      <a:pt x="655" y="105"/>
                    </a:cubicBezTo>
                    <a:cubicBezTo>
                      <a:pt x="655" y="84"/>
                      <a:pt x="644" y="63"/>
                      <a:pt x="623" y="63"/>
                    </a:cubicBezTo>
                    <a:cubicBezTo>
                      <a:pt x="530" y="53"/>
                      <a:pt x="426" y="53"/>
                      <a:pt x="333" y="42"/>
                    </a:cubicBezTo>
                    <a:cubicBezTo>
                      <a:pt x="229" y="42"/>
                      <a:pt x="136" y="22"/>
                      <a:pt x="42" y="1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9"/>
              <p:cNvSpPr/>
              <p:nvPr/>
            </p:nvSpPr>
            <p:spPr>
              <a:xfrm>
                <a:off x="5938236" y="3027772"/>
                <a:ext cx="23886" cy="585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30" extrusionOk="0">
                    <a:moveTo>
                      <a:pt x="52" y="1"/>
                    </a:moveTo>
                    <a:cubicBezTo>
                      <a:pt x="32" y="1"/>
                      <a:pt x="11" y="11"/>
                      <a:pt x="0" y="32"/>
                    </a:cubicBezTo>
                    <a:cubicBezTo>
                      <a:pt x="0" y="63"/>
                      <a:pt x="21" y="84"/>
                      <a:pt x="42" y="84"/>
                    </a:cubicBezTo>
                    <a:cubicBezTo>
                      <a:pt x="115" y="94"/>
                      <a:pt x="187" y="115"/>
                      <a:pt x="260" y="115"/>
                    </a:cubicBezTo>
                    <a:cubicBezTo>
                      <a:pt x="311" y="122"/>
                      <a:pt x="367" y="130"/>
                      <a:pt x="421" y="130"/>
                    </a:cubicBezTo>
                    <a:cubicBezTo>
                      <a:pt x="444" y="130"/>
                      <a:pt x="467" y="128"/>
                      <a:pt x="488" y="125"/>
                    </a:cubicBezTo>
                    <a:cubicBezTo>
                      <a:pt x="509" y="125"/>
                      <a:pt x="530" y="104"/>
                      <a:pt x="530" y="94"/>
                    </a:cubicBezTo>
                    <a:cubicBezTo>
                      <a:pt x="530" y="74"/>
                      <a:pt x="519" y="42"/>
                      <a:pt x="498" y="42"/>
                    </a:cubicBezTo>
                    <a:lnTo>
                      <a:pt x="384" y="42"/>
                    </a:lnTo>
                    <a:cubicBezTo>
                      <a:pt x="343" y="42"/>
                      <a:pt x="311" y="32"/>
                      <a:pt x="270" y="32"/>
                    </a:cubicBez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9"/>
              <p:cNvSpPr/>
              <p:nvPr/>
            </p:nvSpPr>
            <p:spPr>
              <a:xfrm>
                <a:off x="5939633" y="3028268"/>
                <a:ext cx="23886" cy="5183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15" extrusionOk="0">
                    <a:moveTo>
                      <a:pt x="42" y="0"/>
                    </a:moveTo>
                    <a:cubicBezTo>
                      <a:pt x="31" y="0"/>
                      <a:pt x="11" y="10"/>
                      <a:pt x="1" y="31"/>
                    </a:cubicBezTo>
                    <a:cubicBezTo>
                      <a:pt x="1" y="52"/>
                      <a:pt x="21" y="73"/>
                      <a:pt x="31" y="73"/>
                    </a:cubicBezTo>
                    <a:lnTo>
                      <a:pt x="250" y="104"/>
                    </a:lnTo>
                    <a:cubicBezTo>
                      <a:pt x="333" y="114"/>
                      <a:pt x="405" y="114"/>
                      <a:pt x="488" y="114"/>
                    </a:cubicBezTo>
                    <a:lnTo>
                      <a:pt x="509" y="114"/>
                    </a:lnTo>
                    <a:cubicBezTo>
                      <a:pt x="519" y="104"/>
                      <a:pt x="529" y="93"/>
                      <a:pt x="529" y="83"/>
                    </a:cubicBezTo>
                    <a:cubicBezTo>
                      <a:pt x="529" y="73"/>
                      <a:pt x="519" y="52"/>
                      <a:pt x="499" y="42"/>
                    </a:cubicBezTo>
                    <a:cubicBezTo>
                      <a:pt x="426" y="42"/>
                      <a:pt x="353" y="42"/>
                      <a:pt x="280" y="31"/>
                    </a:cubicBezTo>
                    <a:cubicBezTo>
                      <a:pt x="208" y="31"/>
                      <a:pt x="125" y="21"/>
                      <a:pt x="4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9"/>
              <p:cNvSpPr/>
              <p:nvPr/>
            </p:nvSpPr>
            <p:spPr>
              <a:xfrm>
                <a:off x="5944320" y="3029079"/>
                <a:ext cx="19694" cy="527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117" extrusionOk="0">
                    <a:moveTo>
                      <a:pt x="40" y="0"/>
                    </a:moveTo>
                    <a:cubicBezTo>
                      <a:pt x="24" y="0"/>
                      <a:pt x="10" y="17"/>
                      <a:pt x="10" y="34"/>
                    </a:cubicBezTo>
                    <a:cubicBezTo>
                      <a:pt x="0" y="65"/>
                      <a:pt x="21" y="75"/>
                      <a:pt x="42" y="86"/>
                    </a:cubicBezTo>
                    <a:cubicBezTo>
                      <a:pt x="93" y="96"/>
                      <a:pt x="146" y="107"/>
                      <a:pt x="197" y="107"/>
                    </a:cubicBezTo>
                    <a:cubicBezTo>
                      <a:pt x="259" y="117"/>
                      <a:pt x="322" y="117"/>
                      <a:pt x="384" y="117"/>
                    </a:cubicBezTo>
                    <a:lnTo>
                      <a:pt x="415" y="117"/>
                    </a:lnTo>
                    <a:cubicBezTo>
                      <a:pt x="425" y="107"/>
                      <a:pt x="436" y="96"/>
                      <a:pt x="436" y="86"/>
                    </a:cubicBezTo>
                    <a:cubicBezTo>
                      <a:pt x="436" y="65"/>
                      <a:pt x="425" y="45"/>
                      <a:pt x="405" y="34"/>
                    </a:cubicBezTo>
                    <a:cubicBezTo>
                      <a:pt x="342" y="34"/>
                      <a:pt x="291" y="24"/>
                      <a:pt x="239" y="24"/>
                    </a:cubicBezTo>
                    <a:cubicBezTo>
                      <a:pt x="176" y="24"/>
                      <a:pt x="114" y="13"/>
                      <a:pt x="52" y="3"/>
                    </a:cubicBezTo>
                    <a:cubicBezTo>
                      <a:pt x="48" y="1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9"/>
              <p:cNvSpPr/>
              <p:nvPr/>
            </p:nvSpPr>
            <p:spPr>
              <a:xfrm>
                <a:off x="5927465" y="3026735"/>
                <a:ext cx="27176" cy="626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139" extrusionOk="0">
                    <a:moveTo>
                      <a:pt x="32" y="0"/>
                    </a:moveTo>
                    <a:cubicBezTo>
                      <a:pt x="18" y="0"/>
                      <a:pt x="9" y="17"/>
                      <a:pt x="1" y="34"/>
                    </a:cubicBezTo>
                    <a:cubicBezTo>
                      <a:pt x="1" y="55"/>
                      <a:pt x="11" y="65"/>
                      <a:pt x="32" y="76"/>
                    </a:cubicBezTo>
                    <a:lnTo>
                      <a:pt x="281" y="107"/>
                    </a:lnTo>
                    <a:lnTo>
                      <a:pt x="561" y="138"/>
                    </a:lnTo>
                    <a:cubicBezTo>
                      <a:pt x="571" y="138"/>
                      <a:pt x="582" y="127"/>
                      <a:pt x="592" y="127"/>
                    </a:cubicBezTo>
                    <a:cubicBezTo>
                      <a:pt x="592" y="117"/>
                      <a:pt x="603" y="107"/>
                      <a:pt x="603" y="97"/>
                    </a:cubicBezTo>
                    <a:cubicBezTo>
                      <a:pt x="603" y="86"/>
                      <a:pt x="592" y="65"/>
                      <a:pt x="571" y="55"/>
                    </a:cubicBezTo>
                    <a:cubicBezTo>
                      <a:pt x="488" y="55"/>
                      <a:pt x="405" y="44"/>
                      <a:pt x="322" y="34"/>
                    </a:cubicBezTo>
                    <a:lnTo>
                      <a:pt x="42" y="3"/>
                    </a:ln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rgbClr val="F58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9"/>
              <p:cNvSpPr/>
              <p:nvPr/>
            </p:nvSpPr>
            <p:spPr>
              <a:xfrm>
                <a:off x="5905066" y="2989464"/>
                <a:ext cx="61742" cy="4538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07" extrusionOk="0">
                    <a:moveTo>
                      <a:pt x="363" y="0"/>
                    </a:moveTo>
                    <a:cubicBezTo>
                      <a:pt x="342" y="21"/>
                      <a:pt x="311" y="42"/>
                      <a:pt x="280" y="73"/>
                    </a:cubicBezTo>
                    <a:cubicBezTo>
                      <a:pt x="238" y="104"/>
                      <a:pt x="197" y="156"/>
                      <a:pt x="155" y="207"/>
                    </a:cubicBezTo>
                    <a:cubicBezTo>
                      <a:pt x="42" y="373"/>
                      <a:pt x="0" y="519"/>
                      <a:pt x="52" y="643"/>
                    </a:cubicBezTo>
                    <a:cubicBezTo>
                      <a:pt x="104" y="768"/>
                      <a:pt x="249" y="841"/>
                      <a:pt x="353" y="871"/>
                    </a:cubicBezTo>
                    <a:cubicBezTo>
                      <a:pt x="436" y="903"/>
                      <a:pt x="519" y="924"/>
                      <a:pt x="591" y="934"/>
                    </a:cubicBezTo>
                    <a:lnTo>
                      <a:pt x="840" y="965"/>
                    </a:lnTo>
                    <a:lnTo>
                      <a:pt x="913" y="965"/>
                    </a:lnTo>
                    <a:cubicBezTo>
                      <a:pt x="964" y="975"/>
                      <a:pt x="1017" y="986"/>
                      <a:pt x="1068" y="986"/>
                    </a:cubicBezTo>
                    <a:cubicBezTo>
                      <a:pt x="1110" y="996"/>
                      <a:pt x="1151" y="996"/>
                      <a:pt x="1193" y="996"/>
                    </a:cubicBezTo>
                    <a:cubicBezTo>
                      <a:pt x="1213" y="1007"/>
                      <a:pt x="1234" y="1007"/>
                      <a:pt x="1255" y="1007"/>
                    </a:cubicBezTo>
                    <a:cubicBezTo>
                      <a:pt x="1276" y="1007"/>
                      <a:pt x="1286" y="1007"/>
                      <a:pt x="1296" y="996"/>
                    </a:cubicBezTo>
                    <a:cubicBezTo>
                      <a:pt x="1296" y="986"/>
                      <a:pt x="1307" y="986"/>
                      <a:pt x="1307" y="975"/>
                    </a:cubicBezTo>
                    <a:lnTo>
                      <a:pt x="1369" y="913"/>
                    </a:lnTo>
                    <a:lnTo>
                      <a:pt x="1359" y="913"/>
                    </a:lnTo>
                    <a:cubicBezTo>
                      <a:pt x="1245" y="903"/>
                      <a:pt x="1130" y="871"/>
                      <a:pt x="1027" y="830"/>
                    </a:cubicBezTo>
                    <a:cubicBezTo>
                      <a:pt x="923" y="788"/>
                      <a:pt x="809" y="726"/>
                      <a:pt x="726" y="664"/>
                    </a:cubicBezTo>
                    <a:cubicBezTo>
                      <a:pt x="653" y="602"/>
                      <a:pt x="581" y="539"/>
                      <a:pt x="529" y="456"/>
                    </a:cubicBezTo>
                    <a:cubicBezTo>
                      <a:pt x="487" y="394"/>
                      <a:pt x="446" y="311"/>
                      <a:pt x="415" y="239"/>
                    </a:cubicBezTo>
                    <a:cubicBezTo>
                      <a:pt x="383" y="156"/>
                      <a:pt x="363" y="83"/>
                      <a:pt x="3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9"/>
              <p:cNvSpPr/>
              <p:nvPr/>
            </p:nvSpPr>
            <p:spPr>
              <a:xfrm>
                <a:off x="5704018" y="3025654"/>
                <a:ext cx="71567" cy="9031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2004" extrusionOk="0">
                    <a:moveTo>
                      <a:pt x="548" y="1"/>
                    </a:moveTo>
                    <a:cubicBezTo>
                      <a:pt x="498" y="1"/>
                      <a:pt x="450" y="9"/>
                      <a:pt x="405" y="27"/>
                    </a:cubicBezTo>
                    <a:cubicBezTo>
                      <a:pt x="84" y="162"/>
                      <a:pt x="1" y="702"/>
                      <a:pt x="218" y="1241"/>
                    </a:cubicBezTo>
                    <a:cubicBezTo>
                      <a:pt x="405" y="1694"/>
                      <a:pt x="753" y="2003"/>
                      <a:pt x="1050" y="2003"/>
                    </a:cubicBezTo>
                    <a:cubicBezTo>
                      <a:pt x="1100" y="2003"/>
                      <a:pt x="1148" y="1995"/>
                      <a:pt x="1193" y="1977"/>
                    </a:cubicBezTo>
                    <a:cubicBezTo>
                      <a:pt x="1504" y="1843"/>
                      <a:pt x="1587" y="1303"/>
                      <a:pt x="1380" y="774"/>
                    </a:cubicBezTo>
                    <a:cubicBezTo>
                      <a:pt x="1193" y="311"/>
                      <a:pt x="846" y="1"/>
                      <a:pt x="5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9"/>
              <p:cNvSpPr/>
              <p:nvPr/>
            </p:nvSpPr>
            <p:spPr>
              <a:xfrm>
                <a:off x="6059334" y="2878326"/>
                <a:ext cx="70170" cy="83916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62" extrusionOk="0">
                    <a:moveTo>
                      <a:pt x="500" y="0"/>
                    </a:moveTo>
                    <a:cubicBezTo>
                      <a:pt x="441" y="0"/>
                      <a:pt x="384" y="13"/>
                      <a:pt x="332" y="39"/>
                    </a:cubicBezTo>
                    <a:cubicBezTo>
                      <a:pt x="42" y="184"/>
                      <a:pt x="0" y="703"/>
                      <a:pt x="249" y="1200"/>
                    </a:cubicBezTo>
                    <a:cubicBezTo>
                      <a:pt x="454" y="1601"/>
                      <a:pt x="784" y="1861"/>
                      <a:pt x="1056" y="1861"/>
                    </a:cubicBezTo>
                    <a:cubicBezTo>
                      <a:pt x="1116" y="1861"/>
                      <a:pt x="1172" y="1849"/>
                      <a:pt x="1224" y="1823"/>
                    </a:cubicBezTo>
                    <a:cubicBezTo>
                      <a:pt x="1515" y="1678"/>
                      <a:pt x="1556" y="1159"/>
                      <a:pt x="1307" y="661"/>
                    </a:cubicBezTo>
                    <a:cubicBezTo>
                      <a:pt x="1103" y="261"/>
                      <a:pt x="772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9"/>
              <p:cNvSpPr/>
              <p:nvPr/>
            </p:nvSpPr>
            <p:spPr>
              <a:xfrm>
                <a:off x="5619876" y="2888962"/>
                <a:ext cx="89820" cy="77651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723" extrusionOk="0">
                    <a:moveTo>
                      <a:pt x="1587" y="0"/>
                    </a:moveTo>
                    <a:cubicBezTo>
                      <a:pt x="1317" y="0"/>
                      <a:pt x="955" y="155"/>
                      <a:pt x="633" y="425"/>
                    </a:cubicBezTo>
                    <a:cubicBezTo>
                      <a:pt x="395" y="623"/>
                      <a:pt x="208" y="861"/>
                      <a:pt x="104" y="1079"/>
                    </a:cubicBezTo>
                    <a:cubicBezTo>
                      <a:pt x="10" y="1307"/>
                      <a:pt x="1" y="1494"/>
                      <a:pt x="104" y="1608"/>
                    </a:cubicBezTo>
                    <a:cubicBezTo>
                      <a:pt x="167" y="1681"/>
                      <a:pt x="270" y="1722"/>
                      <a:pt x="405" y="1722"/>
                    </a:cubicBezTo>
                    <a:cubicBezTo>
                      <a:pt x="674" y="1722"/>
                      <a:pt x="1038" y="1556"/>
                      <a:pt x="1359" y="1296"/>
                    </a:cubicBezTo>
                    <a:cubicBezTo>
                      <a:pt x="1598" y="1100"/>
                      <a:pt x="1785" y="861"/>
                      <a:pt x="1888" y="643"/>
                    </a:cubicBezTo>
                    <a:cubicBezTo>
                      <a:pt x="1992" y="415"/>
                      <a:pt x="1992" y="228"/>
                      <a:pt x="1888" y="114"/>
                    </a:cubicBezTo>
                    <a:cubicBezTo>
                      <a:pt x="1826" y="31"/>
                      <a:pt x="1722" y="0"/>
                      <a:pt x="1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9"/>
              <p:cNvSpPr/>
              <p:nvPr/>
            </p:nvSpPr>
            <p:spPr>
              <a:xfrm>
                <a:off x="5989208" y="2751009"/>
                <a:ext cx="101943" cy="50566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22" extrusionOk="0">
                    <a:moveTo>
                      <a:pt x="1369" y="1"/>
                    </a:moveTo>
                    <a:cubicBezTo>
                      <a:pt x="1266" y="1"/>
                      <a:pt x="1151" y="12"/>
                      <a:pt x="1027" y="32"/>
                    </a:cubicBezTo>
                    <a:cubicBezTo>
                      <a:pt x="612" y="95"/>
                      <a:pt x="238" y="281"/>
                      <a:pt x="93" y="489"/>
                    </a:cubicBezTo>
                    <a:cubicBezTo>
                      <a:pt x="31" y="572"/>
                      <a:pt x="0" y="655"/>
                      <a:pt x="21" y="738"/>
                    </a:cubicBezTo>
                    <a:cubicBezTo>
                      <a:pt x="52" y="966"/>
                      <a:pt x="394" y="1121"/>
                      <a:pt x="861" y="1121"/>
                    </a:cubicBezTo>
                    <a:cubicBezTo>
                      <a:pt x="965" y="1121"/>
                      <a:pt x="1079" y="1111"/>
                      <a:pt x="1193" y="1100"/>
                    </a:cubicBezTo>
                    <a:cubicBezTo>
                      <a:pt x="1805" y="997"/>
                      <a:pt x="2262" y="685"/>
                      <a:pt x="2209" y="395"/>
                    </a:cubicBezTo>
                    <a:cubicBezTo>
                      <a:pt x="2179" y="157"/>
                      <a:pt x="1836" y="1"/>
                      <a:pt x="1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9"/>
              <p:cNvSpPr/>
              <p:nvPr/>
            </p:nvSpPr>
            <p:spPr>
              <a:xfrm>
                <a:off x="6183677" y="2786117"/>
                <a:ext cx="221642" cy="153365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3403" extrusionOk="0">
                    <a:moveTo>
                      <a:pt x="4865" y="0"/>
                    </a:moveTo>
                    <a:cubicBezTo>
                      <a:pt x="4523" y="145"/>
                      <a:pt x="4180" y="291"/>
                      <a:pt x="3848" y="446"/>
                    </a:cubicBezTo>
                    <a:cubicBezTo>
                      <a:pt x="3507" y="602"/>
                      <a:pt x="3164" y="768"/>
                      <a:pt x="2832" y="954"/>
                    </a:cubicBezTo>
                    <a:cubicBezTo>
                      <a:pt x="2158" y="1317"/>
                      <a:pt x="1525" y="1732"/>
                      <a:pt x="944" y="2241"/>
                    </a:cubicBezTo>
                    <a:cubicBezTo>
                      <a:pt x="612" y="2531"/>
                      <a:pt x="291" y="2852"/>
                      <a:pt x="21" y="3205"/>
                    </a:cubicBezTo>
                    <a:cubicBezTo>
                      <a:pt x="10" y="3237"/>
                      <a:pt x="0" y="3257"/>
                      <a:pt x="0" y="3288"/>
                    </a:cubicBezTo>
                    <a:cubicBezTo>
                      <a:pt x="0" y="3320"/>
                      <a:pt x="10" y="3350"/>
                      <a:pt x="42" y="3371"/>
                    </a:cubicBezTo>
                    <a:cubicBezTo>
                      <a:pt x="63" y="3392"/>
                      <a:pt x="93" y="3403"/>
                      <a:pt x="125" y="3403"/>
                    </a:cubicBezTo>
                    <a:cubicBezTo>
                      <a:pt x="156" y="3403"/>
                      <a:pt x="187" y="3382"/>
                      <a:pt x="208" y="3361"/>
                    </a:cubicBezTo>
                    <a:cubicBezTo>
                      <a:pt x="342" y="3164"/>
                      <a:pt x="488" y="2988"/>
                      <a:pt x="654" y="2811"/>
                    </a:cubicBezTo>
                    <a:cubicBezTo>
                      <a:pt x="810" y="2635"/>
                      <a:pt x="975" y="2469"/>
                      <a:pt x="1151" y="2303"/>
                    </a:cubicBezTo>
                    <a:lnTo>
                      <a:pt x="1151" y="2303"/>
                    </a:lnTo>
                    <a:cubicBezTo>
                      <a:pt x="1151" y="2313"/>
                      <a:pt x="1141" y="2313"/>
                      <a:pt x="1141" y="2324"/>
                    </a:cubicBezTo>
                    <a:cubicBezTo>
                      <a:pt x="1525" y="1971"/>
                      <a:pt x="1951" y="1660"/>
                      <a:pt x="2396" y="1369"/>
                    </a:cubicBezTo>
                    <a:cubicBezTo>
                      <a:pt x="2624" y="1224"/>
                      <a:pt x="2853" y="1089"/>
                      <a:pt x="3081" y="954"/>
                    </a:cubicBezTo>
                    <a:cubicBezTo>
                      <a:pt x="3309" y="819"/>
                      <a:pt x="3548" y="695"/>
                      <a:pt x="3786" y="581"/>
                    </a:cubicBezTo>
                    <a:lnTo>
                      <a:pt x="3776" y="581"/>
                    </a:lnTo>
                    <a:cubicBezTo>
                      <a:pt x="4139" y="394"/>
                      <a:pt x="4512" y="228"/>
                      <a:pt x="4886" y="62"/>
                    </a:cubicBezTo>
                    <a:cubicBezTo>
                      <a:pt x="4906" y="62"/>
                      <a:pt x="4917" y="42"/>
                      <a:pt x="4906" y="21"/>
                    </a:cubicBezTo>
                    <a:cubicBezTo>
                      <a:pt x="4906" y="10"/>
                      <a:pt x="4886" y="0"/>
                      <a:pt x="4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9"/>
              <p:cNvSpPr/>
              <p:nvPr/>
            </p:nvSpPr>
            <p:spPr>
              <a:xfrm>
                <a:off x="6207518" y="2842633"/>
                <a:ext cx="288477" cy="123215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2734" extrusionOk="0">
                    <a:moveTo>
                      <a:pt x="6348" y="1"/>
                    </a:moveTo>
                    <a:cubicBezTo>
                      <a:pt x="5975" y="95"/>
                      <a:pt x="5592" y="188"/>
                      <a:pt x="5218" y="281"/>
                    </a:cubicBezTo>
                    <a:cubicBezTo>
                      <a:pt x="5021" y="333"/>
                      <a:pt x="4834" y="385"/>
                      <a:pt x="4637" y="427"/>
                    </a:cubicBezTo>
                    <a:cubicBezTo>
                      <a:pt x="4450" y="478"/>
                      <a:pt x="4253" y="540"/>
                      <a:pt x="4066" y="593"/>
                    </a:cubicBezTo>
                    <a:cubicBezTo>
                      <a:pt x="3299" y="810"/>
                      <a:pt x="2542" y="1049"/>
                      <a:pt x="1826" y="1381"/>
                    </a:cubicBezTo>
                    <a:cubicBezTo>
                      <a:pt x="1515" y="1526"/>
                      <a:pt x="1214" y="1692"/>
                      <a:pt x="924" y="1868"/>
                    </a:cubicBezTo>
                    <a:cubicBezTo>
                      <a:pt x="622" y="2045"/>
                      <a:pt x="332" y="2241"/>
                      <a:pt x="73" y="2460"/>
                    </a:cubicBezTo>
                    <a:cubicBezTo>
                      <a:pt x="42" y="2490"/>
                      <a:pt x="21" y="2511"/>
                      <a:pt x="11" y="2553"/>
                    </a:cubicBezTo>
                    <a:cubicBezTo>
                      <a:pt x="0" y="2594"/>
                      <a:pt x="11" y="2636"/>
                      <a:pt x="32" y="2667"/>
                    </a:cubicBezTo>
                    <a:cubicBezTo>
                      <a:pt x="52" y="2709"/>
                      <a:pt x="94" y="2729"/>
                      <a:pt x="135" y="2729"/>
                    </a:cubicBezTo>
                    <a:cubicBezTo>
                      <a:pt x="143" y="2732"/>
                      <a:pt x="153" y="2733"/>
                      <a:pt x="164" y="2733"/>
                    </a:cubicBezTo>
                    <a:cubicBezTo>
                      <a:pt x="192" y="2733"/>
                      <a:pt x="226" y="2724"/>
                      <a:pt x="249" y="2709"/>
                    </a:cubicBezTo>
                    <a:cubicBezTo>
                      <a:pt x="373" y="2605"/>
                      <a:pt x="509" y="2511"/>
                      <a:pt x="643" y="2407"/>
                    </a:cubicBezTo>
                    <a:cubicBezTo>
                      <a:pt x="768" y="2314"/>
                      <a:pt x="903" y="2221"/>
                      <a:pt x="1048" y="2138"/>
                    </a:cubicBezTo>
                    <a:cubicBezTo>
                      <a:pt x="1321" y="1955"/>
                      <a:pt x="1595" y="1803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88" y="1651"/>
                      <a:pt x="1888" y="1651"/>
                      <a:pt x="1888" y="1651"/>
                    </a:cubicBezTo>
                    <a:lnTo>
                      <a:pt x="1888" y="1651"/>
                    </a:lnTo>
                    <a:cubicBezTo>
                      <a:pt x="1893" y="1651"/>
                      <a:pt x="1896" y="1648"/>
                      <a:pt x="1898" y="1646"/>
                    </a:cubicBezTo>
                    <a:lnTo>
                      <a:pt x="1898" y="1646"/>
                    </a:lnTo>
                    <a:cubicBezTo>
                      <a:pt x="1895" y="1647"/>
                      <a:pt x="1891" y="1649"/>
                      <a:pt x="1888" y="1651"/>
                    </a:cubicBezTo>
                    <a:lnTo>
                      <a:pt x="1888" y="1651"/>
                    </a:lnTo>
                    <a:cubicBezTo>
                      <a:pt x="1892" y="1649"/>
                      <a:pt x="1895" y="1647"/>
                      <a:pt x="1899" y="1645"/>
                    </a:cubicBezTo>
                    <a:lnTo>
                      <a:pt x="1899" y="1645"/>
                    </a:lnTo>
                    <a:cubicBezTo>
                      <a:pt x="1899" y="1645"/>
                      <a:pt x="1898" y="1645"/>
                      <a:pt x="1898" y="1646"/>
                    </a:cubicBezTo>
                    <a:lnTo>
                      <a:pt x="1898" y="1646"/>
                    </a:lnTo>
                    <a:cubicBezTo>
                      <a:pt x="2258" y="1471"/>
                      <a:pt x="2608" y="1306"/>
                      <a:pt x="2978" y="1153"/>
                    </a:cubicBezTo>
                    <a:cubicBezTo>
                      <a:pt x="3340" y="1007"/>
                      <a:pt x="3714" y="862"/>
                      <a:pt x="4087" y="738"/>
                    </a:cubicBezTo>
                    <a:cubicBezTo>
                      <a:pt x="4274" y="676"/>
                      <a:pt x="4471" y="613"/>
                      <a:pt x="4658" y="561"/>
                    </a:cubicBezTo>
                    <a:cubicBezTo>
                      <a:pt x="4845" y="499"/>
                      <a:pt x="5031" y="447"/>
                      <a:pt x="5228" y="385"/>
                    </a:cubicBezTo>
                    <a:lnTo>
                      <a:pt x="6348" y="74"/>
                    </a:lnTo>
                    <a:lnTo>
                      <a:pt x="6369" y="74"/>
                    </a:lnTo>
                    <a:cubicBezTo>
                      <a:pt x="6390" y="63"/>
                      <a:pt x="6401" y="42"/>
                      <a:pt x="6401" y="22"/>
                    </a:cubicBezTo>
                    <a:cubicBezTo>
                      <a:pt x="6390" y="1"/>
                      <a:pt x="6380" y="1"/>
                      <a:pt x="6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9"/>
              <p:cNvSpPr/>
              <p:nvPr/>
            </p:nvSpPr>
            <p:spPr>
              <a:xfrm>
                <a:off x="6226672" y="2914651"/>
                <a:ext cx="254812" cy="81122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800" extrusionOk="0">
                    <a:moveTo>
                      <a:pt x="5602" y="0"/>
                    </a:moveTo>
                    <a:cubicBezTo>
                      <a:pt x="5187" y="21"/>
                      <a:pt x="4772" y="53"/>
                      <a:pt x="4357" y="104"/>
                    </a:cubicBezTo>
                    <a:cubicBezTo>
                      <a:pt x="3943" y="156"/>
                      <a:pt x="3538" y="239"/>
                      <a:pt x="3123" y="322"/>
                    </a:cubicBezTo>
                    <a:cubicBezTo>
                      <a:pt x="2915" y="374"/>
                      <a:pt x="2718" y="426"/>
                      <a:pt x="2511" y="477"/>
                    </a:cubicBezTo>
                    <a:cubicBezTo>
                      <a:pt x="2314" y="540"/>
                      <a:pt x="2117" y="602"/>
                      <a:pt x="1909" y="664"/>
                    </a:cubicBezTo>
                    <a:cubicBezTo>
                      <a:pt x="1515" y="799"/>
                      <a:pt x="1131" y="965"/>
                      <a:pt x="758" y="1152"/>
                    </a:cubicBezTo>
                    <a:cubicBezTo>
                      <a:pt x="529" y="1266"/>
                      <a:pt x="301" y="1380"/>
                      <a:pt x="94" y="1515"/>
                    </a:cubicBezTo>
                    <a:cubicBezTo>
                      <a:pt x="21" y="1567"/>
                      <a:pt x="1" y="1671"/>
                      <a:pt x="52" y="1733"/>
                    </a:cubicBezTo>
                    <a:cubicBezTo>
                      <a:pt x="73" y="1764"/>
                      <a:pt x="104" y="1795"/>
                      <a:pt x="146" y="1795"/>
                    </a:cubicBezTo>
                    <a:cubicBezTo>
                      <a:pt x="157" y="1798"/>
                      <a:pt x="168" y="1799"/>
                      <a:pt x="179" y="1799"/>
                    </a:cubicBezTo>
                    <a:cubicBezTo>
                      <a:pt x="209" y="1799"/>
                      <a:pt x="237" y="1790"/>
                      <a:pt x="260" y="1775"/>
                    </a:cubicBezTo>
                    <a:cubicBezTo>
                      <a:pt x="550" y="1598"/>
                      <a:pt x="851" y="1422"/>
                      <a:pt x="1152" y="1277"/>
                    </a:cubicBezTo>
                    <a:cubicBezTo>
                      <a:pt x="1587" y="1058"/>
                      <a:pt x="2034" y="862"/>
                      <a:pt x="2490" y="706"/>
                    </a:cubicBezTo>
                    <a:cubicBezTo>
                      <a:pt x="2936" y="551"/>
                      <a:pt x="3403" y="415"/>
                      <a:pt x="3880" y="322"/>
                    </a:cubicBezTo>
                    <a:lnTo>
                      <a:pt x="3869" y="322"/>
                    </a:lnTo>
                    <a:cubicBezTo>
                      <a:pt x="4440" y="198"/>
                      <a:pt x="5031" y="125"/>
                      <a:pt x="5612" y="94"/>
                    </a:cubicBezTo>
                    <a:cubicBezTo>
                      <a:pt x="5644" y="83"/>
                      <a:pt x="5654" y="63"/>
                      <a:pt x="5654" y="42"/>
                    </a:cubicBezTo>
                    <a:cubicBezTo>
                      <a:pt x="5654" y="11"/>
                      <a:pt x="5633" y="0"/>
                      <a:pt x="5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9"/>
              <p:cNvSpPr/>
              <p:nvPr/>
            </p:nvSpPr>
            <p:spPr>
              <a:xfrm>
                <a:off x="5431446" y="3134808"/>
                <a:ext cx="274010" cy="40741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904" extrusionOk="0">
                    <a:moveTo>
                      <a:pt x="4483" y="1"/>
                    </a:moveTo>
                    <a:cubicBezTo>
                      <a:pt x="3736" y="1"/>
                      <a:pt x="2990" y="93"/>
                      <a:pt x="2262" y="240"/>
                    </a:cubicBezTo>
                    <a:cubicBezTo>
                      <a:pt x="1879" y="323"/>
                      <a:pt x="1494" y="416"/>
                      <a:pt x="1121" y="509"/>
                    </a:cubicBezTo>
                    <a:cubicBezTo>
                      <a:pt x="748" y="613"/>
                      <a:pt x="385" y="728"/>
                      <a:pt x="22" y="831"/>
                    </a:cubicBezTo>
                    <a:lnTo>
                      <a:pt x="12" y="841"/>
                    </a:lnTo>
                    <a:cubicBezTo>
                      <a:pt x="1" y="852"/>
                      <a:pt x="1" y="862"/>
                      <a:pt x="1" y="883"/>
                    </a:cubicBezTo>
                    <a:cubicBezTo>
                      <a:pt x="12" y="903"/>
                      <a:pt x="32" y="903"/>
                      <a:pt x="53" y="903"/>
                    </a:cubicBezTo>
                    <a:cubicBezTo>
                      <a:pt x="446" y="780"/>
                      <a:pt x="848" y="676"/>
                      <a:pt x="1261" y="573"/>
                    </a:cubicBezTo>
                    <a:lnTo>
                      <a:pt x="1261" y="573"/>
                    </a:lnTo>
                    <a:cubicBezTo>
                      <a:pt x="1256" y="576"/>
                      <a:pt x="1256" y="582"/>
                      <a:pt x="1256" y="582"/>
                    </a:cubicBezTo>
                    <a:lnTo>
                      <a:pt x="1266" y="572"/>
                    </a:lnTo>
                    <a:lnTo>
                      <a:pt x="1266" y="572"/>
                    </a:lnTo>
                    <a:cubicBezTo>
                      <a:pt x="1266" y="572"/>
                      <a:pt x="1266" y="572"/>
                      <a:pt x="1266" y="572"/>
                    </a:cubicBezTo>
                    <a:cubicBezTo>
                      <a:pt x="1526" y="520"/>
                      <a:pt x="1796" y="458"/>
                      <a:pt x="2055" y="406"/>
                    </a:cubicBezTo>
                    <a:cubicBezTo>
                      <a:pt x="2335" y="364"/>
                      <a:pt x="2605" y="313"/>
                      <a:pt x="2884" y="281"/>
                    </a:cubicBezTo>
                    <a:cubicBezTo>
                      <a:pt x="3328" y="230"/>
                      <a:pt x="3772" y="193"/>
                      <a:pt x="4216" y="193"/>
                    </a:cubicBezTo>
                    <a:cubicBezTo>
                      <a:pt x="4312" y="193"/>
                      <a:pt x="4407" y="194"/>
                      <a:pt x="4503" y="198"/>
                    </a:cubicBezTo>
                    <a:lnTo>
                      <a:pt x="4482" y="198"/>
                    </a:lnTo>
                    <a:cubicBezTo>
                      <a:pt x="4731" y="209"/>
                      <a:pt x="4970" y="230"/>
                      <a:pt x="5219" y="260"/>
                    </a:cubicBezTo>
                    <a:cubicBezTo>
                      <a:pt x="5457" y="292"/>
                      <a:pt x="5696" y="343"/>
                      <a:pt x="5934" y="406"/>
                    </a:cubicBezTo>
                    <a:cubicBezTo>
                      <a:pt x="5966" y="406"/>
                      <a:pt x="5996" y="396"/>
                      <a:pt x="6028" y="385"/>
                    </a:cubicBezTo>
                    <a:cubicBezTo>
                      <a:pt x="6049" y="364"/>
                      <a:pt x="6069" y="333"/>
                      <a:pt x="6069" y="302"/>
                    </a:cubicBezTo>
                    <a:cubicBezTo>
                      <a:pt x="6079" y="271"/>
                      <a:pt x="6069" y="240"/>
                      <a:pt x="6049" y="209"/>
                    </a:cubicBezTo>
                    <a:cubicBezTo>
                      <a:pt x="6028" y="188"/>
                      <a:pt x="6007" y="167"/>
                      <a:pt x="5976" y="167"/>
                    </a:cubicBezTo>
                    <a:cubicBezTo>
                      <a:pt x="5530" y="53"/>
                      <a:pt x="5063" y="11"/>
                      <a:pt x="4606" y="1"/>
                    </a:cubicBezTo>
                    <a:cubicBezTo>
                      <a:pt x="4565" y="1"/>
                      <a:pt x="4524" y="1"/>
                      <a:pt x="44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9"/>
              <p:cNvSpPr/>
              <p:nvPr/>
            </p:nvSpPr>
            <p:spPr>
              <a:xfrm>
                <a:off x="5396879" y="3177352"/>
                <a:ext cx="306234" cy="103385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2294" extrusionOk="0">
                    <a:moveTo>
                      <a:pt x="4640" y="569"/>
                    </a:moveTo>
                    <a:cubicBezTo>
                      <a:pt x="4636" y="570"/>
                      <a:pt x="4631" y="571"/>
                      <a:pt x="4627" y="572"/>
                    </a:cubicBezTo>
                    <a:cubicBezTo>
                      <a:pt x="4634" y="572"/>
                      <a:pt x="4636" y="572"/>
                      <a:pt x="4640" y="569"/>
                    </a:cubicBezTo>
                    <a:close/>
                    <a:moveTo>
                      <a:pt x="6618" y="1"/>
                    </a:moveTo>
                    <a:cubicBezTo>
                      <a:pt x="6265" y="1"/>
                      <a:pt x="5903" y="33"/>
                      <a:pt x="5560" y="95"/>
                    </a:cubicBezTo>
                    <a:cubicBezTo>
                      <a:pt x="5207" y="146"/>
                      <a:pt x="4866" y="219"/>
                      <a:pt x="4523" y="312"/>
                    </a:cubicBezTo>
                    <a:cubicBezTo>
                      <a:pt x="3734" y="520"/>
                      <a:pt x="2967" y="831"/>
                      <a:pt x="2231" y="1174"/>
                    </a:cubicBezTo>
                    <a:lnTo>
                      <a:pt x="1671" y="1423"/>
                    </a:lnTo>
                    <a:cubicBezTo>
                      <a:pt x="1484" y="1515"/>
                      <a:pt x="1297" y="1598"/>
                      <a:pt x="1111" y="1692"/>
                    </a:cubicBezTo>
                    <a:cubicBezTo>
                      <a:pt x="758" y="1868"/>
                      <a:pt x="394" y="2045"/>
                      <a:pt x="32" y="2211"/>
                    </a:cubicBezTo>
                    <a:lnTo>
                      <a:pt x="21" y="2221"/>
                    </a:lnTo>
                    <a:cubicBezTo>
                      <a:pt x="11" y="2232"/>
                      <a:pt x="0" y="2252"/>
                      <a:pt x="11" y="2262"/>
                    </a:cubicBezTo>
                    <a:cubicBezTo>
                      <a:pt x="11" y="2283"/>
                      <a:pt x="42" y="2294"/>
                      <a:pt x="52" y="2294"/>
                    </a:cubicBezTo>
                    <a:cubicBezTo>
                      <a:pt x="62" y="2283"/>
                      <a:pt x="73" y="2283"/>
                      <a:pt x="83" y="2283"/>
                    </a:cubicBezTo>
                    <a:cubicBezTo>
                      <a:pt x="447" y="2107"/>
                      <a:pt x="809" y="1941"/>
                      <a:pt x="1173" y="1775"/>
                    </a:cubicBezTo>
                    <a:cubicBezTo>
                      <a:pt x="1359" y="1692"/>
                      <a:pt x="1546" y="1619"/>
                      <a:pt x="1733" y="1536"/>
                    </a:cubicBezTo>
                    <a:cubicBezTo>
                      <a:pt x="1920" y="1453"/>
                      <a:pt x="2116" y="1381"/>
                      <a:pt x="2303" y="1298"/>
                    </a:cubicBezTo>
                    <a:cubicBezTo>
                      <a:pt x="2687" y="1153"/>
                      <a:pt x="3071" y="1018"/>
                      <a:pt x="3465" y="893"/>
                    </a:cubicBezTo>
                    <a:cubicBezTo>
                      <a:pt x="3849" y="769"/>
                      <a:pt x="4243" y="655"/>
                      <a:pt x="4647" y="561"/>
                    </a:cubicBezTo>
                    <a:lnTo>
                      <a:pt x="4647" y="561"/>
                    </a:lnTo>
                    <a:cubicBezTo>
                      <a:pt x="4644" y="565"/>
                      <a:pt x="4642" y="567"/>
                      <a:pt x="4640" y="569"/>
                    </a:cubicBezTo>
                    <a:lnTo>
                      <a:pt x="4640" y="569"/>
                    </a:lnTo>
                    <a:cubicBezTo>
                      <a:pt x="4968" y="487"/>
                      <a:pt x="5295" y="426"/>
                      <a:pt x="5633" y="385"/>
                    </a:cubicBezTo>
                    <a:cubicBezTo>
                      <a:pt x="5799" y="364"/>
                      <a:pt x="5975" y="354"/>
                      <a:pt x="6141" y="333"/>
                    </a:cubicBezTo>
                    <a:cubicBezTo>
                      <a:pt x="6307" y="323"/>
                      <a:pt x="6484" y="323"/>
                      <a:pt x="6650" y="312"/>
                    </a:cubicBezTo>
                    <a:cubicBezTo>
                      <a:pt x="6691" y="312"/>
                      <a:pt x="6733" y="281"/>
                      <a:pt x="6753" y="261"/>
                    </a:cubicBezTo>
                    <a:cubicBezTo>
                      <a:pt x="6784" y="219"/>
                      <a:pt x="6795" y="178"/>
                      <a:pt x="6795" y="146"/>
                    </a:cubicBezTo>
                    <a:cubicBezTo>
                      <a:pt x="6784" y="105"/>
                      <a:pt x="6763" y="63"/>
                      <a:pt x="6733" y="33"/>
                    </a:cubicBezTo>
                    <a:cubicBezTo>
                      <a:pt x="6701" y="1"/>
                      <a:pt x="6660" y="1"/>
                      <a:pt x="6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9"/>
              <p:cNvSpPr/>
              <p:nvPr/>
            </p:nvSpPr>
            <p:spPr>
              <a:xfrm>
                <a:off x="5455783" y="3213812"/>
                <a:ext cx="251522" cy="114652"/>
              </a:xfrm>
              <a:custGeom>
                <a:avLst/>
                <a:gdLst/>
                <a:ahLst/>
                <a:cxnLst/>
                <a:rect l="l" t="t" r="r" b="b"/>
                <a:pathLst>
                  <a:path w="5581" h="2544" extrusionOk="0">
                    <a:moveTo>
                      <a:pt x="5420" y="0"/>
                    </a:moveTo>
                    <a:cubicBezTo>
                      <a:pt x="5415" y="0"/>
                      <a:pt x="5410" y="0"/>
                      <a:pt x="5405" y="1"/>
                    </a:cubicBezTo>
                    <a:cubicBezTo>
                      <a:pt x="5135" y="43"/>
                      <a:pt x="4876" y="95"/>
                      <a:pt x="4627" y="157"/>
                    </a:cubicBezTo>
                    <a:cubicBezTo>
                      <a:pt x="4202" y="250"/>
                      <a:pt x="3797" y="385"/>
                      <a:pt x="3393" y="540"/>
                    </a:cubicBezTo>
                    <a:cubicBezTo>
                      <a:pt x="3195" y="614"/>
                      <a:pt x="2988" y="696"/>
                      <a:pt x="2791" y="789"/>
                    </a:cubicBezTo>
                    <a:cubicBezTo>
                      <a:pt x="2593" y="883"/>
                      <a:pt x="2407" y="976"/>
                      <a:pt x="2210" y="1070"/>
                    </a:cubicBezTo>
                    <a:cubicBezTo>
                      <a:pt x="1826" y="1277"/>
                      <a:pt x="1452" y="1485"/>
                      <a:pt x="1090" y="1713"/>
                    </a:cubicBezTo>
                    <a:cubicBezTo>
                      <a:pt x="726" y="1951"/>
                      <a:pt x="374" y="2200"/>
                      <a:pt x="32" y="2460"/>
                    </a:cubicBezTo>
                    <a:cubicBezTo>
                      <a:pt x="11" y="2481"/>
                      <a:pt x="0" y="2501"/>
                      <a:pt x="21" y="2522"/>
                    </a:cubicBezTo>
                    <a:cubicBezTo>
                      <a:pt x="28" y="2535"/>
                      <a:pt x="42" y="2544"/>
                      <a:pt x="56" y="2544"/>
                    </a:cubicBezTo>
                    <a:cubicBezTo>
                      <a:pt x="66" y="2544"/>
                      <a:pt x="75" y="2540"/>
                      <a:pt x="83" y="2532"/>
                    </a:cubicBezTo>
                    <a:cubicBezTo>
                      <a:pt x="571" y="2169"/>
                      <a:pt x="1090" y="1847"/>
                      <a:pt x="1618" y="1568"/>
                    </a:cubicBezTo>
                    <a:lnTo>
                      <a:pt x="1608" y="1568"/>
                    </a:lnTo>
                    <a:cubicBezTo>
                      <a:pt x="2044" y="1329"/>
                      <a:pt x="2500" y="1121"/>
                      <a:pt x="2967" y="945"/>
                    </a:cubicBezTo>
                    <a:cubicBezTo>
                      <a:pt x="3434" y="779"/>
                      <a:pt x="3911" y="623"/>
                      <a:pt x="4388" y="510"/>
                    </a:cubicBezTo>
                    <a:cubicBezTo>
                      <a:pt x="4741" y="437"/>
                      <a:pt x="5083" y="375"/>
                      <a:pt x="5426" y="323"/>
                    </a:cubicBezTo>
                    <a:cubicBezTo>
                      <a:pt x="5477" y="312"/>
                      <a:pt x="5509" y="292"/>
                      <a:pt x="5539" y="261"/>
                    </a:cubicBezTo>
                    <a:cubicBezTo>
                      <a:pt x="5560" y="229"/>
                      <a:pt x="5581" y="188"/>
                      <a:pt x="5571" y="146"/>
                    </a:cubicBezTo>
                    <a:cubicBezTo>
                      <a:pt x="5561" y="68"/>
                      <a:pt x="5497" y="0"/>
                      <a:pt x="5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9"/>
              <p:cNvSpPr/>
              <p:nvPr/>
            </p:nvSpPr>
            <p:spPr>
              <a:xfrm>
                <a:off x="5890104" y="2954852"/>
                <a:ext cx="88377" cy="4678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38" extrusionOk="0">
                    <a:moveTo>
                      <a:pt x="1774" y="0"/>
                    </a:moveTo>
                    <a:cubicBezTo>
                      <a:pt x="1722" y="0"/>
                      <a:pt x="1670" y="11"/>
                      <a:pt x="1628" y="11"/>
                    </a:cubicBezTo>
                    <a:cubicBezTo>
                      <a:pt x="1577" y="11"/>
                      <a:pt x="1535" y="21"/>
                      <a:pt x="1494" y="21"/>
                    </a:cubicBezTo>
                    <a:cubicBezTo>
                      <a:pt x="1462" y="32"/>
                      <a:pt x="1432" y="32"/>
                      <a:pt x="1411" y="42"/>
                    </a:cubicBezTo>
                    <a:cubicBezTo>
                      <a:pt x="1390" y="42"/>
                      <a:pt x="1359" y="53"/>
                      <a:pt x="1338" y="53"/>
                    </a:cubicBezTo>
                    <a:lnTo>
                      <a:pt x="1317" y="53"/>
                    </a:lnTo>
                    <a:cubicBezTo>
                      <a:pt x="1307" y="63"/>
                      <a:pt x="1296" y="63"/>
                      <a:pt x="1286" y="63"/>
                    </a:cubicBezTo>
                    <a:cubicBezTo>
                      <a:pt x="1266" y="73"/>
                      <a:pt x="1245" y="73"/>
                      <a:pt x="1224" y="83"/>
                    </a:cubicBezTo>
                    <a:cubicBezTo>
                      <a:pt x="1172" y="94"/>
                      <a:pt x="1130" y="115"/>
                      <a:pt x="1079" y="125"/>
                    </a:cubicBezTo>
                    <a:cubicBezTo>
                      <a:pt x="996" y="156"/>
                      <a:pt x="913" y="198"/>
                      <a:pt x="830" y="229"/>
                    </a:cubicBezTo>
                    <a:cubicBezTo>
                      <a:pt x="747" y="281"/>
                      <a:pt x="653" y="332"/>
                      <a:pt x="570" y="385"/>
                    </a:cubicBezTo>
                    <a:cubicBezTo>
                      <a:pt x="487" y="436"/>
                      <a:pt x="415" y="488"/>
                      <a:pt x="342" y="551"/>
                    </a:cubicBezTo>
                    <a:cubicBezTo>
                      <a:pt x="280" y="602"/>
                      <a:pt x="218" y="664"/>
                      <a:pt x="155" y="737"/>
                    </a:cubicBezTo>
                    <a:cubicBezTo>
                      <a:pt x="114" y="779"/>
                      <a:pt x="83" y="820"/>
                      <a:pt x="52" y="862"/>
                    </a:cubicBezTo>
                    <a:cubicBezTo>
                      <a:pt x="42" y="883"/>
                      <a:pt x="42" y="892"/>
                      <a:pt x="31" y="903"/>
                    </a:cubicBezTo>
                    <a:cubicBezTo>
                      <a:pt x="0" y="934"/>
                      <a:pt x="10" y="996"/>
                      <a:pt x="52" y="1017"/>
                    </a:cubicBezTo>
                    <a:cubicBezTo>
                      <a:pt x="62" y="1038"/>
                      <a:pt x="83" y="1038"/>
                      <a:pt x="114" y="1038"/>
                    </a:cubicBezTo>
                    <a:cubicBezTo>
                      <a:pt x="145" y="1028"/>
                      <a:pt x="166" y="1007"/>
                      <a:pt x="176" y="986"/>
                    </a:cubicBezTo>
                    <a:lnTo>
                      <a:pt x="176" y="975"/>
                    </a:lnTo>
                    <a:lnTo>
                      <a:pt x="187" y="966"/>
                    </a:lnTo>
                    <a:cubicBezTo>
                      <a:pt x="208" y="934"/>
                      <a:pt x="228" y="903"/>
                      <a:pt x="249" y="883"/>
                    </a:cubicBezTo>
                    <a:cubicBezTo>
                      <a:pt x="280" y="830"/>
                      <a:pt x="321" y="789"/>
                      <a:pt x="353" y="758"/>
                    </a:cubicBezTo>
                    <a:cubicBezTo>
                      <a:pt x="487" y="623"/>
                      <a:pt x="643" y="498"/>
                      <a:pt x="798" y="405"/>
                    </a:cubicBezTo>
                    <a:cubicBezTo>
                      <a:pt x="851" y="374"/>
                      <a:pt x="902" y="343"/>
                      <a:pt x="954" y="322"/>
                    </a:cubicBezTo>
                    <a:cubicBezTo>
                      <a:pt x="996" y="302"/>
                      <a:pt x="1047" y="270"/>
                      <a:pt x="1100" y="249"/>
                    </a:cubicBezTo>
                    <a:cubicBezTo>
                      <a:pt x="1120" y="239"/>
                      <a:pt x="1141" y="229"/>
                      <a:pt x="1172" y="219"/>
                    </a:cubicBezTo>
                    <a:cubicBezTo>
                      <a:pt x="1193" y="208"/>
                      <a:pt x="1224" y="198"/>
                      <a:pt x="1245" y="198"/>
                    </a:cubicBezTo>
                    <a:cubicBezTo>
                      <a:pt x="1307" y="177"/>
                      <a:pt x="1359" y="156"/>
                      <a:pt x="1411" y="136"/>
                    </a:cubicBezTo>
                    <a:cubicBezTo>
                      <a:pt x="1421" y="136"/>
                      <a:pt x="1442" y="125"/>
                      <a:pt x="1462" y="125"/>
                    </a:cubicBezTo>
                    <a:cubicBezTo>
                      <a:pt x="1483" y="115"/>
                      <a:pt x="1504" y="115"/>
                      <a:pt x="1535" y="104"/>
                    </a:cubicBezTo>
                    <a:cubicBezTo>
                      <a:pt x="1566" y="94"/>
                      <a:pt x="1598" y="94"/>
                      <a:pt x="1618" y="94"/>
                    </a:cubicBezTo>
                    <a:cubicBezTo>
                      <a:pt x="1681" y="83"/>
                      <a:pt x="1732" y="73"/>
                      <a:pt x="1784" y="73"/>
                    </a:cubicBezTo>
                    <a:cubicBezTo>
                      <a:pt x="1826" y="73"/>
                      <a:pt x="1877" y="83"/>
                      <a:pt x="1919" y="83"/>
                    </a:cubicBezTo>
                    <a:cubicBezTo>
                      <a:pt x="1939" y="83"/>
                      <a:pt x="1960" y="73"/>
                      <a:pt x="1960" y="53"/>
                    </a:cubicBezTo>
                    <a:cubicBezTo>
                      <a:pt x="1960" y="32"/>
                      <a:pt x="1950" y="11"/>
                      <a:pt x="1930" y="11"/>
                    </a:cubicBezTo>
                    <a:cubicBezTo>
                      <a:pt x="1877" y="11"/>
                      <a:pt x="1826" y="0"/>
                      <a:pt x="1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9"/>
              <p:cNvSpPr/>
              <p:nvPr/>
            </p:nvSpPr>
            <p:spPr>
              <a:xfrm>
                <a:off x="5412292" y="3670125"/>
                <a:ext cx="1272075" cy="520800"/>
              </a:xfrm>
              <a:custGeom>
                <a:avLst/>
                <a:gdLst/>
                <a:ahLst/>
                <a:cxnLst/>
                <a:rect l="l" t="t" r="r" b="b"/>
                <a:pathLst>
                  <a:path w="28226" h="11556" extrusionOk="0">
                    <a:moveTo>
                      <a:pt x="8382" y="5239"/>
                    </a:moveTo>
                    <a:cubicBezTo>
                      <a:pt x="8390" y="5240"/>
                      <a:pt x="8397" y="5240"/>
                      <a:pt x="8405" y="5241"/>
                    </a:cubicBezTo>
                    <a:lnTo>
                      <a:pt x="8405" y="5241"/>
                    </a:lnTo>
                    <a:lnTo>
                      <a:pt x="8403" y="5239"/>
                    </a:lnTo>
                    <a:close/>
                    <a:moveTo>
                      <a:pt x="384" y="0"/>
                    </a:moveTo>
                    <a:cubicBezTo>
                      <a:pt x="312" y="0"/>
                      <a:pt x="260" y="52"/>
                      <a:pt x="239" y="115"/>
                    </a:cubicBezTo>
                    <a:cubicBezTo>
                      <a:pt x="73" y="685"/>
                      <a:pt x="1" y="1245"/>
                      <a:pt x="1" y="1795"/>
                    </a:cubicBezTo>
                    <a:cubicBezTo>
                      <a:pt x="1" y="2293"/>
                      <a:pt x="84" y="2801"/>
                      <a:pt x="239" y="3299"/>
                    </a:cubicBezTo>
                    <a:cubicBezTo>
                      <a:pt x="530" y="4181"/>
                      <a:pt x="1080" y="5021"/>
                      <a:pt x="1878" y="5778"/>
                    </a:cubicBezTo>
                    <a:cubicBezTo>
                      <a:pt x="2241" y="6110"/>
                      <a:pt x="2646" y="6431"/>
                      <a:pt x="3134" y="6753"/>
                    </a:cubicBezTo>
                    <a:cubicBezTo>
                      <a:pt x="3569" y="7044"/>
                      <a:pt x="4036" y="7303"/>
                      <a:pt x="4575" y="7552"/>
                    </a:cubicBezTo>
                    <a:cubicBezTo>
                      <a:pt x="5052" y="7780"/>
                      <a:pt x="5561" y="7987"/>
                      <a:pt x="6142" y="8185"/>
                    </a:cubicBezTo>
                    <a:cubicBezTo>
                      <a:pt x="6650" y="8361"/>
                      <a:pt x="7189" y="8517"/>
                      <a:pt x="7749" y="8641"/>
                    </a:cubicBezTo>
                    <a:cubicBezTo>
                      <a:pt x="8797" y="8890"/>
                      <a:pt x="9824" y="9025"/>
                      <a:pt x="10820" y="9056"/>
                    </a:cubicBezTo>
                    <a:lnTo>
                      <a:pt x="11110" y="9056"/>
                    </a:lnTo>
                    <a:cubicBezTo>
                      <a:pt x="11639" y="9056"/>
                      <a:pt x="12168" y="9025"/>
                      <a:pt x="12790" y="8973"/>
                    </a:cubicBezTo>
                    <a:cubicBezTo>
                      <a:pt x="13382" y="8921"/>
                      <a:pt x="13984" y="8859"/>
                      <a:pt x="14565" y="8797"/>
                    </a:cubicBezTo>
                    <a:cubicBezTo>
                      <a:pt x="14834" y="8766"/>
                      <a:pt x="15104" y="8734"/>
                      <a:pt x="15363" y="8714"/>
                    </a:cubicBezTo>
                    <a:cubicBezTo>
                      <a:pt x="16370" y="8610"/>
                      <a:pt x="17458" y="8517"/>
                      <a:pt x="18527" y="8517"/>
                    </a:cubicBezTo>
                    <a:cubicBezTo>
                      <a:pt x="18973" y="8517"/>
                      <a:pt x="19388" y="8527"/>
                      <a:pt x="19782" y="8568"/>
                    </a:cubicBezTo>
                    <a:lnTo>
                      <a:pt x="19751" y="8558"/>
                    </a:lnTo>
                    <a:lnTo>
                      <a:pt x="19751" y="8558"/>
                    </a:lnTo>
                    <a:cubicBezTo>
                      <a:pt x="20187" y="8600"/>
                      <a:pt x="20612" y="8651"/>
                      <a:pt x="21006" y="8724"/>
                    </a:cubicBezTo>
                    <a:cubicBezTo>
                      <a:pt x="21442" y="8807"/>
                      <a:pt x="21847" y="8921"/>
                      <a:pt x="22209" y="9046"/>
                    </a:cubicBezTo>
                    <a:cubicBezTo>
                      <a:pt x="22490" y="9160"/>
                      <a:pt x="22769" y="9305"/>
                      <a:pt x="23060" y="9513"/>
                    </a:cubicBezTo>
                    <a:cubicBezTo>
                      <a:pt x="23361" y="9730"/>
                      <a:pt x="23651" y="9979"/>
                      <a:pt x="23921" y="10228"/>
                    </a:cubicBezTo>
                    <a:cubicBezTo>
                      <a:pt x="24159" y="10435"/>
                      <a:pt x="24398" y="10643"/>
                      <a:pt x="24647" y="10840"/>
                    </a:cubicBezTo>
                    <a:cubicBezTo>
                      <a:pt x="24948" y="11069"/>
                      <a:pt x="25228" y="11235"/>
                      <a:pt x="25519" y="11359"/>
                    </a:cubicBezTo>
                    <a:cubicBezTo>
                      <a:pt x="25830" y="11494"/>
                      <a:pt x="26141" y="11556"/>
                      <a:pt x="26452" y="11556"/>
                    </a:cubicBezTo>
                    <a:lnTo>
                      <a:pt x="26524" y="11556"/>
                    </a:lnTo>
                    <a:cubicBezTo>
                      <a:pt x="26815" y="11546"/>
                      <a:pt x="27105" y="11463"/>
                      <a:pt x="27365" y="11297"/>
                    </a:cubicBezTo>
                    <a:cubicBezTo>
                      <a:pt x="27593" y="11162"/>
                      <a:pt x="27790" y="10944"/>
                      <a:pt x="27946" y="10684"/>
                    </a:cubicBezTo>
                    <a:cubicBezTo>
                      <a:pt x="28008" y="10571"/>
                      <a:pt x="28060" y="10446"/>
                      <a:pt x="28112" y="10290"/>
                    </a:cubicBezTo>
                    <a:cubicBezTo>
                      <a:pt x="28153" y="10156"/>
                      <a:pt x="28184" y="10000"/>
                      <a:pt x="28205" y="9824"/>
                    </a:cubicBezTo>
                    <a:cubicBezTo>
                      <a:pt x="28226" y="9523"/>
                      <a:pt x="28184" y="9202"/>
                      <a:pt x="28080" y="8870"/>
                    </a:cubicBezTo>
                    <a:cubicBezTo>
                      <a:pt x="27997" y="8621"/>
                      <a:pt x="27894" y="8372"/>
                      <a:pt x="27759" y="8123"/>
                    </a:cubicBezTo>
                    <a:cubicBezTo>
                      <a:pt x="27635" y="7915"/>
                      <a:pt x="27489" y="7697"/>
                      <a:pt x="27292" y="7469"/>
                    </a:cubicBezTo>
                    <a:cubicBezTo>
                      <a:pt x="26981" y="7085"/>
                      <a:pt x="26577" y="6733"/>
                      <a:pt x="26068" y="6401"/>
                    </a:cubicBezTo>
                    <a:cubicBezTo>
                      <a:pt x="25622" y="6110"/>
                      <a:pt x="25114" y="5861"/>
                      <a:pt x="24512" y="5633"/>
                    </a:cubicBezTo>
                    <a:cubicBezTo>
                      <a:pt x="23983" y="5426"/>
                      <a:pt x="23412" y="5260"/>
                      <a:pt x="22780" y="5115"/>
                    </a:cubicBezTo>
                    <a:cubicBezTo>
                      <a:pt x="21722" y="4876"/>
                      <a:pt x="20591" y="4730"/>
                      <a:pt x="19316" y="4679"/>
                    </a:cubicBezTo>
                    <a:cubicBezTo>
                      <a:pt x="19014" y="4658"/>
                      <a:pt x="18703" y="4658"/>
                      <a:pt x="18392" y="4658"/>
                    </a:cubicBezTo>
                    <a:cubicBezTo>
                      <a:pt x="18122" y="4658"/>
                      <a:pt x="17843" y="4658"/>
                      <a:pt x="17562" y="4668"/>
                    </a:cubicBezTo>
                    <a:cubicBezTo>
                      <a:pt x="16691" y="4700"/>
                      <a:pt x="15830" y="4783"/>
                      <a:pt x="15093" y="4855"/>
                    </a:cubicBezTo>
                    <a:cubicBezTo>
                      <a:pt x="14731" y="4896"/>
                      <a:pt x="14357" y="4938"/>
                      <a:pt x="13984" y="4979"/>
                    </a:cubicBezTo>
                    <a:cubicBezTo>
                      <a:pt x="12594" y="5124"/>
                      <a:pt x="11142" y="5290"/>
                      <a:pt x="9720" y="5290"/>
                    </a:cubicBezTo>
                    <a:cubicBezTo>
                      <a:pt x="9262" y="5290"/>
                      <a:pt x="8823" y="5270"/>
                      <a:pt x="8405" y="5241"/>
                    </a:cubicBezTo>
                    <a:lnTo>
                      <a:pt x="8405" y="5241"/>
                    </a:lnTo>
                    <a:lnTo>
                      <a:pt x="8413" y="5249"/>
                    </a:lnTo>
                    <a:cubicBezTo>
                      <a:pt x="7905" y="5198"/>
                      <a:pt x="7407" y="5124"/>
                      <a:pt x="6940" y="5032"/>
                    </a:cubicBezTo>
                    <a:cubicBezTo>
                      <a:pt x="6442" y="4938"/>
                      <a:pt x="5934" y="4793"/>
                      <a:pt x="5446" y="4617"/>
                    </a:cubicBezTo>
                    <a:lnTo>
                      <a:pt x="5446" y="4617"/>
                    </a:lnTo>
                    <a:lnTo>
                      <a:pt x="5457" y="4627"/>
                    </a:lnTo>
                    <a:cubicBezTo>
                      <a:pt x="4658" y="4326"/>
                      <a:pt x="3890" y="3932"/>
                      <a:pt x="3196" y="3434"/>
                    </a:cubicBezTo>
                    <a:lnTo>
                      <a:pt x="3185" y="3434"/>
                    </a:lnTo>
                    <a:cubicBezTo>
                      <a:pt x="2583" y="2998"/>
                      <a:pt x="2044" y="2501"/>
                      <a:pt x="1588" y="1950"/>
                    </a:cubicBezTo>
                    <a:cubicBezTo>
                      <a:pt x="1246" y="1535"/>
                      <a:pt x="976" y="1111"/>
                      <a:pt x="778" y="685"/>
                    </a:cubicBezTo>
                    <a:cubicBezTo>
                      <a:pt x="695" y="509"/>
                      <a:pt x="623" y="332"/>
                      <a:pt x="571" y="156"/>
                    </a:cubicBezTo>
                    <a:cubicBezTo>
                      <a:pt x="561" y="125"/>
                      <a:pt x="540" y="94"/>
                      <a:pt x="499" y="73"/>
                    </a:cubicBezTo>
                    <a:cubicBezTo>
                      <a:pt x="478" y="42"/>
                      <a:pt x="447" y="21"/>
                      <a:pt x="416" y="11"/>
                    </a:cubicBezTo>
                    <a:cubicBezTo>
                      <a:pt x="395" y="0"/>
                      <a:pt x="384" y="0"/>
                      <a:pt x="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9"/>
              <p:cNvSpPr/>
              <p:nvPr/>
            </p:nvSpPr>
            <p:spPr>
              <a:xfrm>
                <a:off x="5410895" y="3674767"/>
                <a:ext cx="949978" cy="412999"/>
              </a:xfrm>
              <a:custGeom>
                <a:avLst/>
                <a:gdLst/>
                <a:ahLst/>
                <a:cxnLst/>
                <a:rect l="l" t="t" r="r" b="b"/>
                <a:pathLst>
                  <a:path w="21079" h="9164" extrusionOk="0">
                    <a:moveTo>
                      <a:pt x="385" y="1"/>
                    </a:moveTo>
                    <a:cubicBezTo>
                      <a:pt x="353" y="1"/>
                      <a:pt x="322" y="12"/>
                      <a:pt x="302" y="32"/>
                    </a:cubicBezTo>
                    <a:cubicBezTo>
                      <a:pt x="270" y="63"/>
                      <a:pt x="260" y="95"/>
                      <a:pt x="249" y="136"/>
                    </a:cubicBezTo>
                    <a:cubicBezTo>
                      <a:pt x="32" y="1100"/>
                      <a:pt x="0" y="2107"/>
                      <a:pt x="208" y="3082"/>
                    </a:cubicBezTo>
                    <a:cubicBezTo>
                      <a:pt x="312" y="3539"/>
                      <a:pt x="457" y="3974"/>
                      <a:pt x="654" y="4399"/>
                    </a:cubicBezTo>
                    <a:cubicBezTo>
                      <a:pt x="851" y="4814"/>
                      <a:pt x="1100" y="5208"/>
                      <a:pt x="1380" y="5582"/>
                    </a:cubicBezTo>
                    <a:cubicBezTo>
                      <a:pt x="1971" y="6360"/>
                      <a:pt x="2739" y="6992"/>
                      <a:pt x="3579" y="7501"/>
                    </a:cubicBezTo>
                    <a:cubicBezTo>
                      <a:pt x="4627" y="8123"/>
                      <a:pt x="5779" y="8559"/>
                      <a:pt x="6971" y="8818"/>
                    </a:cubicBezTo>
                    <a:cubicBezTo>
                      <a:pt x="8078" y="9072"/>
                      <a:pt x="9210" y="9164"/>
                      <a:pt x="10345" y="9164"/>
                    </a:cubicBezTo>
                    <a:cubicBezTo>
                      <a:pt x="10465" y="9164"/>
                      <a:pt x="10585" y="9163"/>
                      <a:pt x="10705" y="9161"/>
                    </a:cubicBezTo>
                    <a:cubicBezTo>
                      <a:pt x="11339" y="9140"/>
                      <a:pt x="11971" y="9099"/>
                      <a:pt x="12593" y="9036"/>
                    </a:cubicBezTo>
                    <a:cubicBezTo>
                      <a:pt x="13236" y="8974"/>
                      <a:pt x="13870" y="8880"/>
                      <a:pt x="14502" y="8787"/>
                    </a:cubicBezTo>
                    <a:cubicBezTo>
                      <a:pt x="16629" y="8465"/>
                      <a:pt x="18796" y="8362"/>
                      <a:pt x="20954" y="8279"/>
                    </a:cubicBezTo>
                    <a:cubicBezTo>
                      <a:pt x="20985" y="8269"/>
                      <a:pt x="21027" y="8248"/>
                      <a:pt x="21048" y="8216"/>
                    </a:cubicBezTo>
                    <a:cubicBezTo>
                      <a:pt x="21068" y="8186"/>
                      <a:pt x="21078" y="8144"/>
                      <a:pt x="21068" y="8113"/>
                    </a:cubicBezTo>
                    <a:cubicBezTo>
                      <a:pt x="21058" y="8071"/>
                      <a:pt x="21037" y="8040"/>
                      <a:pt x="21006" y="8020"/>
                    </a:cubicBezTo>
                    <a:cubicBezTo>
                      <a:pt x="20975" y="7988"/>
                      <a:pt x="20944" y="7988"/>
                      <a:pt x="20902" y="7988"/>
                    </a:cubicBezTo>
                    <a:cubicBezTo>
                      <a:pt x="19512" y="8050"/>
                      <a:pt x="18122" y="8113"/>
                      <a:pt x="16733" y="8237"/>
                    </a:cubicBezTo>
                    <a:cubicBezTo>
                      <a:pt x="16037" y="8299"/>
                      <a:pt x="15352" y="8372"/>
                      <a:pt x="14658" y="8476"/>
                    </a:cubicBezTo>
                    <a:cubicBezTo>
                      <a:pt x="14336" y="8518"/>
                      <a:pt x="14004" y="8569"/>
                      <a:pt x="13683" y="8621"/>
                    </a:cubicBezTo>
                    <a:cubicBezTo>
                      <a:pt x="13372" y="8663"/>
                      <a:pt x="13050" y="8704"/>
                      <a:pt x="12738" y="8735"/>
                    </a:cubicBezTo>
                    <a:cubicBezTo>
                      <a:pt x="12137" y="8797"/>
                      <a:pt x="11535" y="8850"/>
                      <a:pt x="10924" y="8870"/>
                    </a:cubicBezTo>
                    <a:cubicBezTo>
                      <a:pt x="10725" y="8876"/>
                      <a:pt x="10526" y="8880"/>
                      <a:pt x="10328" y="8880"/>
                    </a:cubicBezTo>
                    <a:cubicBezTo>
                      <a:pt x="9189" y="8880"/>
                      <a:pt x="8053" y="8775"/>
                      <a:pt x="6940" y="8528"/>
                    </a:cubicBezTo>
                    <a:cubicBezTo>
                      <a:pt x="5954" y="8299"/>
                      <a:pt x="5011" y="7947"/>
                      <a:pt x="4119" y="7480"/>
                    </a:cubicBezTo>
                    <a:lnTo>
                      <a:pt x="4119" y="7480"/>
                    </a:lnTo>
                    <a:lnTo>
                      <a:pt x="4150" y="7501"/>
                    </a:lnTo>
                    <a:cubicBezTo>
                      <a:pt x="3496" y="7148"/>
                      <a:pt x="2874" y="6723"/>
                      <a:pt x="2335" y="6204"/>
                    </a:cubicBezTo>
                    <a:cubicBezTo>
                      <a:pt x="1909" y="5800"/>
                      <a:pt x="1536" y="5353"/>
                      <a:pt x="1224" y="4856"/>
                    </a:cubicBezTo>
                    <a:cubicBezTo>
                      <a:pt x="955" y="4410"/>
                      <a:pt x="747" y="3943"/>
                      <a:pt x="602" y="3456"/>
                    </a:cubicBezTo>
                    <a:lnTo>
                      <a:pt x="602" y="3466"/>
                    </a:lnTo>
                    <a:cubicBezTo>
                      <a:pt x="457" y="2968"/>
                      <a:pt x="374" y="2449"/>
                      <a:pt x="353" y="1930"/>
                    </a:cubicBezTo>
                    <a:cubicBezTo>
                      <a:pt x="343" y="1329"/>
                      <a:pt x="405" y="738"/>
                      <a:pt x="530" y="157"/>
                    </a:cubicBezTo>
                    <a:cubicBezTo>
                      <a:pt x="540" y="125"/>
                      <a:pt x="519" y="84"/>
                      <a:pt x="498" y="53"/>
                    </a:cubicBezTo>
                    <a:cubicBezTo>
                      <a:pt x="478" y="32"/>
                      <a:pt x="436" y="12"/>
                      <a:pt x="405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49"/>
              <p:cNvSpPr/>
              <p:nvPr/>
            </p:nvSpPr>
            <p:spPr>
              <a:xfrm>
                <a:off x="5467455" y="3891274"/>
                <a:ext cx="407726" cy="188292"/>
              </a:xfrm>
              <a:custGeom>
                <a:avLst/>
                <a:gdLst/>
                <a:ahLst/>
                <a:cxnLst/>
                <a:rect l="l" t="t" r="r" b="b"/>
                <a:pathLst>
                  <a:path w="9047" h="4178" extrusionOk="0">
                    <a:moveTo>
                      <a:pt x="976" y="1141"/>
                    </a:moveTo>
                    <a:cubicBezTo>
                      <a:pt x="1287" y="1442"/>
                      <a:pt x="1619" y="1743"/>
                      <a:pt x="1972" y="2002"/>
                    </a:cubicBezTo>
                    <a:cubicBezTo>
                      <a:pt x="1712" y="1826"/>
                      <a:pt x="1474" y="1639"/>
                      <a:pt x="1246" y="1421"/>
                    </a:cubicBezTo>
                    <a:lnTo>
                      <a:pt x="1246" y="1421"/>
                    </a:lnTo>
                    <a:cubicBezTo>
                      <a:pt x="1246" y="1421"/>
                      <a:pt x="1246" y="1421"/>
                      <a:pt x="1246" y="1421"/>
                    </a:cubicBezTo>
                    <a:lnTo>
                      <a:pt x="1246" y="1421"/>
                    </a:lnTo>
                    <a:cubicBezTo>
                      <a:pt x="1150" y="1325"/>
                      <a:pt x="1063" y="1238"/>
                      <a:pt x="976" y="1141"/>
                    </a:cubicBezTo>
                    <a:close/>
                    <a:moveTo>
                      <a:pt x="3115" y="2407"/>
                    </a:moveTo>
                    <a:lnTo>
                      <a:pt x="3115" y="2407"/>
                    </a:lnTo>
                    <a:cubicBezTo>
                      <a:pt x="3121" y="2410"/>
                      <a:pt x="3127" y="2413"/>
                      <a:pt x="3134" y="2417"/>
                    </a:cubicBezTo>
                    <a:cubicBezTo>
                      <a:pt x="3134" y="2417"/>
                      <a:pt x="3124" y="2408"/>
                      <a:pt x="3115" y="2407"/>
                    </a:cubicBezTo>
                    <a:close/>
                    <a:moveTo>
                      <a:pt x="156" y="0"/>
                    </a:moveTo>
                    <a:cubicBezTo>
                      <a:pt x="135" y="0"/>
                      <a:pt x="115" y="0"/>
                      <a:pt x="105" y="10"/>
                    </a:cubicBezTo>
                    <a:cubicBezTo>
                      <a:pt x="32" y="42"/>
                      <a:pt x="1" y="125"/>
                      <a:pt x="32" y="197"/>
                    </a:cubicBezTo>
                    <a:cubicBezTo>
                      <a:pt x="478" y="1234"/>
                      <a:pt x="1359" y="2012"/>
                      <a:pt x="2324" y="2573"/>
                    </a:cubicBezTo>
                    <a:cubicBezTo>
                      <a:pt x="3392" y="3195"/>
                      <a:pt x="4586" y="3599"/>
                      <a:pt x="5799" y="3859"/>
                    </a:cubicBezTo>
                    <a:cubicBezTo>
                      <a:pt x="6338" y="3983"/>
                      <a:pt x="6878" y="4066"/>
                      <a:pt x="7428" y="4118"/>
                    </a:cubicBezTo>
                    <a:cubicBezTo>
                      <a:pt x="7797" y="4157"/>
                      <a:pt x="8167" y="4178"/>
                      <a:pt x="8536" y="4178"/>
                    </a:cubicBezTo>
                    <a:cubicBezTo>
                      <a:pt x="8665" y="4178"/>
                      <a:pt x="8793" y="4175"/>
                      <a:pt x="8922" y="4170"/>
                    </a:cubicBezTo>
                    <a:cubicBezTo>
                      <a:pt x="8952" y="4170"/>
                      <a:pt x="8973" y="4159"/>
                      <a:pt x="8994" y="4139"/>
                    </a:cubicBezTo>
                    <a:cubicBezTo>
                      <a:pt x="9015" y="4118"/>
                      <a:pt x="9035" y="4076"/>
                      <a:pt x="9046" y="4046"/>
                    </a:cubicBezTo>
                    <a:cubicBezTo>
                      <a:pt x="9046" y="3963"/>
                      <a:pt x="8994" y="3890"/>
                      <a:pt x="8911" y="3890"/>
                    </a:cubicBezTo>
                    <a:cubicBezTo>
                      <a:pt x="8030" y="3848"/>
                      <a:pt x="7148" y="3724"/>
                      <a:pt x="6287" y="3527"/>
                    </a:cubicBezTo>
                    <a:lnTo>
                      <a:pt x="6287" y="3527"/>
                    </a:lnTo>
                    <a:cubicBezTo>
                      <a:pt x="6288" y="3527"/>
                      <a:pt x="6289" y="3528"/>
                      <a:pt x="6290" y="3528"/>
                    </a:cubicBezTo>
                    <a:lnTo>
                      <a:pt x="6290" y="3528"/>
                    </a:lnTo>
                    <a:cubicBezTo>
                      <a:pt x="5743" y="3405"/>
                      <a:pt x="5205" y="3242"/>
                      <a:pt x="4669" y="3060"/>
                    </a:cubicBezTo>
                    <a:cubicBezTo>
                      <a:pt x="4399" y="2967"/>
                      <a:pt x="4129" y="2863"/>
                      <a:pt x="3860" y="2749"/>
                    </a:cubicBezTo>
                    <a:cubicBezTo>
                      <a:pt x="3621" y="2656"/>
                      <a:pt x="3383" y="2541"/>
                      <a:pt x="3154" y="2427"/>
                    </a:cubicBezTo>
                    <a:cubicBezTo>
                      <a:pt x="3134" y="2417"/>
                      <a:pt x="3123" y="2417"/>
                      <a:pt x="3113" y="2407"/>
                    </a:cubicBezTo>
                    <a:cubicBezTo>
                      <a:pt x="3114" y="2407"/>
                      <a:pt x="3114" y="2407"/>
                      <a:pt x="3115" y="2407"/>
                    </a:cubicBezTo>
                    <a:lnTo>
                      <a:pt x="3115" y="2407"/>
                    </a:lnTo>
                    <a:cubicBezTo>
                      <a:pt x="2790" y="2233"/>
                      <a:pt x="2474" y="2029"/>
                      <a:pt x="2179" y="1805"/>
                    </a:cubicBezTo>
                    <a:cubicBezTo>
                      <a:pt x="1868" y="1566"/>
                      <a:pt x="1567" y="1307"/>
                      <a:pt x="1287" y="1047"/>
                    </a:cubicBezTo>
                    <a:cubicBezTo>
                      <a:pt x="1110" y="881"/>
                      <a:pt x="934" y="705"/>
                      <a:pt x="769" y="529"/>
                    </a:cubicBezTo>
                    <a:cubicBezTo>
                      <a:pt x="737" y="498"/>
                      <a:pt x="706" y="477"/>
                      <a:pt x="665" y="477"/>
                    </a:cubicBezTo>
                    <a:cubicBezTo>
                      <a:pt x="633" y="477"/>
                      <a:pt x="592" y="487"/>
                      <a:pt x="561" y="508"/>
                    </a:cubicBezTo>
                    <a:cubicBezTo>
                      <a:pt x="550" y="519"/>
                      <a:pt x="540" y="529"/>
                      <a:pt x="530" y="549"/>
                    </a:cubicBezTo>
                    <a:cubicBezTo>
                      <a:pt x="530" y="539"/>
                      <a:pt x="520" y="539"/>
                      <a:pt x="520" y="539"/>
                    </a:cubicBezTo>
                    <a:cubicBezTo>
                      <a:pt x="437" y="394"/>
                      <a:pt x="354" y="238"/>
                      <a:pt x="291" y="83"/>
                    </a:cubicBezTo>
                    <a:cubicBezTo>
                      <a:pt x="271" y="31"/>
                      <a:pt x="208" y="0"/>
                      <a:pt x="15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49"/>
              <p:cNvSpPr/>
              <p:nvPr/>
            </p:nvSpPr>
            <p:spPr>
              <a:xfrm>
                <a:off x="5498778" y="3925345"/>
                <a:ext cx="153365" cy="101582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254" extrusionOk="0">
                    <a:moveTo>
                      <a:pt x="1629" y="1339"/>
                    </a:moveTo>
                    <a:cubicBezTo>
                      <a:pt x="1633" y="1341"/>
                      <a:pt x="1637" y="1343"/>
                      <a:pt x="1640" y="1345"/>
                    </a:cubicBezTo>
                    <a:lnTo>
                      <a:pt x="1640" y="1345"/>
                    </a:lnTo>
                    <a:cubicBezTo>
                      <a:pt x="1636" y="1343"/>
                      <a:pt x="1633" y="1341"/>
                      <a:pt x="1629" y="1339"/>
                    </a:cubicBezTo>
                    <a:close/>
                    <a:moveTo>
                      <a:pt x="166" y="1"/>
                    </a:moveTo>
                    <a:cubicBezTo>
                      <a:pt x="146" y="1"/>
                      <a:pt x="125" y="1"/>
                      <a:pt x="104" y="12"/>
                    </a:cubicBezTo>
                    <a:cubicBezTo>
                      <a:pt x="42" y="42"/>
                      <a:pt x="0" y="125"/>
                      <a:pt x="32" y="198"/>
                    </a:cubicBezTo>
                    <a:cubicBezTo>
                      <a:pt x="302" y="789"/>
                      <a:pt x="841" y="1225"/>
                      <a:pt x="1390" y="1536"/>
                    </a:cubicBezTo>
                    <a:cubicBezTo>
                      <a:pt x="1961" y="1858"/>
                      <a:pt x="2573" y="2075"/>
                      <a:pt x="3195" y="2241"/>
                    </a:cubicBezTo>
                    <a:cubicBezTo>
                      <a:pt x="3213" y="2248"/>
                      <a:pt x="3235" y="2254"/>
                      <a:pt x="3256" y="2254"/>
                    </a:cubicBezTo>
                    <a:cubicBezTo>
                      <a:pt x="3271" y="2254"/>
                      <a:pt x="3286" y="2250"/>
                      <a:pt x="3299" y="2241"/>
                    </a:cubicBezTo>
                    <a:cubicBezTo>
                      <a:pt x="3331" y="2232"/>
                      <a:pt x="3361" y="2200"/>
                      <a:pt x="3372" y="2158"/>
                    </a:cubicBezTo>
                    <a:cubicBezTo>
                      <a:pt x="3403" y="2096"/>
                      <a:pt x="3372" y="1993"/>
                      <a:pt x="3289" y="1972"/>
                    </a:cubicBezTo>
                    <a:cubicBezTo>
                      <a:pt x="2732" y="1830"/>
                      <a:pt x="2186" y="1629"/>
                      <a:pt x="1669" y="1360"/>
                    </a:cubicBezTo>
                    <a:lnTo>
                      <a:pt x="1669" y="1360"/>
                    </a:lnTo>
                    <a:cubicBezTo>
                      <a:pt x="1669" y="1360"/>
                      <a:pt x="1670" y="1360"/>
                      <a:pt x="1671" y="1360"/>
                    </a:cubicBezTo>
                    <a:cubicBezTo>
                      <a:pt x="1349" y="1194"/>
                      <a:pt x="1049" y="997"/>
                      <a:pt x="789" y="759"/>
                    </a:cubicBezTo>
                    <a:cubicBezTo>
                      <a:pt x="644" y="613"/>
                      <a:pt x="509" y="457"/>
                      <a:pt x="395" y="281"/>
                    </a:cubicBezTo>
                    <a:cubicBezTo>
                      <a:pt x="364" y="219"/>
                      <a:pt x="332" y="146"/>
                      <a:pt x="302" y="84"/>
                    </a:cubicBezTo>
                    <a:cubicBezTo>
                      <a:pt x="270" y="32"/>
                      <a:pt x="219" y="1"/>
                      <a:pt x="166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49"/>
              <p:cNvSpPr/>
              <p:nvPr/>
            </p:nvSpPr>
            <p:spPr>
              <a:xfrm>
                <a:off x="5416979" y="3649529"/>
                <a:ext cx="22939" cy="4772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059" extrusionOk="0">
                    <a:moveTo>
                      <a:pt x="343" y="1"/>
                    </a:moveTo>
                    <a:cubicBezTo>
                      <a:pt x="280" y="1"/>
                      <a:pt x="229" y="42"/>
                      <a:pt x="208" y="95"/>
                    </a:cubicBezTo>
                    <a:cubicBezTo>
                      <a:pt x="125" y="353"/>
                      <a:pt x="63" y="613"/>
                      <a:pt x="1" y="872"/>
                    </a:cubicBezTo>
                    <a:cubicBezTo>
                      <a:pt x="1" y="914"/>
                      <a:pt x="1" y="945"/>
                      <a:pt x="11" y="987"/>
                    </a:cubicBezTo>
                    <a:cubicBezTo>
                      <a:pt x="31" y="1017"/>
                      <a:pt x="63" y="1038"/>
                      <a:pt x="94" y="1049"/>
                    </a:cubicBezTo>
                    <a:cubicBezTo>
                      <a:pt x="110" y="1056"/>
                      <a:pt x="127" y="1059"/>
                      <a:pt x="144" y="1059"/>
                    </a:cubicBezTo>
                    <a:cubicBezTo>
                      <a:pt x="204" y="1059"/>
                      <a:pt x="264" y="1020"/>
                      <a:pt x="280" y="955"/>
                    </a:cubicBezTo>
                    <a:cubicBezTo>
                      <a:pt x="333" y="696"/>
                      <a:pt x="395" y="436"/>
                      <a:pt x="478" y="187"/>
                    </a:cubicBezTo>
                    <a:cubicBezTo>
                      <a:pt x="508" y="115"/>
                      <a:pt x="457" y="32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49"/>
              <p:cNvSpPr/>
              <p:nvPr/>
            </p:nvSpPr>
            <p:spPr>
              <a:xfrm>
                <a:off x="5412292" y="3651422"/>
                <a:ext cx="26680" cy="8932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982" extrusionOk="0">
                    <a:moveTo>
                      <a:pt x="437" y="0"/>
                    </a:moveTo>
                    <a:cubicBezTo>
                      <a:pt x="374" y="0"/>
                      <a:pt x="322" y="42"/>
                      <a:pt x="301" y="104"/>
                    </a:cubicBezTo>
                    <a:cubicBezTo>
                      <a:pt x="105" y="664"/>
                      <a:pt x="63" y="1256"/>
                      <a:pt x="11" y="1837"/>
                    </a:cubicBezTo>
                    <a:cubicBezTo>
                      <a:pt x="1" y="1909"/>
                      <a:pt x="73" y="1982"/>
                      <a:pt x="146" y="1982"/>
                    </a:cubicBezTo>
                    <a:cubicBezTo>
                      <a:pt x="229" y="1982"/>
                      <a:pt x="291" y="1920"/>
                      <a:pt x="291" y="1847"/>
                    </a:cubicBezTo>
                    <a:cubicBezTo>
                      <a:pt x="322" y="1505"/>
                      <a:pt x="354" y="1162"/>
                      <a:pt x="416" y="820"/>
                    </a:cubicBezTo>
                    <a:cubicBezTo>
                      <a:pt x="447" y="602"/>
                      <a:pt x="499" y="394"/>
                      <a:pt x="571" y="187"/>
                    </a:cubicBezTo>
                    <a:cubicBezTo>
                      <a:pt x="592" y="115"/>
                      <a:pt x="550" y="32"/>
                      <a:pt x="478" y="11"/>
                    </a:cubicBezTo>
                    <a:cubicBezTo>
                      <a:pt x="467" y="11"/>
                      <a:pt x="447" y="0"/>
                      <a:pt x="43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5413239" y="3663546"/>
                <a:ext cx="22489" cy="96354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138" extrusionOk="0">
                    <a:moveTo>
                      <a:pt x="343" y="1"/>
                    </a:moveTo>
                    <a:cubicBezTo>
                      <a:pt x="280" y="1"/>
                      <a:pt x="218" y="33"/>
                      <a:pt x="208" y="95"/>
                    </a:cubicBezTo>
                    <a:cubicBezTo>
                      <a:pt x="42" y="717"/>
                      <a:pt x="21" y="1360"/>
                      <a:pt x="1" y="1993"/>
                    </a:cubicBezTo>
                    <a:cubicBezTo>
                      <a:pt x="1" y="2066"/>
                      <a:pt x="63" y="2138"/>
                      <a:pt x="135" y="2138"/>
                    </a:cubicBezTo>
                    <a:cubicBezTo>
                      <a:pt x="218" y="2138"/>
                      <a:pt x="280" y="2076"/>
                      <a:pt x="291" y="2003"/>
                    </a:cubicBezTo>
                    <a:cubicBezTo>
                      <a:pt x="301" y="1505"/>
                      <a:pt x="322" y="1008"/>
                      <a:pt x="405" y="520"/>
                    </a:cubicBezTo>
                    <a:cubicBezTo>
                      <a:pt x="426" y="406"/>
                      <a:pt x="446" y="291"/>
                      <a:pt x="478" y="188"/>
                    </a:cubicBezTo>
                    <a:cubicBezTo>
                      <a:pt x="499" y="105"/>
                      <a:pt x="457" y="33"/>
                      <a:pt x="38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9"/>
              <p:cNvSpPr/>
              <p:nvPr/>
            </p:nvSpPr>
            <p:spPr>
              <a:xfrm>
                <a:off x="5415582" y="3662193"/>
                <a:ext cx="20145" cy="68277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515" extrusionOk="0">
                    <a:moveTo>
                      <a:pt x="301" y="0"/>
                    </a:moveTo>
                    <a:cubicBezTo>
                      <a:pt x="239" y="0"/>
                      <a:pt x="177" y="42"/>
                      <a:pt x="156" y="104"/>
                    </a:cubicBezTo>
                    <a:cubicBezTo>
                      <a:pt x="62" y="519"/>
                      <a:pt x="21" y="934"/>
                      <a:pt x="0" y="1359"/>
                    </a:cubicBezTo>
                    <a:cubicBezTo>
                      <a:pt x="0" y="1442"/>
                      <a:pt x="62" y="1504"/>
                      <a:pt x="145" y="1515"/>
                    </a:cubicBezTo>
                    <a:cubicBezTo>
                      <a:pt x="218" y="1515"/>
                      <a:pt x="291" y="1452"/>
                      <a:pt x="291" y="1379"/>
                    </a:cubicBezTo>
                    <a:cubicBezTo>
                      <a:pt x="301" y="1058"/>
                      <a:pt x="332" y="747"/>
                      <a:pt x="384" y="436"/>
                    </a:cubicBezTo>
                    <a:cubicBezTo>
                      <a:pt x="394" y="353"/>
                      <a:pt x="415" y="270"/>
                      <a:pt x="436" y="187"/>
                    </a:cubicBezTo>
                    <a:cubicBezTo>
                      <a:pt x="447" y="145"/>
                      <a:pt x="447" y="114"/>
                      <a:pt x="426" y="72"/>
                    </a:cubicBezTo>
                    <a:cubicBezTo>
                      <a:pt x="405" y="42"/>
                      <a:pt x="374" y="21"/>
                      <a:pt x="343" y="10"/>
                    </a:cubicBezTo>
                    <a:cubicBezTo>
                      <a:pt x="332" y="0"/>
                      <a:pt x="311" y="0"/>
                      <a:pt x="301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9"/>
              <p:cNvSpPr/>
              <p:nvPr/>
            </p:nvSpPr>
            <p:spPr>
              <a:xfrm>
                <a:off x="5417430" y="3652819"/>
                <a:ext cx="20596" cy="47411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52" extrusionOk="0">
                    <a:moveTo>
                      <a:pt x="302" y="1"/>
                    </a:moveTo>
                    <a:cubicBezTo>
                      <a:pt x="240" y="1"/>
                      <a:pt x="177" y="42"/>
                      <a:pt x="157" y="105"/>
                    </a:cubicBezTo>
                    <a:cubicBezTo>
                      <a:pt x="94" y="363"/>
                      <a:pt x="42" y="633"/>
                      <a:pt x="11" y="903"/>
                    </a:cubicBezTo>
                    <a:cubicBezTo>
                      <a:pt x="1" y="934"/>
                      <a:pt x="21" y="986"/>
                      <a:pt x="42" y="1007"/>
                    </a:cubicBezTo>
                    <a:cubicBezTo>
                      <a:pt x="74" y="1038"/>
                      <a:pt x="104" y="1048"/>
                      <a:pt x="146" y="1048"/>
                    </a:cubicBezTo>
                    <a:cubicBezTo>
                      <a:pt x="152" y="1050"/>
                      <a:pt x="158" y="1051"/>
                      <a:pt x="165" y="1051"/>
                    </a:cubicBezTo>
                    <a:cubicBezTo>
                      <a:pt x="193" y="1051"/>
                      <a:pt x="225" y="1034"/>
                      <a:pt x="250" y="1017"/>
                    </a:cubicBezTo>
                    <a:cubicBezTo>
                      <a:pt x="281" y="986"/>
                      <a:pt x="291" y="955"/>
                      <a:pt x="291" y="914"/>
                    </a:cubicBezTo>
                    <a:cubicBezTo>
                      <a:pt x="302" y="831"/>
                      <a:pt x="323" y="737"/>
                      <a:pt x="333" y="654"/>
                    </a:cubicBezTo>
                    <a:cubicBezTo>
                      <a:pt x="364" y="499"/>
                      <a:pt x="395" y="343"/>
                      <a:pt x="436" y="188"/>
                    </a:cubicBezTo>
                    <a:cubicBezTo>
                      <a:pt x="457" y="114"/>
                      <a:pt x="416" y="32"/>
                      <a:pt x="343" y="11"/>
                    </a:cubicBezTo>
                    <a:cubicBezTo>
                      <a:pt x="333" y="1"/>
                      <a:pt x="312" y="1"/>
                      <a:pt x="302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9"/>
              <p:cNvSpPr/>
              <p:nvPr/>
            </p:nvSpPr>
            <p:spPr>
              <a:xfrm>
                <a:off x="5417926" y="3636955"/>
                <a:ext cx="24336" cy="6688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484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49" y="104"/>
                    </a:cubicBezTo>
                    <a:cubicBezTo>
                      <a:pt x="125" y="498"/>
                      <a:pt x="63" y="913"/>
                      <a:pt x="10" y="1328"/>
                    </a:cubicBezTo>
                    <a:cubicBezTo>
                      <a:pt x="0" y="1411"/>
                      <a:pt x="73" y="1473"/>
                      <a:pt x="146" y="1483"/>
                    </a:cubicBezTo>
                    <a:cubicBezTo>
                      <a:pt x="187" y="1483"/>
                      <a:pt x="229" y="1473"/>
                      <a:pt x="249" y="1442"/>
                    </a:cubicBezTo>
                    <a:cubicBezTo>
                      <a:pt x="280" y="1411"/>
                      <a:pt x="291" y="1379"/>
                      <a:pt x="301" y="1349"/>
                    </a:cubicBezTo>
                    <a:cubicBezTo>
                      <a:pt x="322" y="1151"/>
                      <a:pt x="342" y="964"/>
                      <a:pt x="374" y="768"/>
                    </a:cubicBezTo>
                    <a:cubicBezTo>
                      <a:pt x="415" y="570"/>
                      <a:pt x="457" y="384"/>
                      <a:pt x="519" y="187"/>
                    </a:cubicBezTo>
                    <a:cubicBezTo>
                      <a:pt x="540" y="114"/>
                      <a:pt x="498" y="31"/>
                      <a:pt x="425" y="10"/>
                    </a:cubicBezTo>
                    <a:cubicBezTo>
                      <a:pt x="41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9"/>
              <p:cNvSpPr/>
              <p:nvPr/>
            </p:nvSpPr>
            <p:spPr>
              <a:xfrm>
                <a:off x="5414185" y="3637857"/>
                <a:ext cx="28528" cy="92118"/>
              </a:xfrm>
              <a:custGeom>
                <a:avLst/>
                <a:gdLst/>
                <a:ahLst/>
                <a:cxnLst/>
                <a:rect l="l" t="t" r="r" b="b"/>
                <a:pathLst>
                  <a:path w="633" h="2044" extrusionOk="0">
                    <a:moveTo>
                      <a:pt x="436" y="841"/>
                    </a:moveTo>
                    <a:lnTo>
                      <a:pt x="436" y="841"/>
                    </a:lnTo>
                    <a:cubicBezTo>
                      <a:pt x="435" y="847"/>
                      <a:pt x="434" y="854"/>
                      <a:pt x="433" y="860"/>
                    </a:cubicBezTo>
                    <a:lnTo>
                      <a:pt x="433" y="860"/>
                    </a:lnTo>
                    <a:cubicBezTo>
                      <a:pt x="435" y="855"/>
                      <a:pt x="436" y="848"/>
                      <a:pt x="436" y="841"/>
                    </a:cubicBezTo>
                    <a:close/>
                    <a:moveTo>
                      <a:pt x="467" y="1"/>
                    </a:moveTo>
                    <a:cubicBezTo>
                      <a:pt x="405" y="1"/>
                      <a:pt x="353" y="42"/>
                      <a:pt x="332" y="94"/>
                    </a:cubicBezTo>
                    <a:cubicBezTo>
                      <a:pt x="135" y="675"/>
                      <a:pt x="83" y="1287"/>
                      <a:pt x="10" y="1889"/>
                    </a:cubicBezTo>
                    <a:cubicBezTo>
                      <a:pt x="0" y="1972"/>
                      <a:pt x="73" y="2044"/>
                      <a:pt x="146" y="2044"/>
                    </a:cubicBezTo>
                    <a:cubicBezTo>
                      <a:pt x="187" y="2044"/>
                      <a:pt x="229" y="2034"/>
                      <a:pt x="249" y="2002"/>
                    </a:cubicBezTo>
                    <a:cubicBezTo>
                      <a:pt x="280" y="1982"/>
                      <a:pt x="291" y="1940"/>
                      <a:pt x="301" y="1910"/>
                    </a:cubicBezTo>
                    <a:cubicBezTo>
                      <a:pt x="342" y="1553"/>
                      <a:pt x="373" y="1207"/>
                      <a:pt x="433" y="860"/>
                    </a:cubicBezTo>
                    <a:lnTo>
                      <a:pt x="433" y="860"/>
                    </a:lnTo>
                    <a:cubicBezTo>
                      <a:pt x="430" y="867"/>
                      <a:pt x="428" y="872"/>
                      <a:pt x="426" y="876"/>
                    </a:cubicBezTo>
                    <a:lnTo>
                      <a:pt x="426" y="876"/>
                    </a:lnTo>
                    <a:cubicBezTo>
                      <a:pt x="468" y="640"/>
                      <a:pt x="530" y="414"/>
                      <a:pt x="602" y="188"/>
                    </a:cubicBezTo>
                    <a:cubicBezTo>
                      <a:pt x="633" y="115"/>
                      <a:pt x="581" y="32"/>
                      <a:pt x="508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9"/>
              <p:cNvSpPr/>
              <p:nvPr/>
            </p:nvSpPr>
            <p:spPr>
              <a:xfrm>
                <a:off x="5414185" y="3651422"/>
                <a:ext cx="24336" cy="81933"/>
              </a:xfrm>
              <a:custGeom>
                <a:avLst/>
                <a:gdLst/>
                <a:ahLst/>
                <a:cxnLst/>
                <a:rect l="l" t="t" r="r" b="b"/>
                <a:pathLst>
                  <a:path w="540" h="1818" extrusionOk="0">
                    <a:moveTo>
                      <a:pt x="384" y="0"/>
                    </a:moveTo>
                    <a:cubicBezTo>
                      <a:pt x="322" y="0"/>
                      <a:pt x="259" y="42"/>
                      <a:pt x="239" y="104"/>
                    </a:cubicBezTo>
                    <a:cubicBezTo>
                      <a:pt x="93" y="613"/>
                      <a:pt x="31" y="1141"/>
                      <a:pt x="0" y="1671"/>
                    </a:cubicBezTo>
                    <a:cubicBezTo>
                      <a:pt x="0" y="1754"/>
                      <a:pt x="63" y="1816"/>
                      <a:pt x="135" y="1816"/>
                    </a:cubicBezTo>
                    <a:cubicBezTo>
                      <a:pt x="141" y="1817"/>
                      <a:pt x="146" y="1817"/>
                      <a:pt x="152" y="1817"/>
                    </a:cubicBezTo>
                    <a:cubicBezTo>
                      <a:pt x="226" y="1817"/>
                      <a:pt x="281" y="1758"/>
                      <a:pt x="291" y="1681"/>
                    </a:cubicBezTo>
                    <a:cubicBezTo>
                      <a:pt x="301" y="1370"/>
                      <a:pt x="332" y="1048"/>
                      <a:pt x="384" y="737"/>
                    </a:cubicBezTo>
                    <a:cubicBezTo>
                      <a:pt x="425" y="550"/>
                      <a:pt x="467" y="374"/>
                      <a:pt x="519" y="187"/>
                    </a:cubicBezTo>
                    <a:cubicBezTo>
                      <a:pt x="540" y="115"/>
                      <a:pt x="498" y="32"/>
                      <a:pt x="425" y="11"/>
                    </a:cubicBezTo>
                    <a:cubicBezTo>
                      <a:pt x="405" y="0"/>
                      <a:pt x="395" y="0"/>
                      <a:pt x="384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9"/>
              <p:cNvSpPr/>
              <p:nvPr/>
            </p:nvSpPr>
            <p:spPr>
              <a:xfrm>
                <a:off x="5412292" y="3657957"/>
                <a:ext cx="24382" cy="8324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1847" extrusionOk="0">
                    <a:moveTo>
                      <a:pt x="384" y="0"/>
                    </a:moveTo>
                    <a:cubicBezTo>
                      <a:pt x="322" y="0"/>
                      <a:pt x="260" y="32"/>
                      <a:pt x="239" y="94"/>
                    </a:cubicBezTo>
                    <a:cubicBezTo>
                      <a:pt x="73" y="613"/>
                      <a:pt x="22" y="1152"/>
                      <a:pt x="1" y="1692"/>
                    </a:cubicBezTo>
                    <a:cubicBezTo>
                      <a:pt x="1" y="1775"/>
                      <a:pt x="63" y="1837"/>
                      <a:pt x="146" y="1847"/>
                    </a:cubicBezTo>
                    <a:cubicBezTo>
                      <a:pt x="218" y="1847"/>
                      <a:pt x="291" y="1785"/>
                      <a:pt x="291" y="1702"/>
                    </a:cubicBezTo>
                    <a:cubicBezTo>
                      <a:pt x="301" y="1370"/>
                      <a:pt x="333" y="1028"/>
                      <a:pt x="384" y="696"/>
                    </a:cubicBezTo>
                    <a:lnTo>
                      <a:pt x="384" y="727"/>
                    </a:lnTo>
                    <a:cubicBezTo>
                      <a:pt x="416" y="540"/>
                      <a:pt x="457" y="364"/>
                      <a:pt x="520" y="187"/>
                    </a:cubicBezTo>
                    <a:cubicBezTo>
                      <a:pt x="540" y="104"/>
                      <a:pt x="499" y="21"/>
                      <a:pt x="426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9"/>
              <p:cNvSpPr/>
              <p:nvPr/>
            </p:nvSpPr>
            <p:spPr>
              <a:xfrm>
                <a:off x="5412743" y="3667782"/>
                <a:ext cx="20190" cy="98698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190" extrusionOk="0">
                    <a:moveTo>
                      <a:pt x="302" y="1"/>
                    </a:moveTo>
                    <a:cubicBezTo>
                      <a:pt x="281" y="1"/>
                      <a:pt x="250" y="1"/>
                      <a:pt x="229" y="11"/>
                    </a:cubicBezTo>
                    <a:cubicBezTo>
                      <a:pt x="208" y="31"/>
                      <a:pt x="167" y="63"/>
                      <a:pt x="167" y="94"/>
                    </a:cubicBezTo>
                    <a:cubicBezTo>
                      <a:pt x="32" y="737"/>
                      <a:pt x="1" y="1391"/>
                      <a:pt x="1" y="2034"/>
                    </a:cubicBezTo>
                    <a:cubicBezTo>
                      <a:pt x="1" y="2117"/>
                      <a:pt x="53" y="2179"/>
                      <a:pt x="136" y="2189"/>
                    </a:cubicBezTo>
                    <a:cubicBezTo>
                      <a:pt x="208" y="2189"/>
                      <a:pt x="281" y="2127"/>
                      <a:pt x="281" y="2044"/>
                    </a:cubicBezTo>
                    <a:cubicBezTo>
                      <a:pt x="291" y="1474"/>
                      <a:pt x="312" y="893"/>
                      <a:pt x="406" y="322"/>
                    </a:cubicBezTo>
                    <a:cubicBezTo>
                      <a:pt x="416" y="280"/>
                      <a:pt x="427" y="229"/>
                      <a:pt x="437" y="187"/>
                    </a:cubicBezTo>
                    <a:cubicBezTo>
                      <a:pt x="447" y="146"/>
                      <a:pt x="447" y="104"/>
                      <a:pt x="427" y="73"/>
                    </a:cubicBezTo>
                    <a:cubicBezTo>
                      <a:pt x="406" y="42"/>
                      <a:pt x="385" y="11"/>
                      <a:pt x="344" y="1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9"/>
              <p:cNvSpPr/>
              <p:nvPr/>
            </p:nvSpPr>
            <p:spPr>
              <a:xfrm>
                <a:off x="5413689" y="3710822"/>
                <a:ext cx="14557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49" extrusionOk="0">
                    <a:moveTo>
                      <a:pt x="167" y="0"/>
                    </a:moveTo>
                    <a:cubicBezTo>
                      <a:pt x="94" y="0"/>
                      <a:pt x="32" y="62"/>
                      <a:pt x="21" y="134"/>
                    </a:cubicBezTo>
                    <a:cubicBezTo>
                      <a:pt x="11" y="394"/>
                      <a:pt x="1" y="653"/>
                      <a:pt x="1" y="902"/>
                    </a:cubicBezTo>
                    <a:cubicBezTo>
                      <a:pt x="11" y="985"/>
                      <a:pt x="63" y="1047"/>
                      <a:pt x="146" y="1047"/>
                    </a:cubicBezTo>
                    <a:cubicBezTo>
                      <a:pt x="151" y="1048"/>
                      <a:pt x="157" y="1049"/>
                      <a:pt x="162" y="1049"/>
                    </a:cubicBezTo>
                    <a:cubicBezTo>
                      <a:pt x="229" y="1049"/>
                      <a:pt x="291" y="990"/>
                      <a:pt x="291" y="913"/>
                    </a:cubicBezTo>
                    <a:cubicBezTo>
                      <a:pt x="281" y="664"/>
                      <a:pt x="291" y="404"/>
                      <a:pt x="312" y="145"/>
                    </a:cubicBezTo>
                    <a:cubicBezTo>
                      <a:pt x="323" y="72"/>
                      <a:pt x="250" y="0"/>
                      <a:pt x="177" y="0"/>
                    </a:cubicBezTo>
                    <a:close/>
                  </a:path>
                </a:pathLst>
              </a:custGeom>
              <a:solidFill>
                <a:srgbClr val="787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9"/>
              <p:cNvSpPr/>
              <p:nvPr/>
            </p:nvSpPr>
            <p:spPr>
              <a:xfrm>
                <a:off x="5412292" y="3636955"/>
                <a:ext cx="1249181" cy="554465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12303" extrusionOk="0">
                    <a:moveTo>
                      <a:pt x="509" y="0"/>
                    </a:moveTo>
                    <a:cubicBezTo>
                      <a:pt x="447" y="0"/>
                      <a:pt x="384" y="42"/>
                      <a:pt x="364" y="104"/>
                    </a:cubicBezTo>
                    <a:cubicBezTo>
                      <a:pt x="343" y="176"/>
                      <a:pt x="322" y="249"/>
                      <a:pt x="301" y="332"/>
                    </a:cubicBezTo>
                    <a:cubicBezTo>
                      <a:pt x="291" y="394"/>
                      <a:pt x="271" y="457"/>
                      <a:pt x="260" y="519"/>
                    </a:cubicBezTo>
                    <a:lnTo>
                      <a:pt x="250" y="540"/>
                    </a:lnTo>
                    <a:cubicBezTo>
                      <a:pt x="250" y="540"/>
                      <a:pt x="239" y="549"/>
                      <a:pt x="239" y="560"/>
                    </a:cubicBezTo>
                    <a:cubicBezTo>
                      <a:pt x="218" y="623"/>
                      <a:pt x="198" y="685"/>
                      <a:pt x="188" y="747"/>
                    </a:cubicBezTo>
                    <a:cubicBezTo>
                      <a:pt x="177" y="757"/>
                      <a:pt x="177" y="768"/>
                      <a:pt x="167" y="778"/>
                    </a:cubicBezTo>
                    <a:lnTo>
                      <a:pt x="156" y="871"/>
                    </a:lnTo>
                    <a:cubicBezTo>
                      <a:pt x="73" y="1234"/>
                      <a:pt x="22" y="1628"/>
                      <a:pt x="1" y="2158"/>
                    </a:cubicBezTo>
                    <a:cubicBezTo>
                      <a:pt x="1" y="2168"/>
                      <a:pt x="1" y="2188"/>
                      <a:pt x="11" y="2199"/>
                    </a:cubicBezTo>
                    <a:cubicBezTo>
                      <a:pt x="1" y="2303"/>
                      <a:pt x="1" y="2417"/>
                      <a:pt x="1" y="2531"/>
                    </a:cubicBezTo>
                    <a:cubicBezTo>
                      <a:pt x="1" y="2873"/>
                      <a:pt x="32" y="3216"/>
                      <a:pt x="115" y="3558"/>
                    </a:cubicBezTo>
                    <a:cubicBezTo>
                      <a:pt x="125" y="3672"/>
                      <a:pt x="146" y="3797"/>
                      <a:pt x="177" y="3921"/>
                    </a:cubicBezTo>
                    <a:cubicBezTo>
                      <a:pt x="271" y="4378"/>
                      <a:pt x="426" y="4813"/>
                      <a:pt x="623" y="5238"/>
                    </a:cubicBezTo>
                    <a:cubicBezTo>
                      <a:pt x="810" y="5643"/>
                      <a:pt x="1048" y="6037"/>
                      <a:pt x="1349" y="6421"/>
                    </a:cubicBezTo>
                    <a:cubicBezTo>
                      <a:pt x="1910" y="7158"/>
                      <a:pt x="2646" y="7801"/>
                      <a:pt x="3548" y="8340"/>
                    </a:cubicBezTo>
                    <a:cubicBezTo>
                      <a:pt x="4534" y="8931"/>
                      <a:pt x="5675" y="9377"/>
                      <a:pt x="6940" y="9668"/>
                    </a:cubicBezTo>
                    <a:cubicBezTo>
                      <a:pt x="7957" y="9896"/>
                      <a:pt x="9035" y="10010"/>
                      <a:pt x="10249" y="10010"/>
                    </a:cubicBezTo>
                    <a:cubicBezTo>
                      <a:pt x="10384" y="10010"/>
                      <a:pt x="10529" y="10000"/>
                      <a:pt x="10674" y="10000"/>
                    </a:cubicBezTo>
                    <a:cubicBezTo>
                      <a:pt x="11276" y="9989"/>
                      <a:pt x="11898" y="9947"/>
                      <a:pt x="12562" y="9885"/>
                    </a:cubicBezTo>
                    <a:cubicBezTo>
                      <a:pt x="13237" y="9813"/>
                      <a:pt x="13901" y="9719"/>
                      <a:pt x="14471" y="9626"/>
                    </a:cubicBezTo>
                    <a:cubicBezTo>
                      <a:pt x="15540" y="9470"/>
                      <a:pt x="16670" y="9346"/>
                      <a:pt x="18039" y="9263"/>
                    </a:cubicBezTo>
                    <a:cubicBezTo>
                      <a:pt x="18205" y="9253"/>
                      <a:pt x="18361" y="9253"/>
                      <a:pt x="18527" y="9253"/>
                    </a:cubicBezTo>
                    <a:cubicBezTo>
                      <a:pt x="18973" y="9253"/>
                      <a:pt x="19388" y="9274"/>
                      <a:pt x="19782" y="9304"/>
                    </a:cubicBezTo>
                    <a:lnTo>
                      <a:pt x="19751" y="9294"/>
                    </a:lnTo>
                    <a:lnTo>
                      <a:pt x="19751" y="9294"/>
                    </a:lnTo>
                    <a:cubicBezTo>
                      <a:pt x="20208" y="9336"/>
                      <a:pt x="20623" y="9398"/>
                      <a:pt x="21006" y="9470"/>
                    </a:cubicBezTo>
                    <a:cubicBezTo>
                      <a:pt x="21432" y="9553"/>
                      <a:pt x="21836" y="9657"/>
                      <a:pt x="22209" y="9782"/>
                    </a:cubicBezTo>
                    <a:cubicBezTo>
                      <a:pt x="22490" y="9896"/>
                      <a:pt x="22769" y="10041"/>
                      <a:pt x="23060" y="10249"/>
                    </a:cubicBezTo>
                    <a:cubicBezTo>
                      <a:pt x="23371" y="10466"/>
                      <a:pt x="23661" y="10736"/>
                      <a:pt x="23921" y="10964"/>
                    </a:cubicBezTo>
                    <a:lnTo>
                      <a:pt x="23942" y="10985"/>
                    </a:lnTo>
                    <a:cubicBezTo>
                      <a:pt x="24170" y="11182"/>
                      <a:pt x="24398" y="11390"/>
                      <a:pt x="24647" y="11576"/>
                    </a:cubicBezTo>
                    <a:cubicBezTo>
                      <a:pt x="24948" y="11805"/>
                      <a:pt x="25228" y="11981"/>
                      <a:pt x="25519" y="12095"/>
                    </a:cubicBezTo>
                    <a:cubicBezTo>
                      <a:pt x="25830" y="12230"/>
                      <a:pt x="26151" y="12303"/>
                      <a:pt x="26452" y="12303"/>
                    </a:cubicBezTo>
                    <a:lnTo>
                      <a:pt x="26524" y="12303"/>
                    </a:lnTo>
                    <a:cubicBezTo>
                      <a:pt x="26815" y="12292"/>
                      <a:pt x="27105" y="12199"/>
                      <a:pt x="27365" y="12033"/>
                    </a:cubicBezTo>
                    <a:cubicBezTo>
                      <a:pt x="27489" y="11960"/>
                      <a:pt x="27603" y="11867"/>
                      <a:pt x="27718" y="11742"/>
                    </a:cubicBezTo>
                    <a:lnTo>
                      <a:pt x="27718" y="11742"/>
                    </a:lnTo>
                    <a:cubicBezTo>
                      <a:pt x="27686" y="11752"/>
                      <a:pt x="27665" y="11752"/>
                      <a:pt x="27645" y="11752"/>
                    </a:cubicBezTo>
                    <a:cubicBezTo>
                      <a:pt x="27541" y="11773"/>
                      <a:pt x="27437" y="11773"/>
                      <a:pt x="27324" y="11773"/>
                    </a:cubicBezTo>
                    <a:cubicBezTo>
                      <a:pt x="27220" y="11763"/>
                      <a:pt x="27116" y="11752"/>
                      <a:pt x="27012" y="11732"/>
                    </a:cubicBezTo>
                    <a:cubicBezTo>
                      <a:pt x="26898" y="11711"/>
                      <a:pt x="26784" y="11680"/>
                      <a:pt x="26670" y="11639"/>
                    </a:cubicBezTo>
                    <a:cubicBezTo>
                      <a:pt x="26566" y="11607"/>
                      <a:pt x="26462" y="11556"/>
                      <a:pt x="26369" y="11503"/>
                    </a:cubicBezTo>
                    <a:cubicBezTo>
                      <a:pt x="26213" y="11420"/>
                      <a:pt x="26068" y="11317"/>
                      <a:pt x="25923" y="11203"/>
                    </a:cubicBezTo>
                    <a:cubicBezTo>
                      <a:pt x="25798" y="11099"/>
                      <a:pt x="25685" y="10996"/>
                      <a:pt x="25570" y="10871"/>
                    </a:cubicBezTo>
                    <a:cubicBezTo>
                      <a:pt x="25466" y="10747"/>
                      <a:pt x="25363" y="10611"/>
                      <a:pt x="25259" y="10477"/>
                    </a:cubicBezTo>
                    <a:cubicBezTo>
                      <a:pt x="25166" y="10342"/>
                      <a:pt x="25062" y="10207"/>
                      <a:pt x="24968" y="10072"/>
                    </a:cubicBezTo>
                    <a:cubicBezTo>
                      <a:pt x="24875" y="9927"/>
                      <a:pt x="24782" y="9782"/>
                      <a:pt x="24668" y="9636"/>
                    </a:cubicBezTo>
                    <a:cubicBezTo>
                      <a:pt x="24574" y="9502"/>
                      <a:pt x="24471" y="9367"/>
                      <a:pt x="24357" y="9242"/>
                    </a:cubicBezTo>
                    <a:cubicBezTo>
                      <a:pt x="24180" y="9035"/>
                      <a:pt x="23983" y="8838"/>
                      <a:pt x="23776" y="8651"/>
                    </a:cubicBezTo>
                    <a:cubicBezTo>
                      <a:pt x="23661" y="8557"/>
                      <a:pt x="23558" y="8465"/>
                      <a:pt x="23444" y="8371"/>
                    </a:cubicBezTo>
                    <a:lnTo>
                      <a:pt x="23133" y="8153"/>
                    </a:lnTo>
                    <a:cubicBezTo>
                      <a:pt x="22894" y="7997"/>
                      <a:pt x="22656" y="7852"/>
                      <a:pt x="22396" y="7728"/>
                    </a:cubicBezTo>
                    <a:cubicBezTo>
                      <a:pt x="22282" y="7676"/>
                      <a:pt x="22158" y="7614"/>
                      <a:pt x="22033" y="7562"/>
                    </a:cubicBezTo>
                    <a:cubicBezTo>
                      <a:pt x="21898" y="7510"/>
                      <a:pt x="21774" y="7469"/>
                      <a:pt x="21649" y="7416"/>
                    </a:cubicBezTo>
                    <a:lnTo>
                      <a:pt x="21649" y="7416"/>
                    </a:lnTo>
                    <a:lnTo>
                      <a:pt x="21660" y="7427"/>
                    </a:lnTo>
                    <a:cubicBezTo>
                      <a:pt x="21276" y="7292"/>
                      <a:pt x="20892" y="7199"/>
                      <a:pt x="20508" y="7126"/>
                    </a:cubicBezTo>
                    <a:cubicBezTo>
                      <a:pt x="20311" y="7085"/>
                      <a:pt x="20104" y="7064"/>
                      <a:pt x="19906" y="7033"/>
                    </a:cubicBezTo>
                    <a:cubicBezTo>
                      <a:pt x="19699" y="7012"/>
                      <a:pt x="19502" y="6992"/>
                      <a:pt x="19295" y="6981"/>
                    </a:cubicBezTo>
                    <a:cubicBezTo>
                      <a:pt x="19170" y="6971"/>
                      <a:pt x="19046" y="6971"/>
                      <a:pt x="18921" y="6960"/>
                    </a:cubicBezTo>
                    <a:cubicBezTo>
                      <a:pt x="18750" y="6955"/>
                      <a:pt x="18579" y="6952"/>
                      <a:pt x="18408" y="6952"/>
                    </a:cubicBezTo>
                    <a:cubicBezTo>
                      <a:pt x="17915" y="6952"/>
                      <a:pt x="17422" y="6974"/>
                      <a:pt x="16930" y="7012"/>
                    </a:cubicBezTo>
                    <a:cubicBezTo>
                      <a:pt x="16598" y="7033"/>
                      <a:pt x="16266" y="7064"/>
                      <a:pt x="15923" y="7105"/>
                    </a:cubicBezTo>
                    <a:cubicBezTo>
                      <a:pt x="15529" y="7147"/>
                      <a:pt x="15125" y="7188"/>
                      <a:pt x="14731" y="7230"/>
                    </a:cubicBezTo>
                    <a:cubicBezTo>
                      <a:pt x="13901" y="7313"/>
                      <a:pt x="13071" y="7386"/>
                      <a:pt x="12241" y="7416"/>
                    </a:cubicBezTo>
                    <a:cubicBezTo>
                      <a:pt x="11961" y="7427"/>
                      <a:pt x="11683" y="7433"/>
                      <a:pt x="11405" y="7433"/>
                    </a:cubicBezTo>
                    <a:cubicBezTo>
                      <a:pt x="10880" y="7433"/>
                      <a:pt x="10357" y="7412"/>
                      <a:pt x="9835" y="7365"/>
                    </a:cubicBezTo>
                    <a:cubicBezTo>
                      <a:pt x="9430" y="7324"/>
                      <a:pt x="9025" y="7271"/>
                      <a:pt x="8620" y="7199"/>
                    </a:cubicBezTo>
                    <a:cubicBezTo>
                      <a:pt x="8206" y="7126"/>
                      <a:pt x="7801" y="7022"/>
                      <a:pt x="7396" y="6909"/>
                    </a:cubicBezTo>
                    <a:cubicBezTo>
                      <a:pt x="7013" y="6794"/>
                      <a:pt x="6629" y="6670"/>
                      <a:pt x="6255" y="6514"/>
                    </a:cubicBezTo>
                    <a:cubicBezTo>
                      <a:pt x="5903" y="6379"/>
                      <a:pt x="5550" y="6224"/>
                      <a:pt x="5197" y="6058"/>
                    </a:cubicBezTo>
                    <a:cubicBezTo>
                      <a:pt x="4513" y="5715"/>
                      <a:pt x="3849" y="5321"/>
                      <a:pt x="3227" y="4875"/>
                    </a:cubicBezTo>
                    <a:cubicBezTo>
                      <a:pt x="2905" y="4647"/>
                      <a:pt x="2604" y="4408"/>
                      <a:pt x="2304" y="4149"/>
                    </a:cubicBezTo>
                    <a:cubicBezTo>
                      <a:pt x="2158" y="4025"/>
                      <a:pt x="2013" y="3890"/>
                      <a:pt x="1868" y="3744"/>
                    </a:cubicBezTo>
                    <a:cubicBezTo>
                      <a:pt x="1733" y="3620"/>
                      <a:pt x="1608" y="3485"/>
                      <a:pt x="1484" y="3350"/>
                    </a:cubicBezTo>
                    <a:cubicBezTo>
                      <a:pt x="1474" y="3340"/>
                      <a:pt x="1474" y="3329"/>
                      <a:pt x="1474" y="3329"/>
                    </a:cubicBezTo>
                    <a:lnTo>
                      <a:pt x="1474" y="3299"/>
                    </a:lnTo>
                    <a:cubicBezTo>
                      <a:pt x="1463" y="3288"/>
                      <a:pt x="1442" y="3278"/>
                      <a:pt x="1422" y="3267"/>
                    </a:cubicBezTo>
                    <a:lnTo>
                      <a:pt x="1401" y="3246"/>
                    </a:lnTo>
                    <a:cubicBezTo>
                      <a:pt x="1401" y="3237"/>
                      <a:pt x="1401" y="3226"/>
                      <a:pt x="1412" y="3216"/>
                    </a:cubicBezTo>
                    <a:cubicBezTo>
                      <a:pt x="1412" y="3205"/>
                      <a:pt x="1422" y="3195"/>
                      <a:pt x="1442" y="3195"/>
                    </a:cubicBezTo>
                    <a:cubicBezTo>
                      <a:pt x="1442" y="3195"/>
                      <a:pt x="1453" y="3195"/>
                      <a:pt x="1453" y="3205"/>
                    </a:cubicBezTo>
                    <a:cubicBezTo>
                      <a:pt x="2065" y="3578"/>
                      <a:pt x="2666" y="3983"/>
                      <a:pt x="3289" y="4346"/>
                    </a:cubicBezTo>
                    <a:cubicBezTo>
                      <a:pt x="3538" y="4502"/>
                      <a:pt x="3797" y="4647"/>
                      <a:pt x="4056" y="4782"/>
                    </a:cubicBezTo>
                    <a:cubicBezTo>
                      <a:pt x="4233" y="4855"/>
                      <a:pt x="4409" y="4917"/>
                      <a:pt x="4596" y="4989"/>
                    </a:cubicBezTo>
                    <a:cubicBezTo>
                      <a:pt x="4109" y="4751"/>
                      <a:pt x="3641" y="4481"/>
                      <a:pt x="3196" y="4170"/>
                    </a:cubicBezTo>
                    <a:cubicBezTo>
                      <a:pt x="2583" y="3734"/>
                      <a:pt x="2044" y="3237"/>
                      <a:pt x="1588" y="2686"/>
                    </a:cubicBezTo>
                    <a:cubicBezTo>
                      <a:pt x="1256" y="2271"/>
                      <a:pt x="976" y="1847"/>
                      <a:pt x="778" y="1421"/>
                    </a:cubicBezTo>
                    <a:cubicBezTo>
                      <a:pt x="695" y="1234"/>
                      <a:pt x="623" y="1058"/>
                      <a:pt x="571" y="892"/>
                    </a:cubicBezTo>
                    <a:cubicBezTo>
                      <a:pt x="561" y="851"/>
                      <a:pt x="540" y="819"/>
                      <a:pt x="499" y="809"/>
                    </a:cubicBezTo>
                    <a:lnTo>
                      <a:pt x="509" y="768"/>
                    </a:lnTo>
                    <a:lnTo>
                      <a:pt x="530" y="674"/>
                    </a:lnTo>
                    <a:cubicBezTo>
                      <a:pt x="540" y="623"/>
                      <a:pt x="550" y="570"/>
                      <a:pt x="571" y="519"/>
                    </a:cubicBezTo>
                    <a:lnTo>
                      <a:pt x="592" y="466"/>
                    </a:lnTo>
                    <a:lnTo>
                      <a:pt x="592" y="394"/>
                    </a:lnTo>
                    <a:cubicBezTo>
                      <a:pt x="612" y="332"/>
                      <a:pt x="623" y="270"/>
                      <a:pt x="644" y="208"/>
                    </a:cubicBezTo>
                    <a:cubicBezTo>
                      <a:pt x="654" y="176"/>
                      <a:pt x="665" y="145"/>
                      <a:pt x="654" y="125"/>
                    </a:cubicBezTo>
                    <a:cubicBezTo>
                      <a:pt x="644" y="62"/>
                      <a:pt x="603" y="21"/>
                      <a:pt x="550" y="10"/>
                    </a:cubicBezTo>
                    <a:cubicBezTo>
                      <a:pt x="540" y="0"/>
                      <a:pt x="520" y="0"/>
                      <a:pt x="5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9"/>
              <p:cNvSpPr/>
              <p:nvPr/>
            </p:nvSpPr>
            <p:spPr>
              <a:xfrm>
                <a:off x="6455257" y="4004395"/>
                <a:ext cx="4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1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F6A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9"/>
              <p:cNvSpPr/>
              <p:nvPr/>
            </p:nvSpPr>
            <p:spPr>
              <a:xfrm>
                <a:off x="5469348" y="3773917"/>
                <a:ext cx="820454" cy="146379"/>
              </a:xfrm>
              <a:custGeom>
                <a:avLst/>
                <a:gdLst/>
                <a:ahLst/>
                <a:cxnLst/>
                <a:rect l="l" t="t" r="r" b="b"/>
                <a:pathLst>
                  <a:path w="18205" h="3248" extrusionOk="0">
                    <a:moveTo>
                      <a:pt x="42" y="0"/>
                    </a:moveTo>
                    <a:cubicBezTo>
                      <a:pt x="31" y="0"/>
                      <a:pt x="21" y="11"/>
                      <a:pt x="10" y="21"/>
                    </a:cubicBezTo>
                    <a:cubicBezTo>
                      <a:pt x="0" y="32"/>
                      <a:pt x="0" y="62"/>
                      <a:pt x="21" y="73"/>
                    </a:cubicBezTo>
                    <a:cubicBezTo>
                      <a:pt x="819" y="685"/>
                      <a:pt x="1670" y="1256"/>
                      <a:pt x="2562" y="1733"/>
                    </a:cubicBezTo>
                    <a:cubicBezTo>
                      <a:pt x="3009" y="1971"/>
                      <a:pt x="3465" y="2189"/>
                      <a:pt x="3931" y="2376"/>
                    </a:cubicBezTo>
                    <a:cubicBezTo>
                      <a:pt x="4399" y="2563"/>
                      <a:pt x="4886" y="2729"/>
                      <a:pt x="5374" y="2853"/>
                    </a:cubicBezTo>
                    <a:cubicBezTo>
                      <a:pt x="6462" y="3133"/>
                      <a:pt x="7583" y="3236"/>
                      <a:pt x="8703" y="3247"/>
                    </a:cubicBezTo>
                    <a:cubicBezTo>
                      <a:pt x="9284" y="3247"/>
                      <a:pt x="9865" y="3216"/>
                      <a:pt x="10446" y="3164"/>
                    </a:cubicBezTo>
                    <a:cubicBezTo>
                      <a:pt x="10736" y="3133"/>
                      <a:pt x="11027" y="3091"/>
                      <a:pt x="11307" y="3050"/>
                    </a:cubicBezTo>
                    <a:cubicBezTo>
                      <a:pt x="11607" y="3008"/>
                      <a:pt x="11898" y="2967"/>
                      <a:pt x="12188" y="2925"/>
                    </a:cubicBezTo>
                    <a:cubicBezTo>
                      <a:pt x="12427" y="2895"/>
                      <a:pt x="12665" y="2853"/>
                      <a:pt x="12904" y="2821"/>
                    </a:cubicBezTo>
                    <a:lnTo>
                      <a:pt x="13651" y="2729"/>
                    </a:lnTo>
                    <a:cubicBezTo>
                      <a:pt x="14149" y="2656"/>
                      <a:pt x="14647" y="2604"/>
                      <a:pt x="15155" y="2552"/>
                    </a:cubicBezTo>
                    <a:cubicBezTo>
                      <a:pt x="15653" y="2510"/>
                      <a:pt x="16162" y="2480"/>
                      <a:pt x="16660" y="2459"/>
                    </a:cubicBezTo>
                    <a:cubicBezTo>
                      <a:pt x="17167" y="2448"/>
                      <a:pt x="17676" y="2448"/>
                      <a:pt x="18174" y="2448"/>
                    </a:cubicBezTo>
                    <a:cubicBezTo>
                      <a:pt x="18195" y="2448"/>
                      <a:pt x="18205" y="2427"/>
                      <a:pt x="18205" y="2407"/>
                    </a:cubicBezTo>
                    <a:cubicBezTo>
                      <a:pt x="18205" y="2386"/>
                      <a:pt x="18184" y="2376"/>
                      <a:pt x="18163" y="2376"/>
                    </a:cubicBezTo>
                    <a:cubicBezTo>
                      <a:pt x="17862" y="2381"/>
                      <a:pt x="17562" y="2381"/>
                      <a:pt x="17261" y="2381"/>
                    </a:cubicBezTo>
                    <a:cubicBezTo>
                      <a:pt x="16960" y="2381"/>
                      <a:pt x="16659" y="2381"/>
                      <a:pt x="16358" y="2386"/>
                    </a:cubicBezTo>
                    <a:cubicBezTo>
                      <a:pt x="16058" y="2386"/>
                      <a:pt x="15757" y="2397"/>
                      <a:pt x="15456" y="2407"/>
                    </a:cubicBezTo>
                    <a:cubicBezTo>
                      <a:pt x="15166" y="2427"/>
                      <a:pt x="14865" y="2438"/>
                      <a:pt x="14564" y="2459"/>
                    </a:cubicBezTo>
                    <a:cubicBezTo>
                      <a:pt x="14263" y="2490"/>
                      <a:pt x="13963" y="2510"/>
                      <a:pt x="13672" y="2542"/>
                    </a:cubicBezTo>
                    <a:cubicBezTo>
                      <a:pt x="13371" y="2563"/>
                      <a:pt x="13070" y="2604"/>
                      <a:pt x="12780" y="2635"/>
                    </a:cubicBezTo>
                    <a:cubicBezTo>
                      <a:pt x="12479" y="2666"/>
                      <a:pt x="12178" y="2697"/>
                      <a:pt x="11888" y="2739"/>
                    </a:cubicBezTo>
                    <a:cubicBezTo>
                      <a:pt x="11597" y="2770"/>
                      <a:pt x="11296" y="2812"/>
                      <a:pt x="11006" y="2842"/>
                    </a:cubicBezTo>
                    <a:cubicBezTo>
                      <a:pt x="10570" y="2884"/>
                      <a:pt x="10125" y="2915"/>
                      <a:pt x="9689" y="2925"/>
                    </a:cubicBezTo>
                    <a:cubicBezTo>
                      <a:pt x="9355" y="2940"/>
                      <a:pt x="9022" y="2950"/>
                      <a:pt x="8689" y="2950"/>
                    </a:cubicBezTo>
                    <a:cubicBezTo>
                      <a:pt x="8566" y="2950"/>
                      <a:pt x="8443" y="2949"/>
                      <a:pt x="8320" y="2946"/>
                    </a:cubicBezTo>
                    <a:lnTo>
                      <a:pt x="8361" y="2946"/>
                    </a:lnTo>
                    <a:cubicBezTo>
                      <a:pt x="7707" y="2936"/>
                      <a:pt x="7054" y="2884"/>
                      <a:pt x="6411" y="2791"/>
                    </a:cubicBezTo>
                    <a:cubicBezTo>
                      <a:pt x="5851" y="2718"/>
                      <a:pt x="5301" y="2593"/>
                      <a:pt x="4751" y="2438"/>
                    </a:cubicBezTo>
                    <a:lnTo>
                      <a:pt x="4761" y="2438"/>
                    </a:lnTo>
                    <a:cubicBezTo>
                      <a:pt x="4471" y="2355"/>
                      <a:pt x="4201" y="2272"/>
                      <a:pt x="3921" y="2168"/>
                    </a:cubicBezTo>
                    <a:cubicBezTo>
                      <a:pt x="3641" y="2065"/>
                      <a:pt x="3371" y="1961"/>
                      <a:pt x="3112" y="1836"/>
                    </a:cubicBezTo>
                    <a:cubicBezTo>
                      <a:pt x="2573" y="1597"/>
                      <a:pt x="2054" y="1328"/>
                      <a:pt x="1556" y="1027"/>
                    </a:cubicBezTo>
                    <a:cubicBezTo>
                      <a:pt x="1038" y="716"/>
                      <a:pt x="550" y="373"/>
                      <a:pt x="73" y="11"/>
                    </a:cubicBezTo>
                    <a:cubicBezTo>
                      <a:pt x="63" y="0"/>
                      <a:pt x="52" y="0"/>
                      <a:pt x="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9"/>
              <p:cNvSpPr/>
              <p:nvPr/>
            </p:nvSpPr>
            <p:spPr>
              <a:xfrm>
                <a:off x="5396879" y="2275587"/>
                <a:ext cx="249674" cy="268377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5955" extrusionOk="0">
                    <a:moveTo>
                      <a:pt x="4243" y="1"/>
                    </a:moveTo>
                    <a:cubicBezTo>
                      <a:pt x="4149" y="1"/>
                      <a:pt x="4046" y="11"/>
                      <a:pt x="3942" y="31"/>
                    </a:cubicBezTo>
                    <a:cubicBezTo>
                      <a:pt x="3849" y="63"/>
                      <a:pt x="3755" y="104"/>
                      <a:pt x="3683" y="135"/>
                    </a:cubicBezTo>
                    <a:cubicBezTo>
                      <a:pt x="3610" y="177"/>
                      <a:pt x="3538" y="218"/>
                      <a:pt x="3476" y="270"/>
                    </a:cubicBezTo>
                    <a:cubicBezTo>
                      <a:pt x="3403" y="333"/>
                      <a:pt x="3330" y="395"/>
                      <a:pt x="3257" y="467"/>
                    </a:cubicBezTo>
                    <a:cubicBezTo>
                      <a:pt x="3195" y="550"/>
                      <a:pt x="3133" y="633"/>
                      <a:pt x="3081" y="716"/>
                    </a:cubicBezTo>
                    <a:cubicBezTo>
                      <a:pt x="3029" y="799"/>
                      <a:pt x="2988" y="893"/>
                      <a:pt x="2936" y="1007"/>
                    </a:cubicBezTo>
                    <a:cubicBezTo>
                      <a:pt x="2895" y="1131"/>
                      <a:pt x="2853" y="1255"/>
                      <a:pt x="2832" y="1391"/>
                    </a:cubicBezTo>
                    <a:cubicBezTo>
                      <a:pt x="2791" y="1619"/>
                      <a:pt x="2780" y="1878"/>
                      <a:pt x="2801" y="2158"/>
                    </a:cubicBezTo>
                    <a:lnTo>
                      <a:pt x="2801" y="2221"/>
                    </a:lnTo>
                    <a:cubicBezTo>
                      <a:pt x="2718" y="2127"/>
                      <a:pt x="2625" y="2034"/>
                      <a:pt x="2542" y="1940"/>
                    </a:cubicBezTo>
                    <a:cubicBezTo>
                      <a:pt x="2397" y="1795"/>
                      <a:pt x="2261" y="1670"/>
                      <a:pt x="2127" y="1567"/>
                    </a:cubicBezTo>
                    <a:cubicBezTo>
                      <a:pt x="1950" y="1432"/>
                      <a:pt x="1795" y="1338"/>
                      <a:pt x="1639" y="1266"/>
                    </a:cubicBezTo>
                    <a:cubicBezTo>
                      <a:pt x="1567" y="1225"/>
                      <a:pt x="1484" y="1193"/>
                      <a:pt x="1380" y="1172"/>
                    </a:cubicBezTo>
                    <a:cubicBezTo>
                      <a:pt x="1286" y="1142"/>
                      <a:pt x="1183" y="1131"/>
                      <a:pt x="1100" y="1121"/>
                    </a:cubicBezTo>
                    <a:lnTo>
                      <a:pt x="1037" y="1121"/>
                    </a:lnTo>
                    <a:cubicBezTo>
                      <a:pt x="986" y="1121"/>
                      <a:pt x="924" y="1131"/>
                      <a:pt x="862" y="1142"/>
                    </a:cubicBezTo>
                    <a:cubicBezTo>
                      <a:pt x="758" y="1163"/>
                      <a:pt x="685" y="1183"/>
                      <a:pt x="613" y="1214"/>
                    </a:cubicBezTo>
                    <a:cubicBezTo>
                      <a:pt x="530" y="1255"/>
                      <a:pt x="467" y="1297"/>
                      <a:pt x="415" y="1338"/>
                    </a:cubicBezTo>
                    <a:cubicBezTo>
                      <a:pt x="343" y="1391"/>
                      <a:pt x="291" y="1453"/>
                      <a:pt x="239" y="1515"/>
                    </a:cubicBezTo>
                    <a:cubicBezTo>
                      <a:pt x="156" y="1640"/>
                      <a:pt x="83" y="1785"/>
                      <a:pt x="42" y="1951"/>
                    </a:cubicBezTo>
                    <a:cubicBezTo>
                      <a:pt x="11" y="2096"/>
                      <a:pt x="0" y="2251"/>
                      <a:pt x="21" y="2417"/>
                    </a:cubicBezTo>
                    <a:cubicBezTo>
                      <a:pt x="42" y="2583"/>
                      <a:pt x="94" y="2749"/>
                      <a:pt x="135" y="2874"/>
                    </a:cubicBezTo>
                    <a:cubicBezTo>
                      <a:pt x="228" y="3143"/>
                      <a:pt x="374" y="3413"/>
                      <a:pt x="571" y="3673"/>
                    </a:cubicBezTo>
                    <a:cubicBezTo>
                      <a:pt x="747" y="3911"/>
                      <a:pt x="954" y="4129"/>
                      <a:pt x="1224" y="4357"/>
                    </a:cubicBezTo>
                    <a:cubicBezTo>
                      <a:pt x="1452" y="4554"/>
                      <a:pt x="1712" y="4741"/>
                      <a:pt x="2023" y="4928"/>
                    </a:cubicBezTo>
                    <a:cubicBezTo>
                      <a:pt x="2397" y="5167"/>
                      <a:pt x="2822" y="5374"/>
                      <a:pt x="3289" y="5550"/>
                    </a:cubicBezTo>
                    <a:cubicBezTo>
                      <a:pt x="3693" y="5716"/>
                      <a:pt x="4098" y="5840"/>
                      <a:pt x="4513" y="5934"/>
                    </a:cubicBezTo>
                    <a:cubicBezTo>
                      <a:pt x="4513" y="5934"/>
                      <a:pt x="4513" y="5944"/>
                      <a:pt x="4523" y="5944"/>
                    </a:cubicBezTo>
                    <a:cubicBezTo>
                      <a:pt x="4544" y="5944"/>
                      <a:pt x="4575" y="5955"/>
                      <a:pt x="4596" y="5955"/>
                    </a:cubicBezTo>
                    <a:cubicBezTo>
                      <a:pt x="4617" y="5944"/>
                      <a:pt x="4637" y="5934"/>
                      <a:pt x="4647" y="5903"/>
                    </a:cubicBezTo>
                    <a:lnTo>
                      <a:pt x="4741" y="5685"/>
                    </a:lnTo>
                    <a:cubicBezTo>
                      <a:pt x="4783" y="5571"/>
                      <a:pt x="4824" y="5457"/>
                      <a:pt x="4866" y="5353"/>
                    </a:cubicBezTo>
                    <a:cubicBezTo>
                      <a:pt x="4938" y="5167"/>
                      <a:pt x="5000" y="4980"/>
                      <a:pt x="5083" y="4741"/>
                    </a:cubicBezTo>
                    <a:cubicBezTo>
                      <a:pt x="5228" y="4305"/>
                      <a:pt x="5343" y="3860"/>
                      <a:pt x="5426" y="3424"/>
                    </a:cubicBezTo>
                    <a:cubicBezTo>
                      <a:pt x="5467" y="3206"/>
                      <a:pt x="5498" y="2977"/>
                      <a:pt x="5519" y="2749"/>
                    </a:cubicBezTo>
                    <a:cubicBezTo>
                      <a:pt x="5539" y="2490"/>
                      <a:pt x="5539" y="2283"/>
                      <a:pt x="5539" y="2085"/>
                    </a:cubicBezTo>
                    <a:cubicBezTo>
                      <a:pt x="5519" y="1619"/>
                      <a:pt x="5436" y="1204"/>
                      <a:pt x="5280" y="841"/>
                    </a:cubicBezTo>
                    <a:cubicBezTo>
                      <a:pt x="5228" y="737"/>
                      <a:pt x="5187" y="644"/>
                      <a:pt x="5135" y="550"/>
                    </a:cubicBezTo>
                    <a:cubicBezTo>
                      <a:pt x="5083" y="467"/>
                      <a:pt x="5021" y="395"/>
                      <a:pt x="4938" y="301"/>
                    </a:cubicBezTo>
                    <a:cubicBezTo>
                      <a:pt x="4824" y="177"/>
                      <a:pt x="4668" y="94"/>
                      <a:pt x="4471" y="31"/>
                    </a:cubicBezTo>
                    <a:cubicBezTo>
                      <a:pt x="4398" y="11"/>
                      <a:pt x="4326" y="1"/>
                      <a:pt x="4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9"/>
              <p:cNvSpPr/>
              <p:nvPr/>
            </p:nvSpPr>
            <p:spPr>
              <a:xfrm>
                <a:off x="5494586" y="1943662"/>
                <a:ext cx="159449" cy="182388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4047" extrusionOk="0">
                    <a:moveTo>
                      <a:pt x="2760" y="1"/>
                    </a:moveTo>
                    <a:cubicBezTo>
                      <a:pt x="2666" y="1"/>
                      <a:pt x="2562" y="22"/>
                      <a:pt x="2449" y="73"/>
                    </a:cubicBezTo>
                    <a:cubicBezTo>
                      <a:pt x="2396" y="105"/>
                      <a:pt x="2345" y="135"/>
                      <a:pt x="2283" y="177"/>
                    </a:cubicBezTo>
                    <a:cubicBezTo>
                      <a:pt x="2241" y="218"/>
                      <a:pt x="2189" y="250"/>
                      <a:pt x="2147" y="301"/>
                    </a:cubicBezTo>
                    <a:cubicBezTo>
                      <a:pt x="2054" y="384"/>
                      <a:pt x="1971" y="478"/>
                      <a:pt x="1868" y="612"/>
                    </a:cubicBezTo>
                    <a:cubicBezTo>
                      <a:pt x="1732" y="789"/>
                      <a:pt x="1619" y="997"/>
                      <a:pt x="1515" y="1225"/>
                    </a:cubicBezTo>
                    <a:lnTo>
                      <a:pt x="1504" y="1204"/>
                    </a:lnTo>
                    <a:lnTo>
                      <a:pt x="1494" y="1183"/>
                    </a:lnTo>
                    <a:cubicBezTo>
                      <a:pt x="1442" y="1069"/>
                      <a:pt x="1370" y="965"/>
                      <a:pt x="1287" y="841"/>
                    </a:cubicBezTo>
                    <a:cubicBezTo>
                      <a:pt x="1204" y="727"/>
                      <a:pt x="1121" y="633"/>
                      <a:pt x="1027" y="550"/>
                    </a:cubicBezTo>
                    <a:cubicBezTo>
                      <a:pt x="923" y="467"/>
                      <a:pt x="830" y="405"/>
                      <a:pt x="737" y="364"/>
                    </a:cubicBezTo>
                    <a:cubicBezTo>
                      <a:pt x="674" y="343"/>
                      <a:pt x="623" y="333"/>
                      <a:pt x="571" y="333"/>
                    </a:cubicBezTo>
                    <a:cubicBezTo>
                      <a:pt x="519" y="333"/>
                      <a:pt x="478" y="343"/>
                      <a:pt x="436" y="354"/>
                    </a:cubicBezTo>
                    <a:cubicBezTo>
                      <a:pt x="342" y="395"/>
                      <a:pt x="250" y="467"/>
                      <a:pt x="187" y="582"/>
                    </a:cubicBezTo>
                    <a:cubicBezTo>
                      <a:pt x="146" y="633"/>
                      <a:pt x="125" y="695"/>
                      <a:pt x="93" y="778"/>
                    </a:cubicBezTo>
                    <a:cubicBezTo>
                      <a:pt x="63" y="851"/>
                      <a:pt x="42" y="924"/>
                      <a:pt x="31" y="1007"/>
                    </a:cubicBezTo>
                    <a:cubicBezTo>
                      <a:pt x="11" y="1131"/>
                      <a:pt x="1" y="1276"/>
                      <a:pt x="21" y="1432"/>
                    </a:cubicBezTo>
                    <a:cubicBezTo>
                      <a:pt x="42" y="1661"/>
                      <a:pt x="104" y="1899"/>
                      <a:pt x="229" y="2179"/>
                    </a:cubicBezTo>
                    <a:cubicBezTo>
                      <a:pt x="332" y="2417"/>
                      <a:pt x="467" y="2656"/>
                      <a:pt x="654" y="2926"/>
                    </a:cubicBezTo>
                    <a:cubicBezTo>
                      <a:pt x="810" y="3154"/>
                      <a:pt x="996" y="3372"/>
                      <a:pt x="1204" y="3569"/>
                    </a:cubicBezTo>
                    <a:cubicBezTo>
                      <a:pt x="1401" y="3756"/>
                      <a:pt x="1587" y="3911"/>
                      <a:pt x="1774" y="4026"/>
                    </a:cubicBezTo>
                    <a:cubicBezTo>
                      <a:pt x="1774" y="4026"/>
                      <a:pt x="1785" y="4026"/>
                      <a:pt x="1795" y="4036"/>
                    </a:cubicBezTo>
                    <a:cubicBezTo>
                      <a:pt x="1805" y="4036"/>
                      <a:pt x="1826" y="4046"/>
                      <a:pt x="1836" y="4046"/>
                    </a:cubicBezTo>
                    <a:lnTo>
                      <a:pt x="1857" y="4046"/>
                    </a:lnTo>
                    <a:cubicBezTo>
                      <a:pt x="1888" y="4036"/>
                      <a:pt x="1898" y="4026"/>
                      <a:pt x="1919" y="4005"/>
                    </a:cubicBezTo>
                    <a:cubicBezTo>
                      <a:pt x="1940" y="3973"/>
                      <a:pt x="1961" y="3943"/>
                      <a:pt x="1981" y="3922"/>
                    </a:cubicBezTo>
                    <a:lnTo>
                      <a:pt x="1981" y="3922"/>
                    </a:lnTo>
                    <a:lnTo>
                      <a:pt x="1971" y="3943"/>
                    </a:lnTo>
                    <a:cubicBezTo>
                      <a:pt x="2158" y="3724"/>
                      <a:pt x="2324" y="3517"/>
                      <a:pt x="2479" y="3309"/>
                    </a:cubicBezTo>
                    <a:cubicBezTo>
                      <a:pt x="2698" y="3030"/>
                      <a:pt x="2864" y="2781"/>
                      <a:pt x="3009" y="2542"/>
                    </a:cubicBezTo>
                    <a:cubicBezTo>
                      <a:pt x="3195" y="2241"/>
                      <a:pt x="3320" y="1972"/>
                      <a:pt x="3413" y="1702"/>
                    </a:cubicBezTo>
                    <a:cubicBezTo>
                      <a:pt x="3465" y="1578"/>
                      <a:pt x="3496" y="1432"/>
                      <a:pt x="3517" y="1276"/>
                    </a:cubicBezTo>
                    <a:cubicBezTo>
                      <a:pt x="3537" y="1152"/>
                      <a:pt x="3537" y="1017"/>
                      <a:pt x="3527" y="872"/>
                    </a:cubicBezTo>
                    <a:cubicBezTo>
                      <a:pt x="3517" y="748"/>
                      <a:pt x="3475" y="612"/>
                      <a:pt x="3413" y="488"/>
                    </a:cubicBezTo>
                    <a:cubicBezTo>
                      <a:pt x="3382" y="416"/>
                      <a:pt x="3341" y="354"/>
                      <a:pt x="3299" y="301"/>
                    </a:cubicBezTo>
                    <a:cubicBezTo>
                      <a:pt x="3258" y="239"/>
                      <a:pt x="3205" y="188"/>
                      <a:pt x="3143" y="135"/>
                    </a:cubicBezTo>
                    <a:cubicBezTo>
                      <a:pt x="3050" y="52"/>
                      <a:pt x="2936" y="11"/>
                      <a:pt x="28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9"/>
              <p:cNvSpPr/>
              <p:nvPr/>
            </p:nvSpPr>
            <p:spPr>
              <a:xfrm>
                <a:off x="7815681" y="1849244"/>
                <a:ext cx="157601" cy="189824"/>
              </a:xfrm>
              <a:custGeom>
                <a:avLst/>
                <a:gdLst/>
                <a:ahLst/>
                <a:cxnLst/>
                <a:rect l="l" t="t" r="r" b="b"/>
                <a:pathLst>
                  <a:path w="3497" h="4212" extrusionOk="0">
                    <a:moveTo>
                      <a:pt x="903" y="1"/>
                    </a:moveTo>
                    <a:cubicBezTo>
                      <a:pt x="892" y="1"/>
                      <a:pt x="872" y="1"/>
                      <a:pt x="862" y="10"/>
                    </a:cubicBezTo>
                    <a:cubicBezTo>
                      <a:pt x="809" y="10"/>
                      <a:pt x="747" y="21"/>
                      <a:pt x="685" y="52"/>
                    </a:cubicBezTo>
                    <a:cubicBezTo>
                      <a:pt x="571" y="104"/>
                      <a:pt x="468" y="197"/>
                      <a:pt x="405" y="259"/>
                    </a:cubicBezTo>
                    <a:cubicBezTo>
                      <a:pt x="302" y="363"/>
                      <a:pt x="229" y="478"/>
                      <a:pt x="166" y="602"/>
                    </a:cubicBezTo>
                    <a:cubicBezTo>
                      <a:pt x="53" y="830"/>
                      <a:pt x="0" y="1100"/>
                      <a:pt x="11" y="1432"/>
                    </a:cubicBezTo>
                    <a:cubicBezTo>
                      <a:pt x="21" y="1702"/>
                      <a:pt x="83" y="2002"/>
                      <a:pt x="187" y="2345"/>
                    </a:cubicBezTo>
                    <a:cubicBezTo>
                      <a:pt x="270" y="2624"/>
                      <a:pt x="385" y="2905"/>
                      <a:pt x="540" y="3247"/>
                    </a:cubicBezTo>
                    <a:cubicBezTo>
                      <a:pt x="664" y="3517"/>
                      <a:pt x="809" y="3818"/>
                      <a:pt x="1007" y="4170"/>
                    </a:cubicBezTo>
                    <a:cubicBezTo>
                      <a:pt x="1028" y="4201"/>
                      <a:pt x="1058" y="4212"/>
                      <a:pt x="1100" y="4212"/>
                    </a:cubicBezTo>
                    <a:lnTo>
                      <a:pt x="1131" y="4212"/>
                    </a:lnTo>
                    <a:cubicBezTo>
                      <a:pt x="1141" y="4212"/>
                      <a:pt x="1152" y="4201"/>
                      <a:pt x="1162" y="4201"/>
                    </a:cubicBezTo>
                    <a:cubicBezTo>
                      <a:pt x="1867" y="3756"/>
                      <a:pt x="2448" y="3216"/>
                      <a:pt x="2884" y="2583"/>
                    </a:cubicBezTo>
                    <a:cubicBezTo>
                      <a:pt x="3112" y="2251"/>
                      <a:pt x="3289" y="1909"/>
                      <a:pt x="3403" y="1566"/>
                    </a:cubicBezTo>
                    <a:cubicBezTo>
                      <a:pt x="3444" y="1421"/>
                      <a:pt x="3476" y="1276"/>
                      <a:pt x="3486" y="1142"/>
                    </a:cubicBezTo>
                    <a:cubicBezTo>
                      <a:pt x="3496" y="1027"/>
                      <a:pt x="3496" y="923"/>
                      <a:pt x="3476" y="830"/>
                    </a:cubicBezTo>
                    <a:cubicBezTo>
                      <a:pt x="3455" y="757"/>
                      <a:pt x="3423" y="664"/>
                      <a:pt x="3351" y="591"/>
                    </a:cubicBezTo>
                    <a:cubicBezTo>
                      <a:pt x="3289" y="529"/>
                      <a:pt x="3206" y="488"/>
                      <a:pt x="3133" y="478"/>
                    </a:cubicBezTo>
                    <a:cubicBezTo>
                      <a:pt x="3091" y="467"/>
                      <a:pt x="3050" y="467"/>
                      <a:pt x="3019" y="467"/>
                    </a:cubicBezTo>
                    <a:cubicBezTo>
                      <a:pt x="2957" y="467"/>
                      <a:pt x="2916" y="467"/>
                      <a:pt x="2863" y="478"/>
                    </a:cubicBezTo>
                    <a:cubicBezTo>
                      <a:pt x="2780" y="498"/>
                      <a:pt x="2697" y="529"/>
                      <a:pt x="2594" y="581"/>
                    </a:cubicBezTo>
                    <a:cubicBezTo>
                      <a:pt x="2490" y="633"/>
                      <a:pt x="2386" y="695"/>
                      <a:pt x="2314" y="747"/>
                    </a:cubicBezTo>
                    <a:cubicBezTo>
                      <a:pt x="2241" y="810"/>
                      <a:pt x="2158" y="882"/>
                      <a:pt x="2075" y="955"/>
                    </a:cubicBezTo>
                    <a:cubicBezTo>
                      <a:pt x="1930" y="1100"/>
                      <a:pt x="1816" y="1245"/>
                      <a:pt x="1722" y="1400"/>
                    </a:cubicBezTo>
                    <a:lnTo>
                      <a:pt x="1722" y="1370"/>
                    </a:lnTo>
                    <a:lnTo>
                      <a:pt x="1722" y="1349"/>
                    </a:lnTo>
                    <a:cubicBezTo>
                      <a:pt x="1681" y="1100"/>
                      <a:pt x="1629" y="893"/>
                      <a:pt x="1556" y="695"/>
                    </a:cubicBezTo>
                    <a:cubicBezTo>
                      <a:pt x="1494" y="519"/>
                      <a:pt x="1411" y="301"/>
                      <a:pt x="1245" y="146"/>
                    </a:cubicBezTo>
                    <a:cubicBezTo>
                      <a:pt x="1162" y="84"/>
                      <a:pt x="1079" y="31"/>
                      <a:pt x="996" y="10"/>
                    </a:cubicBezTo>
                    <a:cubicBezTo>
                      <a:pt x="965" y="10"/>
                      <a:pt x="934" y="1"/>
                      <a:pt x="9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9"/>
              <p:cNvSpPr/>
              <p:nvPr/>
            </p:nvSpPr>
            <p:spPr>
              <a:xfrm>
                <a:off x="7989148" y="2262968"/>
                <a:ext cx="120150" cy="15710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3486" extrusionOk="0">
                    <a:moveTo>
                      <a:pt x="954" y="0"/>
                    </a:moveTo>
                    <a:cubicBezTo>
                      <a:pt x="902" y="0"/>
                      <a:pt x="840" y="11"/>
                      <a:pt x="778" y="32"/>
                    </a:cubicBezTo>
                    <a:cubicBezTo>
                      <a:pt x="643" y="83"/>
                      <a:pt x="508" y="177"/>
                      <a:pt x="394" y="322"/>
                    </a:cubicBezTo>
                    <a:cubicBezTo>
                      <a:pt x="311" y="436"/>
                      <a:pt x="238" y="560"/>
                      <a:pt x="176" y="696"/>
                    </a:cubicBezTo>
                    <a:cubicBezTo>
                      <a:pt x="72" y="945"/>
                      <a:pt x="21" y="1235"/>
                      <a:pt x="10" y="1598"/>
                    </a:cubicBezTo>
                    <a:cubicBezTo>
                      <a:pt x="0" y="1878"/>
                      <a:pt x="21" y="2179"/>
                      <a:pt x="83" y="2563"/>
                    </a:cubicBezTo>
                    <a:cubicBezTo>
                      <a:pt x="125" y="2863"/>
                      <a:pt x="187" y="3154"/>
                      <a:pt x="249" y="3423"/>
                    </a:cubicBezTo>
                    <a:cubicBezTo>
                      <a:pt x="259" y="3455"/>
                      <a:pt x="291" y="3486"/>
                      <a:pt x="332" y="3486"/>
                    </a:cubicBezTo>
                    <a:lnTo>
                      <a:pt x="384" y="3486"/>
                    </a:lnTo>
                    <a:cubicBezTo>
                      <a:pt x="623" y="3403"/>
                      <a:pt x="861" y="3278"/>
                      <a:pt x="1141" y="3112"/>
                    </a:cubicBezTo>
                    <a:cubicBezTo>
                      <a:pt x="1276" y="3029"/>
                      <a:pt x="1411" y="2936"/>
                      <a:pt x="1545" y="2833"/>
                    </a:cubicBezTo>
                    <a:cubicBezTo>
                      <a:pt x="1691" y="2718"/>
                      <a:pt x="1815" y="2614"/>
                      <a:pt x="1939" y="2511"/>
                    </a:cubicBezTo>
                    <a:cubicBezTo>
                      <a:pt x="2054" y="2397"/>
                      <a:pt x="2168" y="2282"/>
                      <a:pt x="2261" y="2158"/>
                    </a:cubicBezTo>
                    <a:cubicBezTo>
                      <a:pt x="2365" y="2033"/>
                      <a:pt x="2448" y="1920"/>
                      <a:pt x="2510" y="1805"/>
                    </a:cubicBezTo>
                    <a:cubicBezTo>
                      <a:pt x="2573" y="1681"/>
                      <a:pt x="2624" y="1556"/>
                      <a:pt x="2645" y="1432"/>
                    </a:cubicBezTo>
                    <a:cubicBezTo>
                      <a:pt x="2666" y="1287"/>
                      <a:pt x="2666" y="1183"/>
                      <a:pt x="2624" y="1100"/>
                    </a:cubicBezTo>
                    <a:cubicBezTo>
                      <a:pt x="2603" y="1038"/>
                      <a:pt x="2583" y="996"/>
                      <a:pt x="2541" y="965"/>
                    </a:cubicBezTo>
                    <a:cubicBezTo>
                      <a:pt x="2500" y="934"/>
                      <a:pt x="2458" y="903"/>
                      <a:pt x="2396" y="892"/>
                    </a:cubicBezTo>
                    <a:cubicBezTo>
                      <a:pt x="2365" y="882"/>
                      <a:pt x="2324" y="872"/>
                      <a:pt x="2282" y="872"/>
                    </a:cubicBezTo>
                    <a:lnTo>
                      <a:pt x="2251" y="872"/>
                    </a:lnTo>
                    <a:cubicBezTo>
                      <a:pt x="2199" y="872"/>
                      <a:pt x="2147" y="882"/>
                      <a:pt x="2075" y="903"/>
                    </a:cubicBezTo>
                    <a:cubicBezTo>
                      <a:pt x="1971" y="924"/>
                      <a:pt x="1856" y="975"/>
                      <a:pt x="1722" y="1048"/>
                    </a:cubicBezTo>
                    <a:cubicBezTo>
                      <a:pt x="1618" y="1100"/>
                      <a:pt x="1515" y="1173"/>
                      <a:pt x="1400" y="1256"/>
                    </a:cubicBezTo>
                    <a:lnTo>
                      <a:pt x="1379" y="1266"/>
                    </a:lnTo>
                    <a:lnTo>
                      <a:pt x="1349" y="1287"/>
                    </a:lnTo>
                    <a:lnTo>
                      <a:pt x="1411" y="1100"/>
                    </a:lnTo>
                    <a:cubicBezTo>
                      <a:pt x="1442" y="1007"/>
                      <a:pt x="1452" y="903"/>
                      <a:pt x="1462" y="789"/>
                    </a:cubicBezTo>
                    <a:cubicBezTo>
                      <a:pt x="1473" y="696"/>
                      <a:pt x="1462" y="581"/>
                      <a:pt x="1442" y="467"/>
                    </a:cubicBezTo>
                    <a:cubicBezTo>
                      <a:pt x="1421" y="384"/>
                      <a:pt x="1400" y="311"/>
                      <a:pt x="1359" y="239"/>
                    </a:cubicBezTo>
                    <a:cubicBezTo>
                      <a:pt x="1317" y="177"/>
                      <a:pt x="1266" y="115"/>
                      <a:pt x="1193" y="63"/>
                    </a:cubicBezTo>
                    <a:cubicBezTo>
                      <a:pt x="1141" y="32"/>
                      <a:pt x="1068" y="11"/>
                      <a:pt x="9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9"/>
              <p:cNvSpPr/>
              <p:nvPr/>
            </p:nvSpPr>
            <p:spPr>
              <a:xfrm>
                <a:off x="7826452" y="2262968"/>
                <a:ext cx="67376" cy="8418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68" extrusionOk="0">
                    <a:moveTo>
                      <a:pt x="1110" y="0"/>
                    </a:moveTo>
                    <a:cubicBezTo>
                      <a:pt x="1068" y="0"/>
                      <a:pt x="1038" y="11"/>
                      <a:pt x="996" y="42"/>
                    </a:cubicBezTo>
                    <a:cubicBezTo>
                      <a:pt x="975" y="53"/>
                      <a:pt x="955" y="63"/>
                      <a:pt x="944" y="83"/>
                    </a:cubicBezTo>
                    <a:cubicBezTo>
                      <a:pt x="923" y="104"/>
                      <a:pt x="902" y="125"/>
                      <a:pt x="892" y="145"/>
                    </a:cubicBezTo>
                    <a:cubicBezTo>
                      <a:pt x="861" y="187"/>
                      <a:pt x="840" y="228"/>
                      <a:pt x="830" y="281"/>
                    </a:cubicBezTo>
                    <a:cubicBezTo>
                      <a:pt x="799" y="343"/>
                      <a:pt x="789" y="405"/>
                      <a:pt x="768" y="457"/>
                    </a:cubicBezTo>
                    <a:cubicBezTo>
                      <a:pt x="768" y="498"/>
                      <a:pt x="757" y="540"/>
                      <a:pt x="747" y="581"/>
                    </a:cubicBezTo>
                    <a:cubicBezTo>
                      <a:pt x="695" y="509"/>
                      <a:pt x="643" y="447"/>
                      <a:pt x="591" y="394"/>
                    </a:cubicBezTo>
                    <a:cubicBezTo>
                      <a:pt x="560" y="353"/>
                      <a:pt x="508" y="322"/>
                      <a:pt x="467" y="291"/>
                    </a:cubicBezTo>
                    <a:cubicBezTo>
                      <a:pt x="415" y="270"/>
                      <a:pt x="363" y="249"/>
                      <a:pt x="312" y="249"/>
                    </a:cubicBezTo>
                    <a:lnTo>
                      <a:pt x="249" y="249"/>
                    </a:lnTo>
                    <a:cubicBezTo>
                      <a:pt x="218" y="260"/>
                      <a:pt x="197" y="270"/>
                      <a:pt x="176" y="281"/>
                    </a:cubicBezTo>
                    <a:cubicBezTo>
                      <a:pt x="166" y="291"/>
                      <a:pt x="146" y="311"/>
                      <a:pt x="125" y="322"/>
                    </a:cubicBezTo>
                    <a:cubicBezTo>
                      <a:pt x="93" y="353"/>
                      <a:pt x="73" y="384"/>
                      <a:pt x="63" y="405"/>
                    </a:cubicBezTo>
                    <a:cubicBezTo>
                      <a:pt x="42" y="447"/>
                      <a:pt x="21" y="488"/>
                      <a:pt x="10" y="540"/>
                    </a:cubicBezTo>
                    <a:cubicBezTo>
                      <a:pt x="0" y="581"/>
                      <a:pt x="10" y="633"/>
                      <a:pt x="21" y="696"/>
                    </a:cubicBezTo>
                    <a:cubicBezTo>
                      <a:pt x="31" y="789"/>
                      <a:pt x="73" y="882"/>
                      <a:pt x="155" y="996"/>
                    </a:cubicBezTo>
                    <a:cubicBezTo>
                      <a:pt x="218" y="1100"/>
                      <a:pt x="291" y="1194"/>
                      <a:pt x="404" y="1307"/>
                    </a:cubicBezTo>
                    <a:cubicBezTo>
                      <a:pt x="487" y="1401"/>
                      <a:pt x="581" y="1494"/>
                      <a:pt x="695" y="1598"/>
                    </a:cubicBezTo>
                    <a:cubicBezTo>
                      <a:pt x="819" y="1701"/>
                      <a:pt x="934" y="1795"/>
                      <a:pt x="1038" y="1867"/>
                    </a:cubicBezTo>
                    <a:lnTo>
                      <a:pt x="1089" y="1867"/>
                    </a:lnTo>
                    <a:cubicBezTo>
                      <a:pt x="1110" y="1867"/>
                      <a:pt x="1121" y="1857"/>
                      <a:pt x="1131" y="1837"/>
                    </a:cubicBezTo>
                    <a:cubicBezTo>
                      <a:pt x="1193" y="1733"/>
                      <a:pt x="1245" y="1629"/>
                      <a:pt x="1307" y="1484"/>
                    </a:cubicBezTo>
                    <a:cubicBezTo>
                      <a:pt x="1328" y="1411"/>
                      <a:pt x="1349" y="1339"/>
                      <a:pt x="1380" y="1277"/>
                    </a:cubicBezTo>
                    <a:cubicBezTo>
                      <a:pt x="1400" y="1183"/>
                      <a:pt x="1421" y="1111"/>
                      <a:pt x="1442" y="1028"/>
                    </a:cubicBezTo>
                    <a:cubicBezTo>
                      <a:pt x="1483" y="862"/>
                      <a:pt x="1494" y="716"/>
                      <a:pt x="1494" y="571"/>
                    </a:cubicBezTo>
                    <a:cubicBezTo>
                      <a:pt x="1483" y="509"/>
                      <a:pt x="1483" y="447"/>
                      <a:pt x="1462" y="374"/>
                    </a:cubicBezTo>
                    <a:cubicBezTo>
                      <a:pt x="1453" y="322"/>
                      <a:pt x="1421" y="260"/>
                      <a:pt x="1390" y="198"/>
                    </a:cubicBezTo>
                    <a:cubicBezTo>
                      <a:pt x="1349" y="145"/>
                      <a:pt x="1307" y="94"/>
                      <a:pt x="1266" y="63"/>
                    </a:cubicBezTo>
                    <a:cubicBezTo>
                      <a:pt x="1245" y="53"/>
                      <a:pt x="1224" y="32"/>
                      <a:pt x="1204" y="21"/>
                    </a:cubicBezTo>
                    <a:cubicBezTo>
                      <a:pt x="1183" y="11"/>
                      <a:pt x="1151" y="0"/>
                      <a:pt x="1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9"/>
              <p:cNvSpPr/>
              <p:nvPr/>
            </p:nvSpPr>
            <p:spPr>
              <a:xfrm>
                <a:off x="6322982" y="1379862"/>
                <a:ext cx="105683" cy="13236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2937" extrusionOk="0">
                    <a:moveTo>
                      <a:pt x="1806" y="1"/>
                    </a:moveTo>
                    <a:cubicBezTo>
                      <a:pt x="1743" y="1"/>
                      <a:pt x="1681" y="11"/>
                      <a:pt x="1619" y="42"/>
                    </a:cubicBezTo>
                    <a:cubicBezTo>
                      <a:pt x="1587" y="63"/>
                      <a:pt x="1557" y="84"/>
                      <a:pt x="1525" y="115"/>
                    </a:cubicBezTo>
                    <a:cubicBezTo>
                      <a:pt x="1494" y="135"/>
                      <a:pt x="1463" y="177"/>
                      <a:pt x="1442" y="208"/>
                    </a:cubicBezTo>
                    <a:cubicBezTo>
                      <a:pt x="1401" y="271"/>
                      <a:pt x="1359" y="333"/>
                      <a:pt x="1328" y="405"/>
                    </a:cubicBezTo>
                    <a:cubicBezTo>
                      <a:pt x="1287" y="499"/>
                      <a:pt x="1245" y="592"/>
                      <a:pt x="1225" y="686"/>
                    </a:cubicBezTo>
                    <a:cubicBezTo>
                      <a:pt x="1204" y="748"/>
                      <a:pt x="1193" y="810"/>
                      <a:pt x="1172" y="872"/>
                    </a:cubicBezTo>
                    <a:cubicBezTo>
                      <a:pt x="1100" y="758"/>
                      <a:pt x="1027" y="654"/>
                      <a:pt x="944" y="561"/>
                    </a:cubicBezTo>
                    <a:cubicBezTo>
                      <a:pt x="893" y="499"/>
                      <a:pt x="830" y="447"/>
                      <a:pt x="757" y="395"/>
                    </a:cubicBezTo>
                    <a:cubicBezTo>
                      <a:pt x="685" y="343"/>
                      <a:pt x="602" y="312"/>
                      <a:pt x="529" y="301"/>
                    </a:cubicBezTo>
                    <a:lnTo>
                      <a:pt x="416" y="301"/>
                    </a:lnTo>
                    <a:cubicBezTo>
                      <a:pt x="374" y="312"/>
                      <a:pt x="342" y="322"/>
                      <a:pt x="312" y="343"/>
                    </a:cubicBezTo>
                    <a:cubicBezTo>
                      <a:pt x="280" y="354"/>
                      <a:pt x="250" y="374"/>
                      <a:pt x="218" y="405"/>
                    </a:cubicBezTo>
                    <a:cubicBezTo>
                      <a:pt x="167" y="447"/>
                      <a:pt x="135" y="488"/>
                      <a:pt x="104" y="530"/>
                    </a:cubicBezTo>
                    <a:cubicBezTo>
                      <a:pt x="63" y="582"/>
                      <a:pt x="31" y="654"/>
                      <a:pt x="21" y="727"/>
                    </a:cubicBezTo>
                    <a:cubicBezTo>
                      <a:pt x="1" y="799"/>
                      <a:pt x="1" y="882"/>
                      <a:pt x="11" y="965"/>
                    </a:cubicBezTo>
                    <a:cubicBezTo>
                      <a:pt x="21" y="1121"/>
                      <a:pt x="84" y="1287"/>
                      <a:pt x="187" y="1474"/>
                    </a:cubicBezTo>
                    <a:cubicBezTo>
                      <a:pt x="280" y="1629"/>
                      <a:pt x="384" y="1785"/>
                      <a:pt x="550" y="1993"/>
                    </a:cubicBezTo>
                    <a:cubicBezTo>
                      <a:pt x="664" y="2138"/>
                      <a:pt x="810" y="2293"/>
                      <a:pt x="976" y="2470"/>
                    </a:cubicBezTo>
                    <a:cubicBezTo>
                      <a:pt x="1162" y="2646"/>
                      <a:pt x="1328" y="2802"/>
                      <a:pt x="1494" y="2926"/>
                    </a:cubicBezTo>
                    <a:cubicBezTo>
                      <a:pt x="1504" y="2936"/>
                      <a:pt x="1515" y="2936"/>
                      <a:pt x="1525" y="2936"/>
                    </a:cubicBezTo>
                    <a:cubicBezTo>
                      <a:pt x="1536" y="2936"/>
                      <a:pt x="1546" y="2936"/>
                      <a:pt x="1557" y="2926"/>
                    </a:cubicBezTo>
                    <a:lnTo>
                      <a:pt x="1567" y="2926"/>
                    </a:lnTo>
                    <a:cubicBezTo>
                      <a:pt x="1572" y="2928"/>
                      <a:pt x="1578" y="2929"/>
                      <a:pt x="1583" y="2929"/>
                    </a:cubicBezTo>
                    <a:cubicBezTo>
                      <a:pt x="1608" y="2929"/>
                      <a:pt x="1631" y="2912"/>
                      <a:pt x="1640" y="2895"/>
                    </a:cubicBezTo>
                    <a:cubicBezTo>
                      <a:pt x="1753" y="2739"/>
                      <a:pt x="1847" y="2573"/>
                      <a:pt x="1951" y="2355"/>
                    </a:cubicBezTo>
                    <a:cubicBezTo>
                      <a:pt x="2002" y="2242"/>
                      <a:pt x="2044" y="2138"/>
                      <a:pt x="2085" y="2034"/>
                    </a:cubicBezTo>
                    <a:cubicBezTo>
                      <a:pt x="2137" y="1899"/>
                      <a:pt x="2179" y="1774"/>
                      <a:pt x="2220" y="1650"/>
                    </a:cubicBezTo>
                    <a:cubicBezTo>
                      <a:pt x="2293" y="1401"/>
                      <a:pt x="2334" y="1163"/>
                      <a:pt x="2345" y="935"/>
                    </a:cubicBezTo>
                    <a:cubicBezTo>
                      <a:pt x="2345" y="841"/>
                      <a:pt x="2334" y="737"/>
                      <a:pt x="2324" y="633"/>
                    </a:cubicBezTo>
                    <a:cubicBezTo>
                      <a:pt x="2303" y="540"/>
                      <a:pt x="2272" y="447"/>
                      <a:pt x="2220" y="343"/>
                    </a:cubicBezTo>
                    <a:cubicBezTo>
                      <a:pt x="2168" y="250"/>
                      <a:pt x="2106" y="177"/>
                      <a:pt x="2044" y="115"/>
                    </a:cubicBezTo>
                    <a:cubicBezTo>
                      <a:pt x="2013" y="84"/>
                      <a:pt x="1981" y="63"/>
                      <a:pt x="1951" y="42"/>
                    </a:cubicBezTo>
                    <a:cubicBezTo>
                      <a:pt x="1909" y="22"/>
                      <a:pt x="1868" y="11"/>
                      <a:pt x="18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9" name="Google Shape;1379;p49"/>
          <p:cNvGrpSpPr/>
          <p:nvPr/>
        </p:nvGrpSpPr>
        <p:grpSpPr>
          <a:xfrm rot="-2394364">
            <a:off x="5941188" y="1064681"/>
            <a:ext cx="269136" cy="205931"/>
            <a:chOff x="-1165325" y="1368300"/>
            <a:chExt cx="157550" cy="120525"/>
          </a:xfrm>
        </p:grpSpPr>
        <p:sp>
          <p:nvSpPr>
            <p:cNvPr id="1380" name="Google Shape;1380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49"/>
          <p:cNvGrpSpPr/>
          <p:nvPr/>
        </p:nvGrpSpPr>
        <p:grpSpPr>
          <a:xfrm rot="2699715">
            <a:off x="8265922" y="845715"/>
            <a:ext cx="269131" cy="205935"/>
            <a:chOff x="-1165325" y="1368300"/>
            <a:chExt cx="157550" cy="120525"/>
          </a:xfrm>
        </p:grpSpPr>
        <p:sp>
          <p:nvSpPr>
            <p:cNvPr id="1386" name="Google Shape;1386;p49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2" name="Google Shape;1582;p51"/>
          <p:cNvGrpSpPr/>
          <p:nvPr/>
        </p:nvGrpSpPr>
        <p:grpSpPr>
          <a:xfrm>
            <a:off x="300830" y="1213107"/>
            <a:ext cx="3501847" cy="2839497"/>
            <a:chOff x="1230025" y="1063275"/>
            <a:chExt cx="217675" cy="176500"/>
          </a:xfrm>
        </p:grpSpPr>
        <p:sp>
          <p:nvSpPr>
            <p:cNvPr id="1583" name="Google Shape;1583;p51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7" name="Google Shape;1587;p51"/>
          <p:cNvSpPr txBox="1">
            <a:spLocks noGrp="1"/>
          </p:cNvSpPr>
          <p:nvPr>
            <p:ph type="subTitle" idx="1"/>
          </p:nvPr>
        </p:nvSpPr>
        <p:spPr>
          <a:xfrm>
            <a:off x="4320112" y="1802291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cưng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740" name="Google Shape;1740;p51"/>
          <p:cNvGrpSpPr/>
          <p:nvPr/>
        </p:nvGrpSpPr>
        <p:grpSpPr>
          <a:xfrm rot="2058354">
            <a:off x="2640605" y="1159699"/>
            <a:ext cx="269138" cy="205933"/>
            <a:chOff x="-1165325" y="1368300"/>
            <a:chExt cx="157550" cy="120525"/>
          </a:xfrm>
        </p:grpSpPr>
        <p:sp>
          <p:nvSpPr>
            <p:cNvPr id="1741" name="Google Shape;1741;p5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51"/>
          <p:cNvGrpSpPr/>
          <p:nvPr/>
        </p:nvGrpSpPr>
        <p:grpSpPr>
          <a:xfrm rot="-2394364">
            <a:off x="853863" y="4052618"/>
            <a:ext cx="269136" cy="205931"/>
            <a:chOff x="-1165325" y="1368300"/>
            <a:chExt cx="157550" cy="120525"/>
          </a:xfrm>
        </p:grpSpPr>
        <p:sp>
          <p:nvSpPr>
            <p:cNvPr id="1747" name="Google Shape;1747;p51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08" y="0"/>
            <a:ext cx="3345698" cy="5148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6" name="Google Shape;1756;p52"/>
          <p:cNvGrpSpPr/>
          <p:nvPr/>
        </p:nvGrpSpPr>
        <p:grpSpPr>
          <a:xfrm>
            <a:off x="1950856" y="1291615"/>
            <a:ext cx="2126859" cy="1724582"/>
            <a:chOff x="1230025" y="1063275"/>
            <a:chExt cx="217675" cy="176500"/>
          </a:xfrm>
        </p:grpSpPr>
        <p:sp>
          <p:nvSpPr>
            <p:cNvPr id="1757" name="Google Shape;1757;p52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52"/>
          <p:cNvGrpSpPr/>
          <p:nvPr/>
        </p:nvGrpSpPr>
        <p:grpSpPr>
          <a:xfrm flipH="1">
            <a:off x="5090868" y="1291615"/>
            <a:ext cx="2126859" cy="1724582"/>
            <a:chOff x="1230025" y="1063275"/>
            <a:chExt cx="217675" cy="176500"/>
          </a:xfrm>
        </p:grpSpPr>
        <p:sp>
          <p:nvSpPr>
            <p:cNvPr id="1761" name="Google Shape;1761;p52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6" name="Google Shape;176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Trang đăng ký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850" y="1017726"/>
            <a:ext cx="3847938" cy="4142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6" name="Google Shape;1756;p52"/>
          <p:cNvGrpSpPr/>
          <p:nvPr/>
        </p:nvGrpSpPr>
        <p:grpSpPr>
          <a:xfrm>
            <a:off x="1950856" y="1291615"/>
            <a:ext cx="2126859" cy="1724582"/>
            <a:chOff x="1230025" y="1063275"/>
            <a:chExt cx="217675" cy="176500"/>
          </a:xfrm>
        </p:grpSpPr>
        <p:sp>
          <p:nvSpPr>
            <p:cNvPr id="1757" name="Google Shape;1757;p52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52"/>
          <p:cNvGrpSpPr/>
          <p:nvPr/>
        </p:nvGrpSpPr>
        <p:grpSpPr>
          <a:xfrm flipH="1">
            <a:off x="5090868" y="1291615"/>
            <a:ext cx="2126859" cy="1724582"/>
            <a:chOff x="1230025" y="1063275"/>
            <a:chExt cx="217675" cy="176500"/>
          </a:xfrm>
        </p:grpSpPr>
        <p:sp>
          <p:nvSpPr>
            <p:cNvPr id="1761" name="Google Shape;1761;p52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6" name="Google Shape;176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Trang Admin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239" y="1601356"/>
            <a:ext cx="4531224" cy="35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4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8" name="Google Shape;2418;p54"/>
          <p:cNvGrpSpPr/>
          <p:nvPr/>
        </p:nvGrpSpPr>
        <p:grpSpPr>
          <a:xfrm>
            <a:off x="2971409" y="1401842"/>
            <a:ext cx="3169631" cy="2570122"/>
            <a:chOff x="1230025" y="1063275"/>
            <a:chExt cx="217675" cy="176500"/>
          </a:xfrm>
        </p:grpSpPr>
        <p:sp>
          <p:nvSpPr>
            <p:cNvPr id="2419" name="Google Shape;2419;p54"/>
            <p:cNvSpPr/>
            <p:nvPr/>
          </p:nvSpPr>
          <p:spPr>
            <a:xfrm>
              <a:off x="1230025" y="1063275"/>
              <a:ext cx="161475" cy="145775"/>
            </a:xfrm>
            <a:custGeom>
              <a:avLst/>
              <a:gdLst/>
              <a:ahLst/>
              <a:cxnLst/>
              <a:rect l="l" t="t" r="r" b="b"/>
              <a:pathLst>
                <a:path w="6459" h="5831" extrusionOk="0">
                  <a:moveTo>
                    <a:pt x="4563" y="1"/>
                  </a:moveTo>
                  <a:cubicBezTo>
                    <a:pt x="4537" y="1"/>
                    <a:pt x="4510" y="3"/>
                    <a:pt x="4484" y="8"/>
                  </a:cubicBezTo>
                  <a:cubicBezTo>
                    <a:pt x="4364" y="8"/>
                    <a:pt x="4244" y="7"/>
                    <a:pt x="4122" y="7"/>
                  </a:cubicBezTo>
                  <a:cubicBezTo>
                    <a:pt x="2758" y="7"/>
                    <a:pt x="1346" y="112"/>
                    <a:pt x="651" y="1510"/>
                  </a:cubicBezTo>
                  <a:cubicBezTo>
                    <a:pt x="0" y="2802"/>
                    <a:pt x="368" y="4829"/>
                    <a:pt x="1701" y="5553"/>
                  </a:cubicBezTo>
                  <a:cubicBezTo>
                    <a:pt x="2055" y="5745"/>
                    <a:pt x="2430" y="5831"/>
                    <a:pt x="2803" y="5831"/>
                  </a:cubicBezTo>
                  <a:cubicBezTo>
                    <a:pt x="3816" y="5831"/>
                    <a:pt x="4818" y="5200"/>
                    <a:pt x="5356" y="4356"/>
                  </a:cubicBezTo>
                  <a:cubicBezTo>
                    <a:pt x="6018" y="3327"/>
                    <a:pt x="6459" y="1447"/>
                    <a:pt x="5576" y="470"/>
                  </a:cubicBezTo>
                  <a:cubicBezTo>
                    <a:pt x="5314" y="208"/>
                    <a:pt x="5125" y="8"/>
                    <a:pt x="4715" y="8"/>
                  </a:cubicBezTo>
                  <a:lnTo>
                    <a:pt x="4642" y="8"/>
                  </a:lnTo>
                  <a:cubicBezTo>
                    <a:pt x="4615" y="3"/>
                    <a:pt x="4589" y="1"/>
                    <a:pt x="4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4"/>
            <p:cNvSpPr/>
            <p:nvPr/>
          </p:nvSpPr>
          <p:spPr>
            <a:xfrm>
              <a:off x="1383800" y="1094975"/>
              <a:ext cx="63900" cy="45325"/>
            </a:xfrm>
            <a:custGeom>
              <a:avLst/>
              <a:gdLst/>
              <a:ahLst/>
              <a:cxnLst/>
              <a:rect l="l" t="t" r="r" b="b"/>
              <a:pathLst>
                <a:path w="2556" h="1813" extrusionOk="0">
                  <a:moveTo>
                    <a:pt x="1236" y="0"/>
                  </a:moveTo>
                  <a:cubicBezTo>
                    <a:pt x="1031" y="0"/>
                    <a:pt x="820" y="78"/>
                    <a:pt x="633" y="263"/>
                  </a:cubicBezTo>
                  <a:cubicBezTo>
                    <a:pt x="0" y="904"/>
                    <a:pt x="620" y="1813"/>
                    <a:pt x="1312" y="1813"/>
                  </a:cubicBezTo>
                  <a:cubicBezTo>
                    <a:pt x="1516" y="1813"/>
                    <a:pt x="1727" y="1734"/>
                    <a:pt x="1914" y="1545"/>
                  </a:cubicBezTo>
                  <a:cubicBezTo>
                    <a:pt x="2556" y="911"/>
                    <a:pt x="1934" y="0"/>
                    <a:pt x="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4"/>
            <p:cNvSpPr/>
            <p:nvPr/>
          </p:nvSpPr>
          <p:spPr>
            <a:xfrm>
              <a:off x="1357350" y="1157350"/>
              <a:ext cx="81125" cy="82425"/>
            </a:xfrm>
            <a:custGeom>
              <a:avLst/>
              <a:gdLst/>
              <a:ahLst/>
              <a:cxnLst/>
              <a:rect l="l" t="t" r="r" b="b"/>
              <a:pathLst>
                <a:path w="3245" h="3297" extrusionOk="0">
                  <a:moveTo>
                    <a:pt x="1971" y="1"/>
                  </a:moveTo>
                  <a:cubicBezTo>
                    <a:pt x="1841" y="1"/>
                    <a:pt x="1711" y="27"/>
                    <a:pt x="1597" y="79"/>
                  </a:cubicBezTo>
                  <a:cubicBezTo>
                    <a:pt x="1471" y="121"/>
                    <a:pt x="1345" y="194"/>
                    <a:pt x="1240" y="289"/>
                  </a:cubicBezTo>
                  <a:cubicBezTo>
                    <a:pt x="799" y="730"/>
                    <a:pt x="263" y="1244"/>
                    <a:pt x="116" y="1874"/>
                  </a:cubicBezTo>
                  <a:cubicBezTo>
                    <a:pt x="0" y="2336"/>
                    <a:pt x="231" y="2819"/>
                    <a:pt x="630" y="3071"/>
                  </a:cubicBezTo>
                  <a:cubicBezTo>
                    <a:pt x="904" y="3239"/>
                    <a:pt x="1240" y="3271"/>
                    <a:pt x="1544" y="3292"/>
                  </a:cubicBezTo>
                  <a:cubicBezTo>
                    <a:pt x="1592" y="3295"/>
                    <a:pt x="1641" y="3297"/>
                    <a:pt x="1689" y="3297"/>
                  </a:cubicBezTo>
                  <a:cubicBezTo>
                    <a:pt x="2433" y="3297"/>
                    <a:pt x="3042" y="2915"/>
                    <a:pt x="3161" y="2116"/>
                  </a:cubicBezTo>
                  <a:cubicBezTo>
                    <a:pt x="3245" y="1475"/>
                    <a:pt x="3088" y="730"/>
                    <a:pt x="2615" y="257"/>
                  </a:cubicBezTo>
                  <a:cubicBezTo>
                    <a:pt x="2452" y="87"/>
                    <a:pt x="2210" y="1"/>
                    <a:pt x="1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2" name="Google Shape;2422;p54"/>
          <p:cNvSpPr txBox="1">
            <a:spLocks noGrp="1"/>
          </p:cNvSpPr>
          <p:nvPr>
            <p:ph type="title"/>
          </p:nvPr>
        </p:nvSpPr>
        <p:spPr>
          <a:xfrm>
            <a:off x="134212" y="4313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Trang đăng nhập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37" y="717683"/>
            <a:ext cx="3846669" cy="3918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56"/>
          <p:cNvSpPr txBox="1">
            <a:spLocks noGrp="1"/>
          </p:cNvSpPr>
          <p:nvPr>
            <p:ph type="title"/>
          </p:nvPr>
        </p:nvSpPr>
        <p:spPr>
          <a:xfrm>
            <a:off x="293128" y="1485210"/>
            <a:ext cx="3899948" cy="16062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/>
              <a:t>Trang gửi phản hồi</a:t>
            </a:r>
            <a:endParaRPr sz="5000" dirty="0"/>
          </a:p>
        </p:txBody>
      </p:sp>
      <p:grpSp>
        <p:nvGrpSpPr>
          <p:cNvPr id="2726" name="Google Shape;2726;p56"/>
          <p:cNvGrpSpPr/>
          <p:nvPr/>
        </p:nvGrpSpPr>
        <p:grpSpPr>
          <a:xfrm>
            <a:off x="8274490" y="0"/>
            <a:ext cx="977932" cy="1264934"/>
            <a:chOff x="7214159" y="-2542575"/>
            <a:chExt cx="977932" cy="1264934"/>
          </a:xfrm>
        </p:grpSpPr>
        <p:sp>
          <p:nvSpPr>
            <p:cNvPr id="2727" name="Google Shape;2727;p56"/>
            <p:cNvSpPr/>
            <p:nvPr/>
          </p:nvSpPr>
          <p:spPr>
            <a:xfrm>
              <a:off x="7214159" y="-2542563"/>
              <a:ext cx="977932" cy="1264922"/>
            </a:xfrm>
            <a:custGeom>
              <a:avLst/>
              <a:gdLst/>
              <a:ahLst/>
              <a:cxnLst/>
              <a:rect l="l" t="t" r="r" b="b"/>
              <a:pathLst>
                <a:path w="12625" h="16330" extrusionOk="0">
                  <a:moveTo>
                    <a:pt x="3133" y="1"/>
                  </a:moveTo>
                  <a:cubicBezTo>
                    <a:pt x="3046" y="1"/>
                    <a:pt x="2956" y="6"/>
                    <a:pt x="2864" y="17"/>
                  </a:cubicBezTo>
                  <a:cubicBezTo>
                    <a:pt x="2324" y="90"/>
                    <a:pt x="1919" y="391"/>
                    <a:pt x="1660" y="836"/>
                  </a:cubicBezTo>
                  <a:cubicBezTo>
                    <a:pt x="1587" y="836"/>
                    <a:pt x="1504" y="836"/>
                    <a:pt x="1421" y="857"/>
                  </a:cubicBezTo>
                  <a:cubicBezTo>
                    <a:pt x="654" y="1002"/>
                    <a:pt x="31" y="1739"/>
                    <a:pt x="11" y="2517"/>
                  </a:cubicBezTo>
                  <a:cubicBezTo>
                    <a:pt x="1" y="2870"/>
                    <a:pt x="104" y="3212"/>
                    <a:pt x="218" y="3533"/>
                  </a:cubicBezTo>
                  <a:cubicBezTo>
                    <a:pt x="312" y="3212"/>
                    <a:pt x="499" y="2922"/>
                    <a:pt x="747" y="2694"/>
                  </a:cubicBezTo>
                  <a:lnTo>
                    <a:pt x="757" y="2714"/>
                  </a:lnTo>
                  <a:cubicBezTo>
                    <a:pt x="952" y="2779"/>
                    <a:pt x="1163" y="2812"/>
                    <a:pt x="1372" y="2812"/>
                  </a:cubicBezTo>
                  <a:cubicBezTo>
                    <a:pt x="1497" y="2812"/>
                    <a:pt x="1623" y="2800"/>
                    <a:pt x="1743" y="2777"/>
                  </a:cubicBezTo>
                  <a:cubicBezTo>
                    <a:pt x="1795" y="2766"/>
                    <a:pt x="1847" y="2745"/>
                    <a:pt x="1878" y="2714"/>
                  </a:cubicBezTo>
                  <a:cubicBezTo>
                    <a:pt x="2075" y="2911"/>
                    <a:pt x="2313" y="3088"/>
                    <a:pt x="2511" y="3275"/>
                  </a:cubicBezTo>
                  <a:cubicBezTo>
                    <a:pt x="3071" y="3772"/>
                    <a:pt x="3247" y="4135"/>
                    <a:pt x="3424" y="4748"/>
                  </a:cubicBezTo>
                  <a:cubicBezTo>
                    <a:pt x="3444" y="4934"/>
                    <a:pt x="3475" y="5110"/>
                    <a:pt x="3527" y="5287"/>
                  </a:cubicBezTo>
                  <a:cubicBezTo>
                    <a:pt x="3641" y="5733"/>
                    <a:pt x="3828" y="6168"/>
                    <a:pt x="4046" y="6573"/>
                  </a:cubicBezTo>
                  <a:cubicBezTo>
                    <a:pt x="4316" y="7092"/>
                    <a:pt x="4648" y="7590"/>
                    <a:pt x="5010" y="8056"/>
                  </a:cubicBezTo>
                  <a:cubicBezTo>
                    <a:pt x="5156" y="8471"/>
                    <a:pt x="5322" y="8886"/>
                    <a:pt x="5508" y="9291"/>
                  </a:cubicBezTo>
                  <a:cubicBezTo>
                    <a:pt x="5529" y="9322"/>
                    <a:pt x="5550" y="9342"/>
                    <a:pt x="5581" y="9363"/>
                  </a:cubicBezTo>
                  <a:cubicBezTo>
                    <a:pt x="5581" y="9488"/>
                    <a:pt x="5591" y="9623"/>
                    <a:pt x="5591" y="9747"/>
                  </a:cubicBezTo>
                  <a:cubicBezTo>
                    <a:pt x="5581" y="9872"/>
                    <a:pt x="5581" y="9996"/>
                    <a:pt x="5581" y="10110"/>
                  </a:cubicBezTo>
                  <a:cubicBezTo>
                    <a:pt x="5581" y="10151"/>
                    <a:pt x="5581" y="10183"/>
                    <a:pt x="5571" y="10204"/>
                  </a:cubicBezTo>
                  <a:cubicBezTo>
                    <a:pt x="5512" y="10188"/>
                    <a:pt x="5450" y="10181"/>
                    <a:pt x="5388" y="10181"/>
                  </a:cubicBezTo>
                  <a:cubicBezTo>
                    <a:pt x="5201" y="10181"/>
                    <a:pt x="5011" y="10252"/>
                    <a:pt x="4886" y="10400"/>
                  </a:cubicBezTo>
                  <a:cubicBezTo>
                    <a:pt x="4854" y="10441"/>
                    <a:pt x="4890" y="10500"/>
                    <a:pt x="4928" y="10500"/>
                  </a:cubicBezTo>
                  <a:cubicBezTo>
                    <a:pt x="4939" y="10500"/>
                    <a:pt x="4950" y="10495"/>
                    <a:pt x="4959" y="10483"/>
                  </a:cubicBezTo>
                  <a:cubicBezTo>
                    <a:pt x="5068" y="10348"/>
                    <a:pt x="5241" y="10283"/>
                    <a:pt x="5414" y="10283"/>
                  </a:cubicBezTo>
                  <a:cubicBezTo>
                    <a:pt x="5439" y="10283"/>
                    <a:pt x="5463" y="10284"/>
                    <a:pt x="5488" y="10287"/>
                  </a:cubicBezTo>
                  <a:cubicBezTo>
                    <a:pt x="5446" y="10308"/>
                    <a:pt x="5395" y="10308"/>
                    <a:pt x="5332" y="10328"/>
                  </a:cubicBezTo>
                  <a:cubicBezTo>
                    <a:pt x="5166" y="10411"/>
                    <a:pt x="5073" y="10504"/>
                    <a:pt x="5010" y="10681"/>
                  </a:cubicBezTo>
                  <a:cubicBezTo>
                    <a:pt x="4998" y="10724"/>
                    <a:pt x="5026" y="10749"/>
                    <a:pt x="5057" y="10749"/>
                  </a:cubicBezTo>
                  <a:cubicBezTo>
                    <a:pt x="5079" y="10749"/>
                    <a:pt x="5102" y="10737"/>
                    <a:pt x="5114" y="10712"/>
                  </a:cubicBezTo>
                  <a:cubicBezTo>
                    <a:pt x="5197" y="10473"/>
                    <a:pt x="5342" y="10421"/>
                    <a:pt x="5550" y="10380"/>
                  </a:cubicBezTo>
                  <a:cubicBezTo>
                    <a:pt x="5561" y="10380"/>
                    <a:pt x="5591" y="10370"/>
                    <a:pt x="5623" y="10359"/>
                  </a:cubicBezTo>
                  <a:lnTo>
                    <a:pt x="5644" y="10359"/>
                  </a:lnTo>
                  <a:cubicBezTo>
                    <a:pt x="5661" y="10358"/>
                    <a:pt x="5679" y="10357"/>
                    <a:pt x="5697" y="10357"/>
                  </a:cubicBezTo>
                  <a:cubicBezTo>
                    <a:pt x="5824" y="10357"/>
                    <a:pt x="5949" y="10389"/>
                    <a:pt x="6058" y="10453"/>
                  </a:cubicBezTo>
                  <a:cubicBezTo>
                    <a:pt x="6067" y="10457"/>
                    <a:pt x="6075" y="10459"/>
                    <a:pt x="6083" y="10459"/>
                  </a:cubicBezTo>
                  <a:cubicBezTo>
                    <a:pt x="6133" y="10459"/>
                    <a:pt x="6164" y="10386"/>
                    <a:pt x="6110" y="10359"/>
                  </a:cubicBezTo>
                  <a:cubicBezTo>
                    <a:pt x="5985" y="10287"/>
                    <a:pt x="5851" y="10255"/>
                    <a:pt x="5706" y="10255"/>
                  </a:cubicBezTo>
                  <a:lnTo>
                    <a:pt x="5695" y="10245"/>
                  </a:lnTo>
                  <a:cubicBezTo>
                    <a:pt x="5727" y="10100"/>
                    <a:pt x="5695" y="9882"/>
                    <a:pt x="5695" y="9747"/>
                  </a:cubicBezTo>
                  <a:cubicBezTo>
                    <a:pt x="5695" y="9633"/>
                    <a:pt x="5695" y="9508"/>
                    <a:pt x="5685" y="9395"/>
                  </a:cubicBezTo>
                  <a:cubicBezTo>
                    <a:pt x="5757" y="9395"/>
                    <a:pt x="5819" y="9353"/>
                    <a:pt x="5851" y="9280"/>
                  </a:cubicBezTo>
                  <a:cubicBezTo>
                    <a:pt x="5872" y="9229"/>
                    <a:pt x="5882" y="9166"/>
                    <a:pt x="5902" y="9114"/>
                  </a:cubicBezTo>
                  <a:cubicBezTo>
                    <a:pt x="5965" y="9270"/>
                    <a:pt x="6027" y="9425"/>
                    <a:pt x="6100" y="9571"/>
                  </a:cubicBezTo>
                  <a:cubicBezTo>
                    <a:pt x="6131" y="9654"/>
                    <a:pt x="6172" y="9830"/>
                    <a:pt x="6266" y="9882"/>
                  </a:cubicBezTo>
                  <a:cubicBezTo>
                    <a:pt x="6276" y="9882"/>
                    <a:pt x="6287" y="9893"/>
                    <a:pt x="6297" y="9903"/>
                  </a:cubicBezTo>
                  <a:cubicBezTo>
                    <a:pt x="6307" y="10100"/>
                    <a:pt x="6317" y="10297"/>
                    <a:pt x="6328" y="10504"/>
                  </a:cubicBezTo>
                  <a:lnTo>
                    <a:pt x="6328" y="10951"/>
                  </a:lnTo>
                  <a:cubicBezTo>
                    <a:pt x="6338" y="11013"/>
                    <a:pt x="6338" y="11075"/>
                    <a:pt x="6317" y="11137"/>
                  </a:cubicBezTo>
                  <a:cubicBezTo>
                    <a:pt x="6254" y="11124"/>
                    <a:pt x="6189" y="11118"/>
                    <a:pt x="6124" y="11118"/>
                  </a:cubicBezTo>
                  <a:cubicBezTo>
                    <a:pt x="5883" y="11118"/>
                    <a:pt x="5643" y="11211"/>
                    <a:pt x="5488" y="11407"/>
                  </a:cubicBezTo>
                  <a:cubicBezTo>
                    <a:pt x="5440" y="11470"/>
                    <a:pt x="5489" y="11546"/>
                    <a:pt x="5543" y="11546"/>
                  </a:cubicBezTo>
                  <a:cubicBezTo>
                    <a:pt x="5559" y="11546"/>
                    <a:pt x="5576" y="11538"/>
                    <a:pt x="5591" y="11521"/>
                  </a:cubicBezTo>
                  <a:cubicBezTo>
                    <a:pt x="5726" y="11351"/>
                    <a:pt x="5923" y="11266"/>
                    <a:pt x="6128" y="11266"/>
                  </a:cubicBezTo>
                  <a:cubicBezTo>
                    <a:pt x="6160" y="11266"/>
                    <a:pt x="6192" y="11268"/>
                    <a:pt x="6224" y="11272"/>
                  </a:cubicBezTo>
                  <a:cubicBezTo>
                    <a:pt x="6151" y="11283"/>
                    <a:pt x="6089" y="11303"/>
                    <a:pt x="6017" y="11334"/>
                  </a:cubicBezTo>
                  <a:cubicBezTo>
                    <a:pt x="5819" y="11407"/>
                    <a:pt x="5685" y="11573"/>
                    <a:pt x="5633" y="11770"/>
                  </a:cubicBezTo>
                  <a:cubicBezTo>
                    <a:pt x="5620" y="11826"/>
                    <a:pt x="5669" y="11864"/>
                    <a:pt x="5713" y="11864"/>
                  </a:cubicBezTo>
                  <a:cubicBezTo>
                    <a:pt x="5742" y="11864"/>
                    <a:pt x="5770" y="11848"/>
                    <a:pt x="5778" y="11811"/>
                  </a:cubicBezTo>
                  <a:cubicBezTo>
                    <a:pt x="5840" y="11583"/>
                    <a:pt x="6017" y="11479"/>
                    <a:pt x="6224" y="11417"/>
                  </a:cubicBezTo>
                  <a:cubicBezTo>
                    <a:pt x="6276" y="11407"/>
                    <a:pt x="6338" y="11407"/>
                    <a:pt x="6390" y="11386"/>
                  </a:cubicBezTo>
                  <a:cubicBezTo>
                    <a:pt x="6397" y="11386"/>
                    <a:pt x="6404" y="11391"/>
                    <a:pt x="6414" y="11391"/>
                  </a:cubicBezTo>
                  <a:cubicBezTo>
                    <a:pt x="6419" y="11391"/>
                    <a:pt x="6425" y="11390"/>
                    <a:pt x="6432" y="11386"/>
                  </a:cubicBezTo>
                  <a:cubicBezTo>
                    <a:pt x="6459" y="11385"/>
                    <a:pt x="6487" y="11384"/>
                    <a:pt x="6514" y="11384"/>
                  </a:cubicBezTo>
                  <a:cubicBezTo>
                    <a:pt x="6662" y="11384"/>
                    <a:pt x="6809" y="11411"/>
                    <a:pt x="6940" y="11490"/>
                  </a:cubicBezTo>
                  <a:cubicBezTo>
                    <a:pt x="6953" y="11496"/>
                    <a:pt x="6965" y="11498"/>
                    <a:pt x="6977" y="11498"/>
                  </a:cubicBezTo>
                  <a:cubicBezTo>
                    <a:pt x="7051" y="11498"/>
                    <a:pt x="7094" y="11400"/>
                    <a:pt x="7023" y="11355"/>
                  </a:cubicBezTo>
                  <a:cubicBezTo>
                    <a:pt x="6868" y="11283"/>
                    <a:pt x="6712" y="11230"/>
                    <a:pt x="6536" y="11230"/>
                  </a:cubicBezTo>
                  <a:cubicBezTo>
                    <a:pt x="6536" y="11220"/>
                    <a:pt x="6525" y="11210"/>
                    <a:pt x="6504" y="11200"/>
                  </a:cubicBezTo>
                  <a:cubicBezTo>
                    <a:pt x="6536" y="11013"/>
                    <a:pt x="6483" y="10732"/>
                    <a:pt x="6473" y="10608"/>
                  </a:cubicBezTo>
                  <a:cubicBezTo>
                    <a:pt x="6473" y="10380"/>
                    <a:pt x="6463" y="10151"/>
                    <a:pt x="6453" y="9934"/>
                  </a:cubicBezTo>
                  <a:cubicBezTo>
                    <a:pt x="6504" y="9923"/>
                    <a:pt x="6556" y="9903"/>
                    <a:pt x="6587" y="9851"/>
                  </a:cubicBezTo>
                  <a:cubicBezTo>
                    <a:pt x="6619" y="9810"/>
                    <a:pt x="6649" y="9757"/>
                    <a:pt x="6670" y="9706"/>
                  </a:cubicBezTo>
                  <a:cubicBezTo>
                    <a:pt x="7117" y="10048"/>
                    <a:pt x="7583" y="10359"/>
                    <a:pt x="8081" y="10629"/>
                  </a:cubicBezTo>
                  <a:cubicBezTo>
                    <a:pt x="8755" y="11926"/>
                    <a:pt x="9160" y="13367"/>
                    <a:pt x="10021" y="14540"/>
                  </a:cubicBezTo>
                  <a:cubicBezTo>
                    <a:pt x="10139" y="14700"/>
                    <a:pt x="10320" y="14868"/>
                    <a:pt x="10501" y="14868"/>
                  </a:cubicBezTo>
                  <a:cubicBezTo>
                    <a:pt x="10542" y="14868"/>
                    <a:pt x="10582" y="14859"/>
                    <a:pt x="10623" y="14840"/>
                  </a:cubicBezTo>
                  <a:cubicBezTo>
                    <a:pt x="10664" y="14819"/>
                    <a:pt x="10706" y="14789"/>
                    <a:pt x="10726" y="14747"/>
                  </a:cubicBezTo>
                  <a:cubicBezTo>
                    <a:pt x="10789" y="14851"/>
                    <a:pt x="10840" y="14944"/>
                    <a:pt x="10902" y="15038"/>
                  </a:cubicBezTo>
                  <a:cubicBezTo>
                    <a:pt x="11213" y="15566"/>
                    <a:pt x="11421" y="15950"/>
                    <a:pt x="11919" y="16272"/>
                  </a:cubicBezTo>
                  <a:cubicBezTo>
                    <a:pt x="11981" y="16312"/>
                    <a:pt x="12054" y="16329"/>
                    <a:pt x="12127" y="16329"/>
                  </a:cubicBezTo>
                  <a:cubicBezTo>
                    <a:pt x="12359" y="16329"/>
                    <a:pt x="12597" y="16153"/>
                    <a:pt x="12541" y="15940"/>
                  </a:cubicBezTo>
                  <a:cubicBezTo>
                    <a:pt x="12510" y="15836"/>
                    <a:pt x="12417" y="15681"/>
                    <a:pt x="12365" y="15587"/>
                  </a:cubicBezTo>
                  <a:cubicBezTo>
                    <a:pt x="12354" y="15587"/>
                    <a:pt x="12354" y="15577"/>
                    <a:pt x="12345" y="15566"/>
                  </a:cubicBezTo>
                  <a:cubicBezTo>
                    <a:pt x="12375" y="15556"/>
                    <a:pt x="12407" y="15536"/>
                    <a:pt x="12437" y="15515"/>
                  </a:cubicBezTo>
                  <a:cubicBezTo>
                    <a:pt x="12583" y="15400"/>
                    <a:pt x="12624" y="15183"/>
                    <a:pt x="12552" y="15006"/>
                  </a:cubicBezTo>
                  <a:cubicBezTo>
                    <a:pt x="12500" y="14861"/>
                    <a:pt x="12428" y="14695"/>
                    <a:pt x="12354" y="14550"/>
                  </a:cubicBezTo>
                  <a:cubicBezTo>
                    <a:pt x="12407" y="14519"/>
                    <a:pt x="12458" y="14457"/>
                    <a:pt x="12479" y="14415"/>
                  </a:cubicBezTo>
                  <a:cubicBezTo>
                    <a:pt x="12520" y="14321"/>
                    <a:pt x="12479" y="14218"/>
                    <a:pt x="12437" y="14125"/>
                  </a:cubicBezTo>
                  <a:cubicBezTo>
                    <a:pt x="12209" y="13606"/>
                    <a:pt x="11764" y="12703"/>
                    <a:pt x="11515" y="12195"/>
                  </a:cubicBezTo>
                  <a:cubicBezTo>
                    <a:pt x="11234" y="11604"/>
                    <a:pt x="10985" y="11137"/>
                    <a:pt x="10736" y="10639"/>
                  </a:cubicBezTo>
                  <a:lnTo>
                    <a:pt x="10736" y="10536"/>
                  </a:lnTo>
                  <a:cubicBezTo>
                    <a:pt x="10768" y="10556"/>
                    <a:pt x="10799" y="10566"/>
                    <a:pt x="10819" y="10587"/>
                  </a:cubicBezTo>
                  <a:cubicBezTo>
                    <a:pt x="10857" y="10609"/>
                    <a:pt x="10896" y="10619"/>
                    <a:pt x="10934" y="10619"/>
                  </a:cubicBezTo>
                  <a:cubicBezTo>
                    <a:pt x="11076" y="10619"/>
                    <a:pt x="11200" y="10483"/>
                    <a:pt x="11151" y="10328"/>
                  </a:cubicBezTo>
                  <a:cubicBezTo>
                    <a:pt x="10436" y="7869"/>
                    <a:pt x="9554" y="5349"/>
                    <a:pt x="7656" y="3648"/>
                  </a:cubicBezTo>
                  <a:cubicBezTo>
                    <a:pt x="7396" y="3420"/>
                    <a:pt x="7117" y="3212"/>
                    <a:pt x="6805" y="3067"/>
                  </a:cubicBezTo>
                  <a:cubicBezTo>
                    <a:pt x="6764" y="3036"/>
                    <a:pt x="6722" y="3005"/>
                    <a:pt x="6691" y="2973"/>
                  </a:cubicBezTo>
                  <a:lnTo>
                    <a:pt x="6660" y="2943"/>
                  </a:lnTo>
                  <a:cubicBezTo>
                    <a:pt x="6629" y="2932"/>
                    <a:pt x="6608" y="2911"/>
                    <a:pt x="6577" y="2890"/>
                  </a:cubicBezTo>
                  <a:cubicBezTo>
                    <a:pt x="6546" y="2860"/>
                    <a:pt x="6504" y="2828"/>
                    <a:pt x="6463" y="2797"/>
                  </a:cubicBezTo>
                  <a:cubicBezTo>
                    <a:pt x="6110" y="2538"/>
                    <a:pt x="5736" y="2289"/>
                    <a:pt x="5332" y="2113"/>
                  </a:cubicBezTo>
                  <a:cubicBezTo>
                    <a:pt x="5322" y="2092"/>
                    <a:pt x="5312" y="2061"/>
                    <a:pt x="5312" y="2040"/>
                  </a:cubicBezTo>
                  <a:cubicBezTo>
                    <a:pt x="5301" y="2030"/>
                    <a:pt x="5301" y="2030"/>
                    <a:pt x="5301" y="2019"/>
                  </a:cubicBezTo>
                  <a:cubicBezTo>
                    <a:pt x="5291" y="1998"/>
                    <a:pt x="5291" y="1978"/>
                    <a:pt x="5280" y="1968"/>
                  </a:cubicBezTo>
                  <a:lnTo>
                    <a:pt x="5280" y="1947"/>
                  </a:lnTo>
                  <a:cubicBezTo>
                    <a:pt x="5270" y="1926"/>
                    <a:pt x="5259" y="1905"/>
                    <a:pt x="5259" y="1885"/>
                  </a:cubicBezTo>
                  <a:cubicBezTo>
                    <a:pt x="5259" y="1885"/>
                    <a:pt x="5249" y="1874"/>
                    <a:pt x="5249" y="1864"/>
                  </a:cubicBezTo>
                  <a:cubicBezTo>
                    <a:pt x="5239" y="1812"/>
                    <a:pt x="5218" y="1770"/>
                    <a:pt x="5197" y="1719"/>
                  </a:cubicBezTo>
                  <a:lnTo>
                    <a:pt x="5197" y="1708"/>
                  </a:lnTo>
                  <a:cubicBezTo>
                    <a:pt x="5187" y="1687"/>
                    <a:pt x="5176" y="1666"/>
                    <a:pt x="5176" y="1646"/>
                  </a:cubicBezTo>
                  <a:lnTo>
                    <a:pt x="5166" y="1636"/>
                  </a:lnTo>
                  <a:cubicBezTo>
                    <a:pt x="5156" y="1604"/>
                    <a:pt x="5146" y="1583"/>
                    <a:pt x="5146" y="1563"/>
                  </a:cubicBezTo>
                  <a:lnTo>
                    <a:pt x="5135" y="1563"/>
                  </a:lnTo>
                  <a:cubicBezTo>
                    <a:pt x="5114" y="1480"/>
                    <a:pt x="5073" y="1407"/>
                    <a:pt x="5042" y="1334"/>
                  </a:cubicBezTo>
                  <a:cubicBezTo>
                    <a:pt x="4865" y="951"/>
                    <a:pt x="4616" y="598"/>
                    <a:pt x="4233" y="339"/>
                  </a:cubicBezTo>
                  <a:cubicBezTo>
                    <a:pt x="3988" y="155"/>
                    <a:pt x="3602" y="1"/>
                    <a:pt x="3133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8" name="Google Shape;2728;p56"/>
            <p:cNvGrpSpPr/>
            <p:nvPr/>
          </p:nvGrpSpPr>
          <p:grpSpPr>
            <a:xfrm>
              <a:off x="7214550" y="-2542575"/>
              <a:ext cx="977155" cy="1264919"/>
              <a:chOff x="2887650" y="-4329275"/>
              <a:chExt cx="977155" cy="1264919"/>
            </a:xfrm>
          </p:grpSpPr>
          <p:sp>
            <p:nvSpPr>
              <p:cNvPr id="2729" name="Google Shape;2729;p56"/>
              <p:cNvSpPr/>
              <p:nvPr/>
            </p:nvSpPr>
            <p:spPr>
              <a:xfrm>
                <a:off x="3274019" y="-3659403"/>
                <a:ext cx="58870" cy="162743"/>
              </a:xfrm>
              <a:custGeom>
                <a:avLst/>
                <a:gdLst/>
                <a:ahLst/>
                <a:cxnLst/>
                <a:rect l="l" t="t" r="r" b="b"/>
                <a:pathLst>
                  <a:path w="760" h="2101" extrusionOk="0">
                    <a:moveTo>
                      <a:pt x="572" y="1"/>
                    </a:moveTo>
                    <a:cubicBezTo>
                      <a:pt x="547" y="1"/>
                      <a:pt x="526" y="17"/>
                      <a:pt x="531" y="52"/>
                    </a:cubicBezTo>
                    <a:cubicBezTo>
                      <a:pt x="562" y="404"/>
                      <a:pt x="603" y="746"/>
                      <a:pt x="593" y="1099"/>
                    </a:cubicBezTo>
                    <a:lnTo>
                      <a:pt x="593" y="1462"/>
                    </a:lnTo>
                    <a:cubicBezTo>
                      <a:pt x="583" y="1691"/>
                      <a:pt x="479" y="1618"/>
                      <a:pt x="344" y="1680"/>
                    </a:cubicBezTo>
                    <a:cubicBezTo>
                      <a:pt x="168" y="1763"/>
                      <a:pt x="85" y="1857"/>
                      <a:pt x="13" y="2032"/>
                    </a:cubicBezTo>
                    <a:cubicBezTo>
                      <a:pt x="0" y="2076"/>
                      <a:pt x="32" y="2101"/>
                      <a:pt x="64" y="2101"/>
                    </a:cubicBezTo>
                    <a:cubicBezTo>
                      <a:pt x="86" y="2101"/>
                      <a:pt x="108" y="2089"/>
                      <a:pt x="116" y="2064"/>
                    </a:cubicBezTo>
                    <a:cubicBezTo>
                      <a:pt x="199" y="1825"/>
                      <a:pt x="354" y="1774"/>
                      <a:pt x="562" y="1732"/>
                    </a:cubicBezTo>
                    <a:cubicBezTo>
                      <a:pt x="583" y="1732"/>
                      <a:pt x="656" y="1711"/>
                      <a:pt x="666" y="1680"/>
                    </a:cubicBezTo>
                    <a:cubicBezTo>
                      <a:pt x="759" y="1535"/>
                      <a:pt x="697" y="1265"/>
                      <a:pt x="697" y="1099"/>
                    </a:cubicBezTo>
                    <a:cubicBezTo>
                      <a:pt x="707" y="746"/>
                      <a:pt x="666" y="404"/>
                      <a:pt x="635" y="52"/>
                    </a:cubicBezTo>
                    <a:cubicBezTo>
                      <a:pt x="629" y="19"/>
                      <a:pt x="599" y="1"/>
                      <a:pt x="5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56"/>
              <p:cNvSpPr/>
              <p:nvPr/>
            </p:nvSpPr>
            <p:spPr>
              <a:xfrm>
                <a:off x="3263020" y="-3540658"/>
                <a:ext cx="70953" cy="2486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21" extrusionOk="0">
                    <a:moveTo>
                      <a:pt x="543" y="1"/>
                    </a:moveTo>
                    <a:cubicBezTo>
                      <a:pt x="354" y="1"/>
                      <a:pt x="166" y="75"/>
                      <a:pt x="40" y="220"/>
                    </a:cubicBezTo>
                    <a:cubicBezTo>
                      <a:pt x="1" y="267"/>
                      <a:pt x="40" y="320"/>
                      <a:pt x="79" y="320"/>
                    </a:cubicBezTo>
                    <a:cubicBezTo>
                      <a:pt x="91" y="320"/>
                      <a:pt x="103" y="315"/>
                      <a:pt x="113" y="303"/>
                    </a:cubicBezTo>
                    <a:cubicBezTo>
                      <a:pt x="219" y="170"/>
                      <a:pt x="376" y="106"/>
                      <a:pt x="537" y="106"/>
                    </a:cubicBezTo>
                    <a:cubicBezTo>
                      <a:pt x="628" y="106"/>
                      <a:pt x="721" y="126"/>
                      <a:pt x="808" y="167"/>
                    </a:cubicBezTo>
                    <a:cubicBezTo>
                      <a:pt x="813" y="170"/>
                      <a:pt x="819" y="171"/>
                      <a:pt x="825" y="171"/>
                    </a:cubicBezTo>
                    <a:cubicBezTo>
                      <a:pt x="872" y="171"/>
                      <a:pt x="915" y="102"/>
                      <a:pt x="860" y="75"/>
                    </a:cubicBezTo>
                    <a:cubicBezTo>
                      <a:pt x="762" y="25"/>
                      <a:pt x="652" y="1"/>
                      <a:pt x="5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56"/>
              <p:cNvSpPr/>
              <p:nvPr/>
            </p:nvSpPr>
            <p:spPr>
              <a:xfrm>
                <a:off x="3319101" y="-3535080"/>
                <a:ext cx="46011" cy="1595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206" extrusionOk="0">
                    <a:moveTo>
                      <a:pt x="125" y="1"/>
                    </a:moveTo>
                    <a:cubicBezTo>
                      <a:pt x="105" y="1"/>
                      <a:pt x="84" y="1"/>
                      <a:pt x="63" y="3"/>
                    </a:cubicBezTo>
                    <a:cubicBezTo>
                      <a:pt x="4" y="12"/>
                      <a:pt x="1" y="107"/>
                      <a:pt x="55" y="107"/>
                    </a:cubicBezTo>
                    <a:cubicBezTo>
                      <a:pt x="57" y="107"/>
                      <a:pt x="60" y="107"/>
                      <a:pt x="63" y="106"/>
                    </a:cubicBezTo>
                    <a:cubicBezTo>
                      <a:pt x="83" y="105"/>
                      <a:pt x="102" y="104"/>
                      <a:pt x="122" y="104"/>
                    </a:cubicBezTo>
                    <a:cubicBezTo>
                      <a:pt x="253" y="104"/>
                      <a:pt x="371" y="136"/>
                      <a:pt x="489" y="199"/>
                    </a:cubicBezTo>
                    <a:cubicBezTo>
                      <a:pt x="496" y="204"/>
                      <a:pt x="503" y="206"/>
                      <a:pt x="511" y="206"/>
                    </a:cubicBezTo>
                    <a:cubicBezTo>
                      <a:pt x="555" y="206"/>
                      <a:pt x="594" y="133"/>
                      <a:pt x="540" y="106"/>
                    </a:cubicBezTo>
                    <a:cubicBezTo>
                      <a:pt x="413" y="34"/>
                      <a:pt x="270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56"/>
              <p:cNvSpPr/>
              <p:nvPr/>
            </p:nvSpPr>
            <p:spPr>
              <a:xfrm>
                <a:off x="3263717" y="-3745461"/>
                <a:ext cx="100466" cy="143921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858" extrusionOk="0">
                    <a:moveTo>
                      <a:pt x="0" y="1"/>
                    </a:moveTo>
                    <a:cubicBezTo>
                      <a:pt x="156" y="602"/>
                      <a:pt x="395" y="1183"/>
                      <a:pt x="653" y="1753"/>
                    </a:cubicBezTo>
                    <a:cubicBezTo>
                      <a:pt x="689" y="1824"/>
                      <a:pt x="755" y="1858"/>
                      <a:pt x="821" y="1858"/>
                    </a:cubicBezTo>
                    <a:cubicBezTo>
                      <a:pt x="890" y="1858"/>
                      <a:pt x="959" y="1819"/>
                      <a:pt x="985" y="1743"/>
                    </a:cubicBezTo>
                    <a:cubicBezTo>
                      <a:pt x="1110" y="1422"/>
                      <a:pt x="1204" y="1090"/>
                      <a:pt x="1297" y="75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56"/>
              <p:cNvSpPr/>
              <p:nvPr/>
            </p:nvSpPr>
            <p:spPr>
              <a:xfrm>
                <a:off x="3688738" y="-3569473"/>
                <a:ext cx="168011" cy="371111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4791" extrusionOk="0">
                    <a:moveTo>
                      <a:pt x="0" y="0"/>
                    </a:moveTo>
                    <a:lnTo>
                      <a:pt x="42" y="2231"/>
                    </a:lnTo>
                    <a:lnTo>
                      <a:pt x="1131" y="4388"/>
                    </a:lnTo>
                    <a:lnTo>
                      <a:pt x="1847" y="4762"/>
                    </a:lnTo>
                    <a:cubicBezTo>
                      <a:pt x="1856" y="4782"/>
                      <a:pt x="1872" y="4790"/>
                      <a:pt x="1893" y="4790"/>
                    </a:cubicBezTo>
                    <a:cubicBezTo>
                      <a:pt x="1970" y="4790"/>
                      <a:pt x="2102" y="4679"/>
                      <a:pt x="2127" y="4606"/>
                    </a:cubicBezTo>
                    <a:cubicBezTo>
                      <a:pt x="2169" y="4513"/>
                      <a:pt x="2137" y="4409"/>
                      <a:pt x="2096" y="4315"/>
                    </a:cubicBezTo>
                    <a:cubicBezTo>
                      <a:pt x="1857" y="3797"/>
                      <a:pt x="1411" y="2905"/>
                      <a:pt x="1173" y="2386"/>
                    </a:cubicBezTo>
                    <a:cubicBezTo>
                      <a:pt x="747" y="1484"/>
                      <a:pt x="384" y="86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56"/>
              <p:cNvSpPr/>
              <p:nvPr/>
            </p:nvSpPr>
            <p:spPr>
              <a:xfrm>
                <a:off x="3495864" y="-3537327"/>
                <a:ext cx="231528" cy="359802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46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10" y="1401"/>
                      <a:pt x="1215" y="3019"/>
                      <a:pt x="2169" y="4315"/>
                    </a:cubicBezTo>
                    <a:cubicBezTo>
                      <a:pt x="2288" y="4476"/>
                      <a:pt x="2468" y="4644"/>
                      <a:pt x="2649" y="4644"/>
                    </a:cubicBezTo>
                    <a:cubicBezTo>
                      <a:pt x="2690" y="4644"/>
                      <a:pt x="2731" y="4636"/>
                      <a:pt x="2771" y="4616"/>
                    </a:cubicBezTo>
                    <a:cubicBezTo>
                      <a:pt x="2937" y="4533"/>
                      <a:pt x="2967" y="4315"/>
                      <a:pt x="2988" y="4128"/>
                    </a:cubicBezTo>
                    <a:lnTo>
                      <a:pt x="1630" y="10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56"/>
              <p:cNvSpPr/>
              <p:nvPr/>
            </p:nvSpPr>
            <p:spPr>
              <a:xfrm>
                <a:off x="3608335" y="-3617730"/>
                <a:ext cx="256470" cy="49450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384" extrusionOk="0">
                    <a:moveTo>
                      <a:pt x="572" y="1"/>
                    </a:moveTo>
                    <a:lnTo>
                      <a:pt x="1" y="1349"/>
                    </a:lnTo>
                    <a:lnTo>
                      <a:pt x="437" y="2729"/>
                    </a:lnTo>
                    <a:lnTo>
                      <a:pt x="1754" y="5343"/>
                    </a:lnTo>
                    <a:lnTo>
                      <a:pt x="2677" y="6194"/>
                    </a:lnTo>
                    <a:cubicBezTo>
                      <a:pt x="2677" y="6312"/>
                      <a:pt x="2817" y="6383"/>
                      <a:pt x="2953" y="6383"/>
                    </a:cubicBezTo>
                    <a:cubicBezTo>
                      <a:pt x="3020" y="6383"/>
                      <a:pt x="3086" y="6366"/>
                      <a:pt x="3134" y="6328"/>
                    </a:cubicBezTo>
                    <a:cubicBezTo>
                      <a:pt x="3269" y="6215"/>
                      <a:pt x="3310" y="5996"/>
                      <a:pt x="3248" y="5820"/>
                    </a:cubicBezTo>
                    <a:cubicBezTo>
                      <a:pt x="3186" y="5654"/>
                      <a:pt x="3103" y="5457"/>
                      <a:pt x="3009" y="5302"/>
                    </a:cubicBezTo>
                    <a:cubicBezTo>
                      <a:pt x="2812" y="4928"/>
                      <a:pt x="2460" y="4327"/>
                      <a:pt x="2076" y="3518"/>
                    </a:cubicBezTo>
                    <a:cubicBezTo>
                      <a:pt x="1505" y="2345"/>
                      <a:pt x="1070" y="1204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56"/>
              <p:cNvSpPr/>
              <p:nvPr/>
            </p:nvSpPr>
            <p:spPr>
              <a:xfrm>
                <a:off x="3499117" y="-3603245"/>
                <a:ext cx="364294" cy="538889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69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88" y="540"/>
                      <a:pt x="986" y="1681"/>
                      <a:pt x="1369" y="2480"/>
                    </a:cubicBezTo>
                    <a:cubicBezTo>
                      <a:pt x="1899" y="3580"/>
                      <a:pt x="2376" y="4617"/>
                      <a:pt x="2998" y="5664"/>
                    </a:cubicBezTo>
                    <a:cubicBezTo>
                      <a:pt x="3310" y="6194"/>
                      <a:pt x="3527" y="6577"/>
                      <a:pt x="4025" y="6899"/>
                    </a:cubicBezTo>
                    <a:cubicBezTo>
                      <a:pt x="4085" y="6939"/>
                      <a:pt x="4156" y="6956"/>
                      <a:pt x="4229" y="6956"/>
                    </a:cubicBezTo>
                    <a:cubicBezTo>
                      <a:pt x="4458" y="6956"/>
                      <a:pt x="4703" y="6779"/>
                      <a:pt x="4647" y="6567"/>
                    </a:cubicBezTo>
                    <a:cubicBezTo>
                      <a:pt x="4617" y="6463"/>
                      <a:pt x="4513" y="6307"/>
                      <a:pt x="4461" y="6214"/>
                    </a:cubicBezTo>
                    <a:cubicBezTo>
                      <a:pt x="3423" y="4419"/>
                      <a:pt x="2697" y="2708"/>
                      <a:pt x="1556" y="58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56"/>
              <p:cNvSpPr/>
              <p:nvPr/>
            </p:nvSpPr>
            <p:spPr>
              <a:xfrm>
                <a:off x="2993692" y="-4329275"/>
                <a:ext cx="732074" cy="897297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11584" extrusionOk="0">
                    <a:moveTo>
                      <a:pt x="1762" y="0"/>
                    </a:moveTo>
                    <a:cubicBezTo>
                      <a:pt x="1676" y="0"/>
                      <a:pt x="1587" y="6"/>
                      <a:pt x="1495" y="17"/>
                    </a:cubicBezTo>
                    <a:cubicBezTo>
                      <a:pt x="820" y="111"/>
                      <a:pt x="364" y="526"/>
                      <a:pt x="146" y="1169"/>
                    </a:cubicBezTo>
                    <a:cubicBezTo>
                      <a:pt x="52" y="1428"/>
                      <a:pt x="1" y="1718"/>
                      <a:pt x="63" y="1988"/>
                    </a:cubicBezTo>
                    <a:cubicBezTo>
                      <a:pt x="188" y="2538"/>
                      <a:pt x="716" y="2891"/>
                      <a:pt x="1142" y="3274"/>
                    </a:cubicBezTo>
                    <a:cubicBezTo>
                      <a:pt x="1691" y="3772"/>
                      <a:pt x="1878" y="4135"/>
                      <a:pt x="2055" y="4747"/>
                    </a:cubicBezTo>
                    <a:cubicBezTo>
                      <a:pt x="2076" y="4934"/>
                      <a:pt x="2106" y="5111"/>
                      <a:pt x="2148" y="5286"/>
                    </a:cubicBezTo>
                    <a:cubicBezTo>
                      <a:pt x="2272" y="5733"/>
                      <a:pt x="2459" y="6169"/>
                      <a:pt x="2666" y="6573"/>
                    </a:cubicBezTo>
                    <a:cubicBezTo>
                      <a:pt x="4005" y="9104"/>
                      <a:pt x="6495" y="10992"/>
                      <a:pt x="9284" y="11583"/>
                    </a:cubicBezTo>
                    <a:lnTo>
                      <a:pt x="9399" y="11573"/>
                    </a:lnTo>
                    <a:cubicBezTo>
                      <a:pt x="9450" y="8191"/>
                      <a:pt x="7802" y="4830"/>
                      <a:pt x="5094" y="2797"/>
                    </a:cubicBezTo>
                    <a:cubicBezTo>
                      <a:pt x="4741" y="2538"/>
                      <a:pt x="4358" y="2289"/>
                      <a:pt x="3953" y="2112"/>
                    </a:cubicBezTo>
                    <a:cubicBezTo>
                      <a:pt x="3745" y="1418"/>
                      <a:pt x="3486" y="775"/>
                      <a:pt x="2864" y="339"/>
                    </a:cubicBezTo>
                    <a:cubicBezTo>
                      <a:pt x="2610" y="155"/>
                      <a:pt x="2230" y="0"/>
                      <a:pt x="17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56"/>
              <p:cNvSpPr/>
              <p:nvPr/>
            </p:nvSpPr>
            <p:spPr>
              <a:xfrm>
                <a:off x="3095707" y="-4270173"/>
                <a:ext cx="22618" cy="50736"/>
              </a:xfrm>
              <a:custGeom>
                <a:avLst/>
                <a:gdLst/>
                <a:ahLst/>
                <a:cxnLst/>
                <a:rect l="l" t="t" r="r" b="b"/>
                <a:pathLst>
                  <a:path w="292" h="655" extrusionOk="0">
                    <a:moveTo>
                      <a:pt x="146" y="1"/>
                    </a:moveTo>
                    <a:cubicBezTo>
                      <a:pt x="74" y="1"/>
                      <a:pt x="1" y="146"/>
                      <a:pt x="1" y="333"/>
                    </a:cubicBezTo>
                    <a:cubicBezTo>
                      <a:pt x="1" y="509"/>
                      <a:pt x="74" y="655"/>
                      <a:pt x="146" y="655"/>
                    </a:cubicBezTo>
                    <a:cubicBezTo>
                      <a:pt x="229" y="655"/>
                      <a:pt x="291" y="509"/>
                      <a:pt x="291" y="333"/>
                    </a:cubicBezTo>
                    <a:cubicBezTo>
                      <a:pt x="291" y="146"/>
                      <a:pt x="22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56"/>
              <p:cNvSpPr/>
              <p:nvPr/>
            </p:nvSpPr>
            <p:spPr>
              <a:xfrm>
                <a:off x="2996094" y="-4275750"/>
                <a:ext cx="165609" cy="339197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4379" extrusionOk="0">
                    <a:moveTo>
                      <a:pt x="353" y="1"/>
                    </a:moveTo>
                    <a:cubicBezTo>
                      <a:pt x="260" y="135"/>
                      <a:pt x="177" y="301"/>
                      <a:pt x="115" y="478"/>
                    </a:cubicBezTo>
                    <a:cubicBezTo>
                      <a:pt x="53" y="654"/>
                      <a:pt x="1" y="851"/>
                      <a:pt x="1" y="1048"/>
                    </a:cubicBezTo>
                    <a:cubicBezTo>
                      <a:pt x="1" y="1131"/>
                      <a:pt x="11" y="1214"/>
                      <a:pt x="32" y="1297"/>
                    </a:cubicBezTo>
                    <a:cubicBezTo>
                      <a:pt x="157" y="1847"/>
                      <a:pt x="685" y="2200"/>
                      <a:pt x="1111" y="2583"/>
                    </a:cubicBezTo>
                    <a:cubicBezTo>
                      <a:pt x="1660" y="3081"/>
                      <a:pt x="1847" y="3444"/>
                      <a:pt x="2024" y="4056"/>
                    </a:cubicBezTo>
                    <a:cubicBezTo>
                      <a:pt x="2034" y="4171"/>
                      <a:pt x="2055" y="4274"/>
                      <a:pt x="2075" y="4378"/>
                    </a:cubicBezTo>
                    <a:cubicBezTo>
                      <a:pt x="2138" y="3745"/>
                      <a:pt x="1941" y="3092"/>
                      <a:pt x="1494" y="2625"/>
                    </a:cubicBezTo>
                    <a:cubicBezTo>
                      <a:pt x="1349" y="2469"/>
                      <a:pt x="1173" y="2324"/>
                      <a:pt x="1070" y="2137"/>
                    </a:cubicBezTo>
                    <a:cubicBezTo>
                      <a:pt x="883" y="1805"/>
                      <a:pt x="945" y="1411"/>
                      <a:pt x="924" y="1038"/>
                    </a:cubicBezTo>
                    <a:cubicBezTo>
                      <a:pt x="904" y="654"/>
                      <a:pt x="727" y="218"/>
                      <a:pt x="364" y="156"/>
                    </a:cubicBezTo>
                    <a:lnTo>
                      <a:pt x="353" y="1"/>
                    </a:ln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56"/>
              <p:cNvSpPr/>
              <p:nvPr/>
            </p:nvSpPr>
            <p:spPr>
              <a:xfrm>
                <a:off x="3299039" y="-4168081"/>
                <a:ext cx="852" cy="2479"/>
              </a:xfrm>
              <a:custGeom>
                <a:avLst/>
                <a:gdLst/>
                <a:ahLst/>
                <a:cxnLst/>
                <a:rect l="l" t="t" r="r" b="b"/>
                <a:pathLst>
                  <a:path w="11" h="32" extrusionOk="0">
                    <a:moveTo>
                      <a:pt x="11" y="31"/>
                    </a:moveTo>
                    <a:lnTo>
                      <a:pt x="11" y="31"/>
                    </a:lnTo>
                    <a:lnTo>
                      <a:pt x="11" y="31"/>
                    </a:lnTo>
                    <a:close/>
                    <a:moveTo>
                      <a:pt x="11" y="21"/>
                    </a:moveTo>
                    <a:lnTo>
                      <a:pt x="11" y="21"/>
                    </a:lnTo>
                    <a:lnTo>
                      <a:pt x="11" y="21"/>
                    </a:lnTo>
                    <a:close/>
                    <a:moveTo>
                      <a:pt x="11" y="21"/>
                    </a:moveTo>
                    <a:lnTo>
                      <a:pt x="11" y="21"/>
                    </a:lnTo>
                    <a:lnTo>
                      <a:pt x="11" y="21"/>
                    </a:lnTo>
                    <a:close/>
                    <a:moveTo>
                      <a:pt x="11" y="11"/>
                    </a:moveTo>
                    <a:lnTo>
                      <a:pt x="11" y="11"/>
                    </a:lnTo>
                    <a:lnTo>
                      <a:pt x="11" y="1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3D7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56"/>
              <p:cNvSpPr/>
              <p:nvPr/>
            </p:nvSpPr>
            <p:spPr>
              <a:xfrm>
                <a:off x="3259689" y="-4258864"/>
                <a:ext cx="192875" cy="2314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988" extrusionOk="0">
                    <a:moveTo>
                      <a:pt x="0" y="0"/>
                    </a:moveTo>
                    <a:cubicBezTo>
                      <a:pt x="115" y="290"/>
                      <a:pt x="187" y="602"/>
                      <a:pt x="208" y="903"/>
                    </a:cubicBezTo>
                    <a:cubicBezTo>
                      <a:pt x="228" y="1069"/>
                      <a:pt x="228" y="1235"/>
                      <a:pt x="301" y="1380"/>
                    </a:cubicBezTo>
                    <a:cubicBezTo>
                      <a:pt x="364" y="1473"/>
                      <a:pt x="456" y="1546"/>
                      <a:pt x="550" y="1618"/>
                    </a:cubicBezTo>
                    <a:lnTo>
                      <a:pt x="2293" y="2987"/>
                    </a:lnTo>
                    <a:cubicBezTo>
                      <a:pt x="2386" y="2863"/>
                      <a:pt x="2448" y="2729"/>
                      <a:pt x="2490" y="2583"/>
                    </a:cubicBezTo>
                    <a:cubicBezTo>
                      <a:pt x="2220" y="2344"/>
                      <a:pt x="1950" y="2106"/>
                      <a:pt x="1660" y="1888"/>
                    </a:cubicBezTo>
                    <a:cubicBezTo>
                      <a:pt x="1307" y="1629"/>
                      <a:pt x="924" y="1380"/>
                      <a:pt x="519" y="1203"/>
                    </a:cubicBezTo>
                    <a:lnTo>
                      <a:pt x="519" y="1193"/>
                    </a:lnTo>
                    <a:lnTo>
                      <a:pt x="519" y="1183"/>
                    </a:lnTo>
                    <a:lnTo>
                      <a:pt x="509" y="1173"/>
                    </a:lnTo>
                    <a:cubicBezTo>
                      <a:pt x="384" y="747"/>
                      <a:pt x="239" y="353"/>
                      <a:pt x="0" y="0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56"/>
              <p:cNvSpPr/>
              <p:nvPr/>
            </p:nvSpPr>
            <p:spPr>
              <a:xfrm>
                <a:off x="3255661" y="-3971256"/>
                <a:ext cx="391793" cy="451824"/>
              </a:xfrm>
              <a:custGeom>
                <a:avLst/>
                <a:gdLst/>
                <a:ahLst/>
                <a:cxnLst/>
                <a:rect l="l" t="t" r="r" b="b"/>
                <a:pathLst>
                  <a:path w="5058" h="5833" extrusionOk="0">
                    <a:moveTo>
                      <a:pt x="177" y="1"/>
                    </a:moveTo>
                    <a:cubicBezTo>
                      <a:pt x="1" y="613"/>
                      <a:pt x="363" y="1235"/>
                      <a:pt x="737" y="1743"/>
                    </a:cubicBezTo>
                    <a:cubicBezTo>
                      <a:pt x="1878" y="3310"/>
                      <a:pt x="3268" y="4679"/>
                      <a:pt x="4844" y="5809"/>
                    </a:cubicBezTo>
                    <a:cubicBezTo>
                      <a:pt x="4865" y="5825"/>
                      <a:pt x="4890" y="5832"/>
                      <a:pt x="4914" y="5832"/>
                    </a:cubicBezTo>
                    <a:cubicBezTo>
                      <a:pt x="4986" y="5832"/>
                      <a:pt x="5057" y="5770"/>
                      <a:pt x="5042" y="5685"/>
                    </a:cubicBezTo>
                    <a:cubicBezTo>
                      <a:pt x="4876" y="4285"/>
                      <a:pt x="4357" y="2916"/>
                      <a:pt x="3558" y="1754"/>
                    </a:cubicBezTo>
                    <a:cubicBezTo>
                      <a:pt x="3382" y="1505"/>
                      <a:pt x="3185" y="1245"/>
                      <a:pt x="2905" y="1100"/>
                    </a:cubicBezTo>
                    <a:cubicBezTo>
                      <a:pt x="2768" y="1021"/>
                      <a:pt x="2607" y="977"/>
                      <a:pt x="2451" y="977"/>
                    </a:cubicBezTo>
                    <a:cubicBezTo>
                      <a:pt x="2299" y="977"/>
                      <a:pt x="2151" y="1019"/>
                      <a:pt x="2034" y="1111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56"/>
              <p:cNvSpPr/>
              <p:nvPr/>
            </p:nvSpPr>
            <p:spPr>
              <a:xfrm>
                <a:off x="3254809" y="-4104332"/>
                <a:ext cx="499849" cy="597681"/>
              </a:xfrm>
              <a:custGeom>
                <a:avLst/>
                <a:gdLst/>
                <a:ahLst/>
                <a:cxnLst/>
                <a:rect l="l" t="t" r="r" b="b"/>
                <a:pathLst>
                  <a:path w="6453" h="7716" extrusionOk="0">
                    <a:moveTo>
                      <a:pt x="1368" y="0"/>
                    </a:moveTo>
                    <a:cubicBezTo>
                      <a:pt x="1037" y="0"/>
                      <a:pt x="709" y="108"/>
                      <a:pt x="478" y="339"/>
                    </a:cubicBezTo>
                    <a:cubicBezTo>
                      <a:pt x="188" y="619"/>
                      <a:pt x="1" y="1003"/>
                      <a:pt x="1" y="1418"/>
                    </a:cubicBezTo>
                    <a:cubicBezTo>
                      <a:pt x="1" y="1822"/>
                      <a:pt x="105" y="2248"/>
                      <a:pt x="291" y="2611"/>
                    </a:cubicBezTo>
                    <a:cubicBezTo>
                      <a:pt x="582" y="3223"/>
                      <a:pt x="1049" y="3731"/>
                      <a:pt x="1536" y="4208"/>
                    </a:cubicBezTo>
                    <a:cubicBezTo>
                      <a:pt x="2905" y="5547"/>
                      <a:pt x="4431" y="6718"/>
                      <a:pt x="6079" y="7683"/>
                    </a:cubicBezTo>
                    <a:cubicBezTo>
                      <a:pt x="6117" y="7706"/>
                      <a:pt x="6156" y="7715"/>
                      <a:pt x="6193" y="7715"/>
                    </a:cubicBezTo>
                    <a:cubicBezTo>
                      <a:pt x="6333" y="7715"/>
                      <a:pt x="6453" y="7579"/>
                      <a:pt x="6411" y="7424"/>
                    </a:cubicBezTo>
                    <a:cubicBezTo>
                      <a:pt x="5685" y="4966"/>
                      <a:pt x="4814" y="2445"/>
                      <a:pt x="2905" y="743"/>
                    </a:cubicBezTo>
                    <a:cubicBezTo>
                      <a:pt x="2573" y="443"/>
                      <a:pt x="2190" y="163"/>
                      <a:pt x="1754" y="49"/>
                    </a:cubicBezTo>
                    <a:cubicBezTo>
                      <a:pt x="1629" y="17"/>
                      <a:pt x="1498" y="0"/>
                      <a:pt x="13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56"/>
              <p:cNvSpPr/>
              <p:nvPr/>
            </p:nvSpPr>
            <p:spPr>
              <a:xfrm>
                <a:off x="3377970" y="-3831209"/>
                <a:ext cx="327036" cy="269019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3473" extrusionOk="0">
                    <a:moveTo>
                      <a:pt x="73" y="1"/>
                    </a:moveTo>
                    <a:cubicBezTo>
                      <a:pt x="33" y="1"/>
                      <a:pt x="0" y="52"/>
                      <a:pt x="40" y="91"/>
                    </a:cubicBezTo>
                    <a:cubicBezTo>
                      <a:pt x="1336" y="1295"/>
                      <a:pt x="2695" y="2415"/>
                      <a:pt x="4116" y="3462"/>
                    </a:cubicBezTo>
                    <a:cubicBezTo>
                      <a:pt x="4127" y="3469"/>
                      <a:pt x="4138" y="3473"/>
                      <a:pt x="4147" y="3473"/>
                    </a:cubicBezTo>
                    <a:cubicBezTo>
                      <a:pt x="4193" y="3473"/>
                      <a:pt x="4221" y="3403"/>
                      <a:pt x="4178" y="3369"/>
                    </a:cubicBezTo>
                    <a:cubicBezTo>
                      <a:pt x="2758" y="2332"/>
                      <a:pt x="1398" y="1212"/>
                      <a:pt x="112" y="18"/>
                    </a:cubicBezTo>
                    <a:cubicBezTo>
                      <a:pt x="100" y="6"/>
                      <a:pt x="86" y="1"/>
                      <a:pt x="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56"/>
              <p:cNvSpPr/>
              <p:nvPr/>
            </p:nvSpPr>
            <p:spPr>
              <a:xfrm>
                <a:off x="3463098" y="-3820752"/>
                <a:ext cx="224092" cy="1944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510" extrusionOk="0">
                    <a:moveTo>
                      <a:pt x="73" y="0"/>
                    </a:moveTo>
                    <a:cubicBezTo>
                      <a:pt x="33" y="0"/>
                      <a:pt x="1" y="52"/>
                      <a:pt x="40" y="91"/>
                    </a:cubicBezTo>
                    <a:cubicBezTo>
                      <a:pt x="901" y="941"/>
                      <a:pt x="1814" y="1750"/>
                      <a:pt x="2779" y="2497"/>
                    </a:cubicBezTo>
                    <a:cubicBezTo>
                      <a:pt x="2790" y="2506"/>
                      <a:pt x="2801" y="2510"/>
                      <a:pt x="2813" y="2510"/>
                    </a:cubicBezTo>
                    <a:cubicBezTo>
                      <a:pt x="2855" y="2510"/>
                      <a:pt x="2892" y="2458"/>
                      <a:pt x="2851" y="2425"/>
                    </a:cubicBezTo>
                    <a:cubicBezTo>
                      <a:pt x="1897" y="1678"/>
                      <a:pt x="974" y="869"/>
                      <a:pt x="113" y="18"/>
                    </a:cubicBezTo>
                    <a:cubicBezTo>
                      <a:pt x="100" y="6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56"/>
              <p:cNvSpPr/>
              <p:nvPr/>
            </p:nvSpPr>
            <p:spPr>
              <a:xfrm>
                <a:off x="3377815" y="-3459015"/>
                <a:ext cx="59257" cy="203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63" extrusionOk="0">
                    <a:moveTo>
                      <a:pt x="204" y="0"/>
                    </a:moveTo>
                    <a:cubicBezTo>
                      <a:pt x="171" y="0"/>
                      <a:pt x="137" y="2"/>
                      <a:pt x="104" y="6"/>
                    </a:cubicBezTo>
                    <a:cubicBezTo>
                      <a:pt x="4" y="16"/>
                      <a:pt x="0" y="151"/>
                      <a:pt x="93" y="151"/>
                    </a:cubicBezTo>
                    <a:cubicBezTo>
                      <a:pt x="97" y="151"/>
                      <a:pt x="100" y="151"/>
                      <a:pt x="104" y="151"/>
                    </a:cubicBezTo>
                    <a:cubicBezTo>
                      <a:pt x="125" y="150"/>
                      <a:pt x="146" y="149"/>
                      <a:pt x="168" y="149"/>
                    </a:cubicBezTo>
                    <a:cubicBezTo>
                      <a:pt x="322" y="149"/>
                      <a:pt x="475" y="182"/>
                      <a:pt x="612" y="255"/>
                    </a:cubicBezTo>
                    <a:cubicBezTo>
                      <a:pt x="623" y="260"/>
                      <a:pt x="635" y="263"/>
                      <a:pt x="646" y="263"/>
                    </a:cubicBezTo>
                    <a:cubicBezTo>
                      <a:pt x="715" y="263"/>
                      <a:pt x="765" y="164"/>
                      <a:pt x="685" y="120"/>
                    </a:cubicBezTo>
                    <a:cubicBezTo>
                      <a:pt x="538" y="42"/>
                      <a:pt x="370" y="0"/>
                      <a:pt x="2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56"/>
              <p:cNvSpPr/>
              <p:nvPr/>
            </p:nvSpPr>
            <p:spPr>
              <a:xfrm>
                <a:off x="3322509" y="-3666530"/>
                <a:ext cx="73819" cy="256238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308" extrusionOk="0">
                    <a:moveTo>
                      <a:pt x="634" y="1"/>
                    </a:moveTo>
                    <a:cubicBezTo>
                      <a:pt x="597" y="1"/>
                      <a:pt x="564" y="24"/>
                      <a:pt x="569" y="71"/>
                    </a:cubicBezTo>
                    <a:cubicBezTo>
                      <a:pt x="641" y="693"/>
                      <a:pt x="694" y="1315"/>
                      <a:pt x="704" y="1949"/>
                    </a:cubicBezTo>
                    <a:cubicBezTo>
                      <a:pt x="714" y="2094"/>
                      <a:pt x="714" y="2249"/>
                      <a:pt x="714" y="2394"/>
                    </a:cubicBezTo>
                    <a:cubicBezTo>
                      <a:pt x="735" y="2498"/>
                      <a:pt x="714" y="2602"/>
                      <a:pt x="662" y="2705"/>
                    </a:cubicBezTo>
                    <a:cubicBezTo>
                      <a:pt x="569" y="2716"/>
                      <a:pt x="486" y="2747"/>
                      <a:pt x="403" y="2778"/>
                    </a:cubicBezTo>
                    <a:cubicBezTo>
                      <a:pt x="196" y="2861"/>
                      <a:pt x="71" y="3017"/>
                      <a:pt x="19" y="3214"/>
                    </a:cubicBezTo>
                    <a:cubicBezTo>
                      <a:pt x="0" y="3270"/>
                      <a:pt x="46" y="3308"/>
                      <a:pt x="92" y="3308"/>
                    </a:cubicBezTo>
                    <a:cubicBezTo>
                      <a:pt x="122" y="3308"/>
                      <a:pt x="152" y="3292"/>
                      <a:pt x="164" y="3256"/>
                    </a:cubicBezTo>
                    <a:cubicBezTo>
                      <a:pt x="226" y="3027"/>
                      <a:pt x="392" y="2924"/>
                      <a:pt x="611" y="2861"/>
                    </a:cubicBezTo>
                    <a:cubicBezTo>
                      <a:pt x="683" y="2841"/>
                      <a:pt x="766" y="2851"/>
                      <a:pt x="828" y="2788"/>
                    </a:cubicBezTo>
                    <a:cubicBezTo>
                      <a:pt x="952" y="2664"/>
                      <a:pt x="860" y="2218"/>
                      <a:pt x="860" y="2052"/>
                    </a:cubicBezTo>
                    <a:cubicBezTo>
                      <a:pt x="849" y="1388"/>
                      <a:pt x="797" y="734"/>
                      <a:pt x="714" y="71"/>
                    </a:cubicBezTo>
                    <a:cubicBezTo>
                      <a:pt x="709" y="24"/>
                      <a:pt x="670" y="1"/>
                      <a:pt x="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56"/>
              <p:cNvSpPr/>
              <p:nvPr/>
            </p:nvSpPr>
            <p:spPr>
              <a:xfrm>
                <a:off x="3309031" y="-3468233"/>
                <a:ext cx="88227" cy="33308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430" extrusionOk="0">
                    <a:moveTo>
                      <a:pt x="682" y="1"/>
                    </a:moveTo>
                    <a:cubicBezTo>
                      <a:pt x="441" y="1"/>
                      <a:pt x="203" y="96"/>
                      <a:pt x="48" y="291"/>
                    </a:cubicBezTo>
                    <a:cubicBezTo>
                      <a:pt x="0" y="354"/>
                      <a:pt x="49" y="429"/>
                      <a:pt x="103" y="429"/>
                    </a:cubicBezTo>
                    <a:cubicBezTo>
                      <a:pt x="120" y="429"/>
                      <a:pt x="137" y="422"/>
                      <a:pt x="151" y="405"/>
                    </a:cubicBezTo>
                    <a:cubicBezTo>
                      <a:pt x="283" y="239"/>
                      <a:pt x="484" y="151"/>
                      <a:pt x="686" y="151"/>
                    </a:cubicBezTo>
                    <a:cubicBezTo>
                      <a:pt x="787" y="151"/>
                      <a:pt x="888" y="173"/>
                      <a:pt x="981" y="218"/>
                    </a:cubicBezTo>
                    <a:cubicBezTo>
                      <a:pt x="991" y="222"/>
                      <a:pt x="1001" y="223"/>
                      <a:pt x="1011" y="223"/>
                    </a:cubicBezTo>
                    <a:cubicBezTo>
                      <a:pt x="1089" y="223"/>
                      <a:pt x="1138" y="120"/>
                      <a:pt x="1064" y="83"/>
                    </a:cubicBezTo>
                    <a:cubicBezTo>
                      <a:pt x="944" y="29"/>
                      <a:pt x="813" y="1"/>
                      <a:pt x="6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56"/>
              <p:cNvSpPr/>
              <p:nvPr/>
            </p:nvSpPr>
            <p:spPr>
              <a:xfrm>
                <a:off x="3319953" y="-3708513"/>
                <a:ext cx="100466" cy="144618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86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66" y="613"/>
                      <a:pt x="405" y="1193"/>
                      <a:pt x="664" y="1764"/>
                    </a:cubicBezTo>
                    <a:cubicBezTo>
                      <a:pt x="694" y="1833"/>
                      <a:pt x="758" y="1867"/>
                      <a:pt x="823" y="1867"/>
                    </a:cubicBezTo>
                    <a:cubicBezTo>
                      <a:pt x="896" y="1867"/>
                      <a:pt x="969" y="1825"/>
                      <a:pt x="996" y="1744"/>
                    </a:cubicBezTo>
                    <a:cubicBezTo>
                      <a:pt x="1110" y="1422"/>
                      <a:pt x="1214" y="1101"/>
                      <a:pt x="1297" y="7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56"/>
              <p:cNvSpPr/>
              <p:nvPr/>
            </p:nvSpPr>
            <p:spPr>
              <a:xfrm>
                <a:off x="3315460" y="-3712153"/>
                <a:ext cx="109993" cy="151977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962" extrusionOk="0">
                    <a:moveTo>
                      <a:pt x="65" y="0"/>
                    </a:moveTo>
                    <a:cubicBezTo>
                      <a:pt x="35" y="0"/>
                      <a:pt x="0" y="25"/>
                      <a:pt x="6" y="69"/>
                    </a:cubicBezTo>
                    <a:cubicBezTo>
                      <a:pt x="110" y="431"/>
                      <a:pt x="234" y="784"/>
                      <a:pt x="370" y="1137"/>
                    </a:cubicBezTo>
                    <a:cubicBezTo>
                      <a:pt x="432" y="1293"/>
                      <a:pt x="504" y="1448"/>
                      <a:pt x="566" y="1604"/>
                    </a:cubicBezTo>
                    <a:cubicBezTo>
                      <a:pt x="608" y="1687"/>
                      <a:pt x="649" y="1863"/>
                      <a:pt x="743" y="1915"/>
                    </a:cubicBezTo>
                    <a:cubicBezTo>
                      <a:pt x="790" y="1941"/>
                      <a:pt x="852" y="1962"/>
                      <a:pt x="911" y="1962"/>
                    </a:cubicBezTo>
                    <a:cubicBezTo>
                      <a:pt x="971" y="1962"/>
                      <a:pt x="1028" y="1941"/>
                      <a:pt x="1064" y="1884"/>
                    </a:cubicBezTo>
                    <a:cubicBezTo>
                      <a:pt x="1251" y="1583"/>
                      <a:pt x="1324" y="1168"/>
                      <a:pt x="1407" y="826"/>
                    </a:cubicBezTo>
                    <a:cubicBezTo>
                      <a:pt x="1419" y="789"/>
                      <a:pt x="1388" y="763"/>
                      <a:pt x="1356" y="763"/>
                    </a:cubicBezTo>
                    <a:cubicBezTo>
                      <a:pt x="1334" y="763"/>
                      <a:pt x="1312" y="775"/>
                      <a:pt x="1303" y="805"/>
                    </a:cubicBezTo>
                    <a:cubicBezTo>
                      <a:pt x="1251" y="1012"/>
                      <a:pt x="1189" y="1210"/>
                      <a:pt x="1126" y="1417"/>
                    </a:cubicBezTo>
                    <a:cubicBezTo>
                      <a:pt x="1118" y="1459"/>
                      <a:pt x="1005" y="1843"/>
                      <a:pt x="862" y="1843"/>
                    </a:cubicBezTo>
                    <a:cubicBezTo>
                      <a:pt x="830" y="1843"/>
                      <a:pt x="797" y="1825"/>
                      <a:pt x="764" y="1780"/>
                    </a:cubicBezTo>
                    <a:cubicBezTo>
                      <a:pt x="702" y="1687"/>
                      <a:pt x="660" y="1542"/>
                      <a:pt x="608" y="1438"/>
                    </a:cubicBezTo>
                    <a:cubicBezTo>
                      <a:pt x="411" y="982"/>
                      <a:pt x="245" y="514"/>
                      <a:pt x="110" y="37"/>
                    </a:cubicBezTo>
                    <a:cubicBezTo>
                      <a:pt x="106" y="12"/>
                      <a:pt x="86" y="0"/>
                      <a:pt x="65" y="0"/>
                    </a:cubicBezTo>
                    <a:close/>
                  </a:path>
                </a:pathLst>
              </a:custGeom>
              <a:solidFill>
                <a:srgbClr val="EBC8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56"/>
              <p:cNvSpPr/>
              <p:nvPr/>
            </p:nvSpPr>
            <p:spPr>
              <a:xfrm>
                <a:off x="2936682" y="-4212311"/>
                <a:ext cx="108521" cy="10085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02" extrusionOk="0">
                    <a:moveTo>
                      <a:pt x="778" y="1"/>
                    </a:moveTo>
                    <a:lnTo>
                      <a:pt x="0" y="468"/>
                    </a:lnTo>
                    <a:lnTo>
                      <a:pt x="115" y="1204"/>
                    </a:lnTo>
                    <a:cubicBezTo>
                      <a:pt x="315" y="1269"/>
                      <a:pt x="524" y="1301"/>
                      <a:pt x="734" y="1301"/>
                    </a:cubicBezTo>
                    <a:cubicBezTo>
                      <a:pt x="860" y="1301"/>
                      <a:pt x="986" y="1289"/>
                      <a:pt x="1110" y="1266"/>
                    </a:cubicBezTo>
                    <a:cubicBezTo>
                      <a:pt x="1286" y="1235"/>
                      <a:pt x="1401" y="1069"/>
                      <a:pt x="1390" y="893"/>
                    </a:cubicBezTo>
                    <a:lnTo>
                      <a:pt x="1328" y="115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56"/>
              <p:cNvSpPr/>
              <p:nvPr/>
            </p:nvSpPr>
            <p:spPr>
              <a:xfrm>
                <a:off x="2887650" y="-4264596"/>
                <a:ext cx="174440" cy="20906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699" extrusionOk="0">
                    <a:moveTo>
                      <a:pt x="1624" y="0"/>
                    </a:moveTo>
                    <a:cubicBezTo>
                      <a:pt x="1555" y="0"/>
                      <a:pt x="1486" y="10"/>
                      <a:pt x="1421" y="23"/>
                    </a:cubicBezTo>
                    <a:cubicBezTo>
                      <a:pt x="644" y="168"/>
                      <a:pt x="31" y="904"/>
                      <a:pt x="11" y="1682"/>
                    </a:cubicBezTo>
                    <a:cubicBezTo>
                      <a:pt x="1" y="2035"/>
                      <a:pt x="94" y="2377"/>
                      <a:pt x="218" y="2699"/>
                    </a:cubicBezTo>
                    <a:cubicBezTo>
                      <a:pt x="437" y="1914"/>
                      <a:pt x="1225" y="1368"/>
                      <a:pt x="2029" y="1368"/>
                    </a:cubicBezTo>
                    <a:cubicBezTo>
                      <a:pt x="2065" y="1368"/>
                      <a:pt x="2101" y="1369"/>
                      <a:pt x="2138" y="1371"/>
                    </a:cubicBezTo>
                    <a:lnTo>
                      <a:pt x="2168" y="1350"/>
                    </a:lnTo>
                    <a:cubicBezTo>
                      <a:pt x="2251" y="1101"/>
                      <a:pt x="2241" y="894"/>
                      <a:pt x="2210" y="676"/>
                    </a:cubicBezTo>
                    <a:cubicBezTo>
                      <a:pt x="2168" y="447"/>
                      <a:pt x="2096" y="198"/>
                      <a:pt x="1899" y="74"/>
                    </a:cubicBezTo>
                    <a:cubicBezTo>
                      <a:pt x="1819" y="19"/>
                      <a:pt x="1722" y="0"/>
                      <a:pt x="16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3" name="Google Shape;2753;p56"/>
          <p:cNvGrpSpPr/>
          <p:nvPr/>
        </p:nvGrpSpPr>
        <p:grpSpPr>
          <a:xfrm flipH="1">
            <a:off x="-146610" y="3878566"/>
            <a:ext cx="977932" cy="1264934"/>
            <a:chOff x="7214159" y="-2542575"/>
            <a:chExt cx="977932" cy="1264934"/>
          </a:xfrm>
        </p:grpSpPr>
        <p:sp>
          <p:nvSpPr>
            <p:cNvPr id="2754" name="Google Shape;2754;p56"/>
            <p:cNvSpPr/>
            <p:nvPr/>
          </p:nvSpPr>
          <p:spPr>
            <a:xfrm>
              <a:off x="7214159" y="-2542563"/>
              <a:ext cx="977932" cy="1264922"/>
            </a:xfrm>
            <a:custGeom>
              <a:avLst/>
              <a:gdLst/>
              <a:ahLst/>
              <a:cxnLst/>
              <a:rect l="l" t="t" r="r" b="b"/>
              <a:pathLst>
                <a:path w="12625" h="16330" extrusionOk="0">
                  <a:moveTo>
                    <a:pt x="3133" y="1"/>
                  </a:moveTo>
                  <a:cubicBezTo>
                    <a:pt x="3046" y="1"/>
                    <a:pt x="2956" y="6"/>
                    <a:pt x="2864" y="17"/>
                  </a:cubicBezTo>
                  <a:cubicBezTo>
                    <a:pt x="2324" y="90"/>
                    <a:pt x="1919" y="391"/>
                    <a:pt x="1660" y="836"/>
                  </a:cubicBezTo>
                  <a:cubicBezTo>
                    <a:pt x="1587" y="836"/>
                    <a:pt x="1504" y="836"/>
                    <a:pt x="1421" y="857"/>
                  </a:cubicBezTo>
                  <a:cubicBezTo>
                    <a:pt x="654" y="1002"/>
                    <a:pt x="31" y="1739"/>
                    <a:pt x="11" y="2517"/>
                  </a:cubicBezTo>
                  <a:cubicBezTo>
                    <a:pt x="1" y="2870"/>
                    <a:pt x="104" y="3212"/>
                    <a:pt x="218" y="3533"/>
                  </a:cubicBezTo>
                  <a:cubicBezTo>
                    <a:pt x="312" y="3212"/>
                    <a:pt x="499" y="2922"/>
                    <a:pt x="747" y="2694"/>
                  </a:cubicBezTo>
                  <a:lnTo>
                    <a:pt x="757" y="2714"/>
                  </a:lnTo>
                  <a:cubicBezTo>
                    <a:pt x="952" y="2779"/>
                    <a:pt x="1163" y="2812"/>
                    <a:pt x="1372" y="2812"/>
                  </a:cubicBezTo>
                  <a:cubicBezTo>
                    <a:pt x="1497" y="2812"/>
                    <a:pt x="1623" y="2800"/>
                    <a:pt x="1743" y="2777"/>
                  </a:cubicBezTo>
                  <a:cubicBezTo>
                    <a:pt x="1795" y="2766"/>
                    <a:pt x="1847" y="2745"/>
                    <a:pt x="1878" y="2714"/>
                  </a:cubicBezTo>
                  <a:cubicBezTo>
                    <a:pt x="2075" y="2911"/>
                    <a:pt x="2313" y="3088"/>
                    <a:pt x="2511" y="3275"/>
                  </a:cubicBezTo>
                  <a:cubicBezTo>
                    <a:pt x="3071" y="3772"/>
                    <a:pt x="3247" y="4135"/>
                    <a:pt x="3424" y="4748"/>
                  </a:cubicBezTo>
                  <a:cubicBezTo>
                    <a:pt x="3444" y="4934"/>
                    <a:pt x="3475" y="5110"/>
                    <a:pt x="3527" y="5287"/>
                  </a:cubicBezTo>
                  <a:cubicBezTo>
                    <a:pt x="3641" y="5733"/>
                    <a:pt x="3828" y="6168"/>
                    <a:pt x="4046" y="6573"/>
                  </a:cubicBezTo>
                  <a:cubicBezTo>
                    <a:pt x="4316" y="7092"/>
                    <a:pt x="4648" y="7590"/>
                    <a:pt x="5010" y="8056"/>
                  </a:cubicBezTo>
                  <a:cubicBezTo>
                    <a:pt x="5156" y="8471"/>
                    <a:pt x="5322" y="8886"/>
                    <a:pt x="5508" y="9291"/>
                  </a:cubicBezTo>
                  <a:cubicBezTo>
                    <a:pt x="5529" y="9322"/>
                    <a:pt x="5550" y="9342"/>
                    <a:pt x="5581" y="9363"/>
                  </a:cubicBezTo>
                  <a:cubicBezTo>
                    <a:pt x="5581" y="9488"/>
                    <a:pt x="5591" y="9623"/>
                    <a:pt x="5591" y="9747"/>
                  </a:cubicBezTo>
                  <a:cubicBezTo>
                    <a:pt x="5581" y="9872"/>
                    <a:pt x="5581" y="9996"/>
                    <a:pt x="5581" y="10110"/>
                  </a:cubicBezTo>
                  <a:cubicBezTo>
                    <a:pt x="5581" y="10151"/>
                    <a:pt x="5581" y="10183"/>
                    <a:pt x="5571" y="10204"/>
                  </a:cubicBezTo>
                  <a:cubicBezTo>
                    <a:pt x="5512" y="10188"/>
                    <a:pt x="5450" y="10181"/>
                    <a:pt x="5388" y="10181"/>
                  </a:cubicBezTo>
                  <a:cubicBezTo>
                    <a:pt x="5201" y="10181"/>
                    <a:pt x="5011" y="10252"/>
                    <a:pt x="4886" y="10400"/>
                  </a:cubicBezTo>
                  <a:cubicBezTo>
                    <a:pt x="4854" y="10441"/>
                    <a:pt x="4890" y="10500"/>
                    <a:pt x="4928" y="10500"/>
                  </a:cubicBezTo>
                  <a:cubicBezTo>
                    <a:pt x="4939" y="10500"/>
                    <a:pt x="4950" y="10495"/>
                    <a:pt x="4959" y="10483"/>
                  </a:cubicBezTo>
                  <a:cubicBezTo>
                    <a:pt x="5068" y="10348"/>
                    <a:pt x="5241" y="10283"/>
                    <a:pt x="5414" y="10283"/>
                  </a:cubicBezTo>
                  <a:cubicBezTo>
                    <a:pt x="5439" y="10283"/>
                    <a:pt x="5463" y="10284"/>
                    <a:pt x="5488" y="10287"/>
                  </a:cubicBezTo>
                  <a:cubicBezTo>
                    <a:pt x="5446" y="10308"/>
                    <a:pt x="5395" y="10308"/>
                    <a:pt x="5332" y="10328"/>
                  </a:cubicBezTo>
                  <a:cubicBezTo>
                    <a:pt x="5166" y="10411"/>
                    <a:pt x="5073" y="10504"/>
                    <a:pt x="5010" y="10681"/>
                  </a:cubicBezTo>
                  <a:cubicBezTo>
                    <a:pt x="4998" y="10724"/>
                    <a:pt x="5026" y="10749"/>
                    <a:pt x="5057" y="10749"/>
                  </a:cubicBezTo>
                  <a:cubicBezTo>
                    <a:pt x="5079" y="10749"/>
                    <a:pt x="5102" y="10737"/>
                    <a:pt x="5114" y="10712"/>
                  </a:cubicBezTo>
                  <a:cubicBezTo>
                    <a:pt x="5197" y="10473"/>
                    <a:pt x="5342" y="10421"/>
                    <a:pt x="5550" y="10380"/>
                  </a:cubicBezTo>
                  <a:cubicBezTo>
                    <a:pt x="5561" y="10380"/>
                    <a:pt x="5591" y="10370"/>
                    <a:pt x="5623" y="10359"/>
                  </a:cubicBezTo>
                  <a:lnTo>
                    <a:pt x="5644" y="10359"/>
                  </a:lnTo>
                  <a:cubicBezTo>
                    <a:pt x="5661" y="10358"/>
                    <a:pt x="5679" y="10357"/>
                    <a:pt x="5697" y="10357"/>
                  </a:cubicBezTo>
                  <a:cubicBezTo>
                    <a:pt x="5824" y="10357"/>
                    <a:pt x="5949" y="10389"/>
                    <a:pt x="6058" y="10453"/>
                  </a:cubicBezTo>
                  <a:cubicBezTo>
                    <a:pt x="6067" y="10457"/>
                    <a:pt x="6075" y="10459"/>
                    <a:pt x="6083" y="10459"/>
                  </a:cubicBezTo>
                  <a:cubicBezTo>
                    <a:pt x="6133" y="10459"/>
                    <a:pt x="6164" y="10386"/>
                    <a:pt x="6110" y="10359"/>
                  </a:cubicBezTo>
                  <a:cubicBezTo>
                    <a:pt x="5985" y="10287"/>
                    <a:pt x="5851" y="10255"/>
                    <a:pt x="5706" y="10255"/>
                  </a:cubicBezTo>
                  <a:lnTo>
                    <a:pt x="5695" y="10245"/>
                  </a:lnTo>
                  <a:cubicBezTo>
                    <a:pt x="5727" y="10100"/>
                    <a:pt x="5695" y="9882"/>
                    <a:pt x="5695" y="9747"/>
                  </a:cubicBezTo>
                  <a:cubicBezTo>
                    <a:pt x="5695" y="9633"/>
                    <a:pt x="5695" y="9508"/>
                    <a:pt x="5685" y="9395"/>
                  </a:cubicBezTo>
                  <a:cubicBezTo>
                    <a:pt x="5757" y="9395"/>
                    <a:pt x="5819" y="9353"/>
                    <a:pt x="5851" y="9280"/>
                  </a:cubicBezTo>
                  <a:cubicBezTo>
                    <a:pt x="5872" y="9229"/>
                    <a:pt x="5882" y="9166"/>
                    <a:pt x="5902" y="9114"/>
                  </a:cubicBezTo>
                  <a:cubicBezTo>
                    <a:pt x="5965" y="9270"/>
                    <a:pt x="6027" y="9425"/>
                    <a:pt x="6100" y="9571"/>
                  </a:cubicBezTo>
                  <a:cubicBezTo>
                    <a:pt x="6131" y="9654"/>
                    <a:pt x="6172" y="9830"/>
                    <a:pt x="6266" y="9882"/>
                  </a:cubicBezTo>
                  <a:cubicBezTo>
                    <a:pt x="6276" y="9882"/>
                    <a:pt x="6287" y="9893"/>
                    <a:pt x="6297" y="9903"/>
                  </a:cubicBezTo>
                  <a:cubicBezTo>
                    <a:pt x="6307" y="10100"/>
                    <a:pt x="6317" y="10297"/>
                    <a:pt x="6328" y="10504"/>
                  </a:cubicBezTo>
                  <a:lnTo>
                    <a:pt x="6328" y="10951"/>
                  </a:lnTo>
                  <a:cubicBezTo>
                    <a:pt x="6338" y="11013"/>
                    <a:pt x="6338" y="11075"/>
                    <a:pt x="6317" y="11137"/>
                  </a:cubicBezTo>
                  <a:cubicBezTo>
                    <a:pt x="6254" y="11124"/>
                    <a:pt x="6189" y="11118"/>
                    <a:pt x="6124" y="11118"/>
                  </a:cubicBezTo>
                  <a:cubicBezTo>
                    <a:pt x="5883" y="11118"/>
                    <a:pt x="5643" y="11211"/>
                    <a:pt x="5488" y="11407"/>
                  </a:cubicBezTo>
                  <a:cubicBezTo>
                    <a:pt x="5440" y="11470"/>
                    <a:pt x="5489" y="11546"/>
                    <a:pt x="5543" y="11546"/>
                  </a:cubicBezTo>
                  <a:cubicBezTo>
                    <a:pt x="5559" y="11546"/>
                    <a:pt x="5576" y="11538"/>
                    <a:pt x="5591" y="11521"/>
                  </a:cubicBezTo>
                  <a:cubicBezTo>
                    <a:pt x="5726" y="11351"/>
                    <a:pt x="5923" y="11266"/>
                    <a:pt x="6128" y="11266"/>
                  </a:cubicBezTo>
                  <a:cubicBezTo>
                    <a:pt x="6160" y="11266"/>
                    <a:pt x="6192" y="11268"/>
                    <a:pt x="6224" y="11272"/>
                  </a:cubicBezTo>
                  <a:cubicBezTo>
                    <a:pt x="6151" y="11283"/>
                    <a:pt x="6089" y="11303"/>
                    <a:pt x="6017" y="11334"/>
                  </a:cubicBezTo>
                  <a:cubicBezTo>
                    <a:pt x="5819" y="11407"/>
                    <a:pt x="5685" y="11573"/>
                    <a:pt x="5633" y="11770"/>
                  </a:cubicBezTo>
                  <a:cubicBezTo>
                    <a:pt x="5620" y="11826"/>
                    <a:pt x="5669" y="11864"/>
                    <a:pt x="5713" y="11864"/>
                  </a:cubicBezTo>
                  <a:cubicBezTo>
                    <a:pt x="5742" y="11864"/>
                    <a:pt x="5770" y="11848"/>
                    <a:pt x="5778" y="11811"/>
                  </a:cubicBezTo>
                  <a:cubicBezTo>
                    <a:pt x="5840" y="11583"/>
                    <a:pt x="6017" y="11479"/>
                    <a:pt x="6224" y="11417"/>
                  </a:cubicBezTo>
                  <a:cubicBezTo>
                    <a:pt x="6276" y="11407"/>
                    <a:pt x="6338" y="11407"/>
                    <a:pt x="6390" y="11386"/>
                  </a:cubicBezTo>
                  <a:cubicBezTo>
                    <a:pt x="6397" y="11386"/>
                    <a:pt x="6404" y="11391"/>
                    <a:pt x="6414" y="11391"/>
                  </a:cubicBezTo>
                  <a:cubicBezTo>
                    <a:pt x="6419" y="11391"/>
                    <a:pt x="6425" y="11390"/>
                    <a:pt x="6432" y="11386"/>
                  </a:cubicBezTo>
                  <a:cubicBezTo>
                    <a:pt x="6459" y="11385"/>
                    <a:pt x="6487" y="11384"/>
                    <a:pt x="6514" y="11384"/>
                  </a:cubicBezTo>
                  <a:cubicBezTo>
                    <a:pt x="6662" y="11384"/>
                    <a:pt x="6809" y="11411"/>
                    <a:pt x="6940" y="11490"/>
                  </a:cubicBezTo>
                  <a:cubicBezTo>
                    <a:pt x="6953" y="11496"/>
                    <a:pt x="6965" y="11498"/>
                    <a:pt x="6977" y="11498"/>
                  </a:cubicBezTo>
                  <a:cubicBezTo>
                    <a:pt x="7051" y="11498"/>
                    <a:pt x="7094" y="11400"/>
                    <a:pt x="7023" y="11355"/>
                  </a:cubicBezTo>
                  <a:cubicBezTo>
                    <a:pt x="6868" y="11283"/>
                    <a:pt x="6712" y="11230"/>
                    <a:pt x="6536" y="11230"/>
                  </a:cubicBezTo>
                  <a:cubicBezTo>
                    <a:pt x="6536" y="11220"/>
                    <a:pt x="6525" y="11210"/>
                    <a:pt x="6504" y="11200"/>
                  </a:cubicBezTo>
                  <a:cubicBezTo>
                    <a:pt x="6536" y="11013"/>
                    <a:pt x="6483" y="10732"/>
                    <a:pt x="6473" y="10608"/>
                  </a:cubicBezTo>
                  <a:cubicBezTo>
                    <a:pt x="6473" y="10380"/>
                    <a:pt x="6463" y="10151"/>
                    <a:pt x="6453" y="9934"/>
                  </a:cubicBezTo>
                  <a:cubicBezTo>
                    <a:pt x="6504" y="9923"/>
                    <a:pt x="6556" y="9903"/>
                    <a:pt x="6587" y="9851"/>
                  </a:cubicBezTo>
                  <a:cubicBezTo>
                    <a:pt x="6619" y="9810"/>
                    <a:pt x="6649" y="9757"/>
                    <a:pt x="6670" y="9706"/>
                  </a:cubicBezTo>
                  <a:cubicBezTo>
                    <a:pt x="7117" y="10048"/>
                    <a:pt x="7583" y="10359"/>
                    <a:pt x="8081" y="10629"/>
                  </a:cubicBezTo>
                  <a:cubicBezTo>
                    <a:pt x="8755" y="11926"/>
                    <a:pt x="9160" y="13367"/>
                    <a:pt x="10021" y="14540"/>
                  </a:cubicBezTo>
                  <a:cubicBezTo>
                    <a:pt x="10139" y="14700"/>
                    <a:pt x="10320" y="14868"/>
                    <a:pt x="10501" y="14868"/>
                  </a:cubicBezTo>
                  <a:cubicBezTo>
                    <a:pt x="10542" y="14868"/>
                    <a:pt x="10582" y="14859"/>
                    <a:pt x="10623" y="14840"/>
                  </a:cubicBezTo>
                  <a:cubicBezTo>
                    <a:pt x="10664" y="14819"/>
                    <a:pt x="10706" y="14789"/>
                    <a:pt x="10726" y="14747"/>
                  </a:cubicBezTo>
                  <a:cubicBezTo>
                    <a:pt x="10789" y="14851"/>
                    <a:pt x="10840" y="14944"/>
                    <a:pt x="10902" y="15038"/>
                  </a:cubicBezTo>
                  <a:cubicBezTo>
                    <a:pt x="11213" y="15566"/>
                    <a:pt x="11421" y="15950"/>
                    <a:pt x="11919" y="16272"/>
                  </a:cubicBezTo>
                  <a:cubicBezTo>
                    <a:pt x="11981" y="16312"/>
                    <a:pt x="12054" y="16329"/>
                    <a:pt x="12127" y="16329"/>
                  </a:cubicBezTo>
                  <a:cubicBezTo>
                    <a:pt x="12359" y="16329"/>
                    <a:pt x="12597" y="16153"/>
                    <a:pt x="12541" y="15940"/>
                  </a:cubicBezTo>
                  <a:cubicBezTo>
                    <a:pt x="12510" y="15836"/>
                    <a:pt x="12417" y="15681"/>
                    <a:pt x="12365" y="15587"/>
                  </a:cubicBezTo>
                  <a:cubicBezTo>
                    <a:pt x="12354" y="15587"/>
                    <a:pt x="12354" y="15577"/>
                    <a:pt x="12345" y="15566"/>
                  </a:cubicBezTo>
                  <a:cubicBezTo>
                    <a:pt x="12375" y="15556"/>
                    <a:pt x="12407" y="15536"/>
                    <a:pt x="12437" y="15515"/>
                  </a:cubicBezTo>
                  <a:cubicBezTo>
                    <a:pt x="12583" y="15400"/>
                    <a:pt x="12624" y="15183"/>
                    <a:pt x="12552" y="15006"/>
                  </a:cubicBezTo>
                  <a:cubicBezTo>
                    <a:pt x="12500" y="14861"/>
                    <a:pt x="12428" y="14695"/>
                    <a:pt x="12354" y="14550"/>
                  </a:cubicBezTo>
                  <a:cubicBezTo>
                    <a:pt x="12407" y="14519"/>
                    <a:pt x="12458" y="14457"/>
                    <a:pt x="12479" y="14415"/>
                  </a:cubicBezTo>
                  <a:cubicBezTo>
                    <a:pt x="12520" y="14321"/>
                    <a:pt x="12479" y="14218"/>
                    <a:pt x="12437" y="14125"/>
                  </a:cubicBezTo>
                  <a:cubicBezTo>
                    <a:pt x="12209" y="13606"/>
                    <a:pt x="11764" y="12703"/>
                    <a:pt x="11515" y="12195"/>
                  </a:cubicBezTo>
                  <a:cubicBezTo>
                    <a:pt x="11234" y="11604"/>
                    <a:pt x="10985" y="11137"/>
                    <a:pt x="10736" y="10639"/>
                  </a:cubicBezTo>
                  <a:lnTo>
                    <a:pt x="10736" y="10536"/>
                  </a:lnTo>
                  <a:cubicBezTo>
                    <a:pt x="10768" y="10556"/>
                    <a:pt x="10799" y="10566"/>
                    <a:pt x="10819" y="10587"/>
                  </a:cubicBezTo>
                  <a:cubicBezTo>
                    <a:pt x="10857" y="10609"/>
                    <a:pt x="10896" y="10619"/>
                    <a:pt x="10934" y="10619"/>
                  </a:cubicBezTo>
                  <a:cubicBezTo>
                    <a:pt x="11076" y="10619"/>
                    <a:pt x="11200" y="10483"/>
                    <a:pt x="11151" y="10328"/>
                  </a:cubicBezTo>
                  <a:cubicBezTo>
                    <a:pt x="10436" y="7869"/>
                    <a:pt x="9554" y="5349"/>
                    <a:pt x="7656" y="3648"/>
                  </a:cubicBezTo>
                  <a:cubicBezTo>
                    <a:pt x="7396" y="3420"/>
                    <a:pt x="7117" y="3212"/>
                    <a:pt x="6805" y="3067"/>
                  </a:cubicBezTo>
                  <a:cubicBezTo>
                    <a:pt x="6764" y="3036"/>
                    <a:pt x="6722" y="3005"/>
                    <a:pt x="6691" y="2973"/>
                  </a:cubicBezTo>
                  <a:lnTo>
                    <a:pt x="6660" y="2943"/>
                  </a:lnTo>
                  <a:cubicBezTo>
                    <a:pt x="6629" y="2932"/>
                    <a:pt x="6608" y="2911"/>
                    <a:pt x="6577" y="2890"/>
                  </a:cubicBezTo>
                  <a:cubicBezTo>
                    <a:pt x="6546" y="2860"/>
                    <a:pt x="6504" y="2828"/>
                    <a:pt x="6463" y="2797"/>
                  </a:cubicBezTo>
                  <a:cubicBezTo>
                    <a:pt x="6110" y="2538"/>
                    <a:pt x="5736" y="2289"/>
                    <a:pt x="5332" y="2113"/>
                  </a:cubicBezTo>
                  <a:cubicBezTo>
                    <a:pt x="5322" y="2092"/>
                    <a:pt x="5312" y="2061"/>
                    <a:pt x="5312" y="2040"/>
                  </a:cubicBezTo>
                  <a:cubicBezTo>
                    <a:pt x="5301" y="2030"/>
                    <a:pt x="5301" y="2030"/>
                    <a:pt x="5301" y="2019"/>
                  </a:cubicBezTo>
                  <a:cubicBezTo>
                    <a:pt x="5291" y="1998"/>
                    <a:pt x="5291" y="1978"/>
                    <a:pt x="5280" y="1968"/>
                  </a:cubicBezTo>
                  <a:lnTo>
                    <a:pt x="5280" y="1947"/>
                  </a:lnTo>
                  <a:cubicBezTo>
                    <a:pt x="5270" y="1926"/>
                    <a:pt x="5259" y="1905"/>
                    <a:pt x="5259" y="1885"/>
                  </a:cubicBezTo>
                  <a:cubicBezTo>
                    <a:pt x="5259" y="1885"/>
                    <a:pt x="5249" y="1874"/>
                    <a:pt x="5249" y="1864"/>
                  </a:cubicBezTo>
                  <a:cubicBezTo>
                    <a:pt x="5239" y="1812"/>
                    <a:pt x="5218" y="1770"/>
                    <a:pt x="5197" y="1719"/>
                  </a:cubicBezTo>
                  <a:lnTo>
                    <a:pt x="5197" y="1708"/>
                  </a:lnTo>
                  <a:cubicBezTo>
                    <a:pt x="5187" y="1687"/>
                    <a:pt x="5176" y="1666"/>
                    <a:pt x="5176" y="1646"/>
                  </a:cubicBezTo>
                  <a:lnTo>
                    <a:pt x="5166" y="1636"/>
                  </a:lnTo>
                  <a:cubicBezTo>
                    <a:pt x="5156" y="1604"/>
                    <a:pt x="5146" y="1583"/>
                    <a:pt x="5146" y="1563"/>
                  </a:cubicBezTo>
                  <a:lnTo>
                    <a:pt x="5135" y="1563"/>
                  </a:lnTo>
                  <a:cubicBezTo>
                    <a:pt x="5114" y="1480"/>
                    <a:pt x="5073" y="1407"/>
                    <a:pt x="5042" y="1334"/>
                  </a:cubicBezTo>
                  <a:cubicBezTo>
                    <a:pt x="4865" y="951"/>
                    <a:pt x="4616" y="598"/>
                    <a:pt x="4233" y="339"/>
                  </a:cubicBezTo>
                  <a:cubicBezTo>
                    <a:pt x="3988" y="155"/>
                    <a:pt x="3602" y="1"/>
                    <a:pt x="3133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5" name="Google Shape;2755;p56"/>
            <p:cNvGrpSpPr/>
            <p:nvPr/>
          </p:nvGrpSpPr>
          <p:grpSpPr>
            <a:xfrm>
              <a:off x="7214550" y="-2542575"/>
              <a:ext cx="977155" cy="1264919"/>
              <a:chOff x="2887650" y="-4329275"/>
              <a:chExt cx="977155" cy="1264919"/>
            </a:xfrm>
          </p:grpSpPr>
          <p:sp>
            <p:nvSpPr>
              <p:cNvPr id="2756" name="Google Shape;2756;p56"/>
              <p:cNvSpPr/>
              <p:nvPr/>
            </p:nvSpPr>
            <p:spPr>
              <a:xfrm>
                <a:off x="3274019" y="-3659403"/>
                <a:ext cx="58870" cy="162743"/>
              </a:xfrm>
              <a:custGeom>
                <a:avLst/>
                <a:gdLst/>
                <a:ahLst/>
                <a:cxnLst/>
                <a:rect l="l" t="t" r="r" b="b"/>
                <a:pathLst>
                  <a:path w="760" h="2101" extrusionOk="0">
                    <a:moveTo>
                      <a:pt x="572" y="1"/>
                    </a:moveTo>
                    <a:cubicBezTo>
                      <a:pt x="547" y="1"/>
                      <a:pt x="526" y="17"/>
                      <a:pt x="531" y="52"/>
                    </a:cubicBezTo>
                    <a:cubicBezTo>
                      <a:pt x="562" y="404"/>
                      <a:pt x="603" y="746"/>
                      <a:pt x="593" y="1099"/>
                    </a:cubicBezTo>
                    <a:lnTo>
                      <a:pt x="593" y="1462"/>
                    </a:lnTo>
                    <a:cubicBezTo>
                      <a:pt x="583" y="1691"/>
                      <a:pt x="479" y="1618"/>
                      <a:pt x="344" y="1680"/>
                    </a:cubicBezTo>
                    <a:cubicBezTo>
                      <a:pt x="168" y="1763"/>
                      <a:pt x="85" y="1857"/>
                      <a:pt x="13" y="2032"/>
                    </a:cubicBezTo>
                    <a:cubicBezTo>
                      <a:pt x="0" y="2076"/>
                      <a:pt x="32" y="2101"/>
                      <a:pt x="64" y="2101"/>
                    </a:cubicBezTo>
                    <a:cubicBezTo>
                      <a:pt x="86" y="2101"/>
                      <a:pt x="108" y="2089"/>
                      <a:pt x="116" y="2064"/>
                    </a:cubicBezTo>
                    <a:cubicBezTo>
                      <a:pt x="199" y="1825"/>
                      <a:pt x="354" y="1774"/>
                      <a:pt x="562" y="1732"/>
                    </a:cubicBezTo>
                    <a:cubicBezTo>
                      <a:pt x="583" y="1732"/>
                      <a:pt x="656" y="1711"/>
                      <a:pt x="666" y="1680"/>
                    </a:cubicBezTo>
                    <a:cubicBezTo>
                      <a:pt x="759" y="1535"/>
                      <a:pt x="697" y="1265"/>
                      <a:pt x="697" y="1099"/>
                    </a:cubicBezTo>
                    <a:cubicBezTo>
                      <a:pt x="707" y="746"/>
                      <a:pt x="666" y="404"/>
                      <a:pt x="635" y="52"/>
                    </a:cubicBezTo>
                    <a:cubicBezTo>
                      <a:pt x="629" y="19"/>
                      <a:pt x="599" y="1"/>
                      <a:pt x="5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56"/>
              <p:cNvSpPr/>
              <p:nvPr/>
            </p:nvSpPr>
            <p:spPr>
              <a:xfrm>
                <a:off x="3263020" y="-3540658"/>
                <a:ext cx="70953" cy="2486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21" extrusionOk="0">
                    <a:moveTo>
                      <a:pt x="543" y="1"/>
                    </a:moveTo>
                    <a:cubicBezTo>
                      <a:pt x="354" y="1"/>
                      <a:pt x="166" y="75"/>
                      <a:pt x="40" y="220"/>
                    </a:cubicBezTo>
                    <a:cubicBezTo>
                      <a:pt x="1" y="267"/>
                      <a:pt x="40" y="320"/>
                      <a:pt x="79" y="320"/>
                    </a:cubicBezTo>
                    <a:cubicBezTo>
                      <a:pt x="91" y="320"/>
                      <a:pt x="103" y="315"/>
                      <a:pt x="113" y="303"/>
                    </a:cubicBezTo>
                    <a:cubicBezTo>
                      <a:pt x="219" y="170"/>
                      <a:pt x="376" y="106"/>
                      <a:pt x="537" y="106"/>
                    </a:cubicBezTo>
                    <a:cubicBezTo>
                      <a:pt x="628" y="106"/>
                      <a:pt x="721" y="126"/>
                      <a:pt x="808" y="167"/>
                    </a:cubicBezTo>
                    <a:cubicBezTo>
                      <a:pt x="813" y="170"/>
                      <a:pt x="819" y="171"/>
                      <a:pt x="825" y="171"/>
                    </a:cubicBezTo>
                    <a:cubicBezTo>
                      <a:pt x="872" y="171"/>
                      <a:pt x="915" y="102"/>
                      <a:pt x="860" y="75"/>
                    </a:cubicBezTo>
                    <a:cubicBezTo>
                      <a:pt x="762" y="25"/>
                      <a:pt x="652" y="1"/>
                      <a:pt x="5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56"/>
              <p:cNvSpPr/>
              <p:nvPr/>
            </p:nvSpPr>
            <p:spPr>
              <a:xfrm>
                <a:off x="3319101" y="-3535080"/>
                <a:ext cx="46011" cy="1595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206" extrusionOk="0">
                    <a:moveTo>
                      <a:pt x="125" y="1"/>
                    </a:moveTo>
                    <a:cubicBezTo>
                      <a:pt x="105" y="1"/>
                      <a:pt x="84" y="1"/>
                      <a:pt x="63" y="3"/>
                    </a:cubicBezTo>
                    <a:cubicBezTo>
                      <a:pt x="4" y="12"/>
                      <a:pt x="1" y="107"/>
                      <a:pt x="55" y="107"/>
                    </a:cubicBezTo>
                    <a:cubicBezTo>
                      <a:pt x="57" y="107"/>
                      <a:pt x="60" y="107"/>
                      <a:pt x="63" y="106"/>
                    </a:cubicBezTo>
                    <a:cubicBezTo>
                      <a:pt x="83" y="105"/>
                      <a:pt x="102" y="104"/>
                      <a:pt x="122" y="104"/>
                    </a:cubicBezTo>
                    <a:cubicBezTo>
                      <a:pt x="253" y="104"/>
                      <a:pt x="371" y="136"/>
                      <a:pt x="489" y="199"/>
                    </a:cubicBezTo>
                    <a:cubicBezTo>
                      <a:pt x="496" y="204"/>
                      <a:pt x="503" y="206"/>
                      <a:pt x="511" y="206"/>
                    </a:cubicBezTo>
                    <a:cubicBezTo>
                      <a:pt x="555" y="206"/>
                      <a:pt x="594" y="133"/>
                      <a:pt x="540" y="106"/>
                    </a:cubicBezTo>
                    <a:cubicBezTo>
                      <a:pt x="413" y="34"/>
                      <a:pt x="270" y="1"/>
                      <a:pt x="125" y="1"/>
                    </a:cubicBezTo>
                    <a:close/>
                  </a:path>
                </a:pathLst>
              </a:custGeom>
              <a:solidFill>
                <a:srgbClr val="E1A2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56"/>
              <p:cNvSpPr/>
              <p:nvPr/>
            </p:nvSpPr>
            <p:spPr>
              <a:xfrm>
                <a:off x="3263717" y="-3745461"/>
                <a:ext cx="100466" cy="143921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858" extrusionOk="0">
                    <a:moveTo>
                      <a:pt x="0" y="1"/>
                    </a:moveTo>
                    <a:cubicBezTo>
                      <a:pt x="156" y="602"/>
                      <a:pt x="395" y="1183"/>
                      <a:pt x="653" y="1753"/>
                    </a:cubicBezTo>
                    <a:cubicBezTo>
                      <a:pt x="689" y="1824"/>
                      <a:pt x="755" y="1858"/>
                      <a:pt x="821" y="1858"/>
                    </a:cubicBezTo>
                    <a:cubicBezTo>
                      <a:pt x="890" y="1858"/>
                      <a:pt x="959" y="1819"/>
                      <a:pt x="985" y="1743"/>
                    </a:cubicBezTo>
                    <a:cubicBezTo>
                      <a:pt x="1110" y="1422"/>
                      <a:pt x="1204" y="1090"/>
                      <a:pt x="1297" y="75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56"/>
              <p:cNvSpPr/>
              <p:nvPr/>
            </p:nvSpPr>
            <p:spPr>
              <a:xfrm>
                <a:off x="3688738" y="-3569473"/>
                <a:ext cx="168011" cy="371111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4791" extrusionOk="0">
                    <a:moveTo>
                      <a:pt x="0" y="0"/>
                    </a:moveTo>
                    <a:lnTo>
                      <a:pt x="42" y="2231"/>
                    </a:lnTo>
                    <a:lnTo>
                      <a:pt x="1131" y="4388"/>
                    </a:lnTo>
                    <a:lnTo>
                      <a:pt x="1847" y="4762"/>
                    </a:lnTo>
                    <a:cubicBezTo>
                      <a:pt x="1856" y="4782"/>
                      <a:pt x="1872" y="4790"/>
                      <a:pt x="1893" y="4790"/>
                    </a:cubicBezTo>
                    <a:cubicBezTo>
                      <a:pt x="1970" y="4790"/>
                      <a:pt x="2102" y="4679"/>
                      <a:pt x="2127" y="4606"/>
                    </a:cubicBezTo>
                    <a:cubicBezTo>
                      <a:pt x="2169" y="4513"/>
                      <a:pt x="2137" y="4409"/>
                      <a:pt x="2096" y="4315"/>
                    </a:cubicBezTo>
                    <a:cubicBezTo>
                      <a:pt x="1857" y="3797"/>
                      <a:pt x="1411" y="2905"/>
                      <a:pt x="1173" y="2386"/>
                    </a:cubicBezTo>
                    <a:cubicBezTo>
                      <a:pt x="747" y="1484"/>
                      <a:pt x="384" y="861"/>
                      <a:pt x="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56"/>
              <p:cNvSpPr/>
              <p:nvPr/>
            </p:nvSpPr>
            <p:spPr>
              <a:xfrm>
                <a:off x="3495864" y="-3537327"/>
                <a:ext cx="231528" cy="359802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46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10" y="1401"/>
                      <a:pt x="1215" y="3019"/>
                      <a:pt x="2169" y="4315"/>
                    </a:cubicBezTo>
                    <a:cubicBezTo>
                      <a:pt x="2288" y="4476"/>
                      <a:pt x="2468" y="4644"/>
                      <a:pt x="2649" y="4644"/>
                    </a:cubicBezTo>
                    <a:cubicBezTo>
                      <a:pt x="2690" y="4644"/>
                      <a:pt x="2731" y="4636"/>
                      <a:pt x="2771" y="4616"/>
                    </a:cubicBezTo>
                    <a:cubicBezTo>
                      <a:pt x="2937" y="4533"/>
                      <a:pt x="2967" y="4315"/>
                      <a:pt x="2988" y="4128"/>
                    </a:cubicBezTo>
                    <a:lnTo>
                      <a:pt x="1630" y="10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56"/>
              <p:cNvSpPr/>
              <p:nvPr/>
            </p:nvSpPr>
            <p:spPr>
              <a:xfrm>
                <a:off x="3608335" y="-3617730"/>
                <a:ext cx="256470" cy="49450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384" extrusionOk="0">
                    <a:moveTo>
                      <a:pt x="572" y="1"/>
                    </a:moveTo>
                    <a:lnTo>
                      <a:pt x="1" y="1349"/>
                    </a:lnTo>
                    <a:lnTo>
                      <a:pt x="437" y="2729"/>
                    </a:lnTo>
                    <a:lnTo>
                      <a:pt x="1754" y="5343"/>
                    </a:lnTo>
                    <a:lnTo>
                      <a:pt x="2677" y="6194"/>
                    </a:lnTo>
                    <a:cubicBezTo>
                      <a:pt x="2677" y="6312"/>
                      <a:pt x="2817" y="6383"/>
                      <a:pt x="2953" y="6383"/>
                    </a:cubicBezTo>
                    <a:cubicBezTo>
                      <a:pt x="3020" y="6383"/>
                      <a:pt x="3086" y="6366"/>
                      <a:pt x="3134" y="6328"/>
                    </a:cubicBezTo>
                    <a:cubicBezTo>
                      <a:pt x="3269" y="6215"/>
                      <a:pt x="3310" y="5996"/>
                      <a:pt x="3248" y="5820"/>
                    </a:cubicBezTo>
                    <a:cubicBezTo>
                      <a:pt x="3186" y="5654"/>
                      <a:pt x="3103" y="5457"/>
                      <a:pt x="3009" y="5302"/>
                    </a:cubicBezTo>
                    <a:cubicBezTo>
                      <a:pt x="2812" y="4928"/>
                      <a:pt x="2460" y="4327"/>
                      <a:pt x="2076" y="3518"/>
                    </a:cubicBezTo>
                    <a:cubicBezTo>
                      <a:pt x="1505" y="2345"/>
                      <a:pt x="1070" y="1204"/>
                      <a:pt x="5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56"/>
              <p:cNvSpPr/>
              <p:nvPr/>
            </p:nvSpPr>
            <p:spPr>
              <a:xfrm>
                <a:off x="3499117" y="-3603245"/>
                <a:ext cx="364294" cy="538889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69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88" y="540"/>
                      <a:pt x="986" y="1681"/>
                      <a:pt x="1369" y="2480"/>
                    </a:cubicBezTo>
                    <a:cubicBezTo>
                      <a:pt x="1899" y="3580"/>
                      <a:pt x="2376" y="4617"/>
                      <a:pt x="2998" y="5664"/>
                    </a:cubicBezTo>
                    <a:cubicBezTo>
                      <a:pt x="3310" y="6194"/>
                      <a:pt x="3527" y="6577"/>
                      <a:pt x="4025" y="6899"/>
                    </a:cubicBezTo>
                    <a:cubicBezTo>
                      <a:pt x="4085" y="6939"/>
                      <a:pt x="4156" y="6956"/>
                      <a:pt x="4229" y="6956"/>
                    </a:cubicBezTo>
                    <a:cubicBezTo>
                      <a:pt x="4458" y="6956"/>
                      <a:pt x="4703" y="6779"/>
                      <a:pt x="4647" y="6567"/>
                    </a:cubicBezTo>
                    <a:cubicBezTo>
                      <a:pt x="4617" y="6463"/>
                      <a:pt x="4513" y="6307"/>
                      <a:pt x="4461" y="6214"/>
                    </a:cubicBezTo>
                    <a:cubicBezTo>
                      <a:pt x="3423" y="4419"/>
                      <a:pt x="2697" y="2708"/>
                      <a:pt x="1556" y="58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56"/>
              <p:cNvSpPr/>
              <p:nvPr/>
            </p:nvSpPr>
            <p:spPr>
              <a:xfrm>
                <a:off x="2993692" y="-4329275"/>
                <a:ext cx="732074" cy="897297"/>
              </a:xfrm>
              <a:custGeom>
                <a:avLst/>
                <a:gdLst/>
                <a:ahLst/>
                <a:cxnLst/>
                <a:rect l="l" t="t" r="r" b="b"/>
                <a:pathLst>
                  <a:path w="9451" h="11584" extrusionOk="0">
                    <a:moveTo>
                      <a:pt x="1762" y="0"/>
                    </a:moveTo>
                    <a:cubicBezTo>
                      <a:pt x="1676" y="0"/>
                      <a:pt x="1587" y="6"/>
                      <a:pt x="1495" y="17"/>
                    </a:cubicBezTo>
                    <a:cubicBezTo>
                      <a:pt x="820" y="111"/>
                      <a:pt x="364" y="526"/>
                      <a:pt x="146" y="1169"/>
                    </a:cubicBezTo>
                    <a:cubicBezTo>
                      <a:pt x="52" y="1428"/>
                      <a:pt x="1" y="1718"/>
                      <a:pt x="63" y="1988"/>
                    </a:cubicBezTo>
                    <a:cubicBezTo>
                      <a:pt x="188" y="2538"/>
                      <a:pt x="716" y="2891"/>
                      <a:pt x="1142" y="3274"/>
                    </a:cubicBezTo>
                    <a:cubicBezTo>
                      <a:pt x="1691" y="3772"/>
                      <a:pt x="1878" y="4135"/>
                      <a:pt x="2055" y="4747"/>
                    </a:cubicBezTo>
                    <a:cubicBezTo>
                      <a:pt x="2076" y="4934"/>
                      <a:pt x="2106" y="5111"/>
                      <a:pt x="2148" y="5286"/>
                    </a:cubicBezTo>
                    <a:cubicBezTo>
                      <a:pt x="2272" y="5733"/>
                      <a:pt x="2459" y="6169"/>
                      <a:pt x="2666" y="6573"/>
                    </a:cubicBezTo>
                    <a:cubicBezTo>
                      <a:pt x="4005" y="9104"/>
                      <a:pt x="6495" y="10992"/>
                      <a:pt x="9284" y="11583"/>
                    </a:cubicBezTo>
                    <a:lnTo>
                      <a:pt x="9399" y="11573"/>
                    </a:lnTo>
                    <a:cubicBezTo>
                      <a:pt x="9450" y="8191"/>
                      <a:pt x="7802" y="4830"/>
                      <a:pt x="5094" y="2797"/>
                    </a:cubicBezTo>
                    <a:cubicBezTo>
                      <a:pt x="4741" y="2538"/>
                      <a:pt x="4358" y="2289"/>
                      <a:pt x="3953" y="2112"/>
                    </a:cubicBezTo>
                    <a:cubicBezTo>
                      <a:pt x="3745" y="1418"/>
                      <a:pt x="3486" y="775"/>
                      <a:pt x="2864" y="339"/>
                    </a:cubicBezTo>
                    <a:cubicBezTo>
                      <a:pt x="2610" y="155"/>
                      <a:pt x="2230" y="0"/>
                      <a:pt x="17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56"/>
              <p:cNvSpPr/>
              <p:nvPr/>
            </p:nvSpPr>
            <p:spPr>
              <a:xfrm>
                <a:off x="3095707" y="-4270173"/>
                <a:ext cx="22618" cy="50736"/>
              </a:xfrm>
              <a:custGeom>
                <a:avLst/>
                <a:gdLst/>
                <a:ahLst/>
                <a:cxnLst/>
                <a:rect l="l" t="t" r="r" b="b"/>
                <a:pathLst>
                  <a:path w="292" h="655" extrusionOk="0">
                    <a:moveTo>
                      <a:pt x="146" y="1"/>
                    </a:moveTo>
                    <a:cubicBezTo>
                      <a:pt x="74" y="1"/>
                      <a:pt x="1" y="146"/>
                      <a:pt x="1" y="333"/>
                    </a:cubicBezTo>
                    <a:cubicBezTo>
                      <a:pt x="1" y="509"/>
                      <a:pt x="74" y="655"/>
                      <a:pt x="146" y="655"/>
                    </a:cubicBezTo>
                    <a:cubicBezTo>
                      <a:pt x="229" y="655"/>
                      <a:pt x="291" y="509"/>
                      <a:pt x="291" y="333"/>
                    </a:cubicBezTo>
                    <a:cubicBezTo>
                      <a:pt x="291" y="146"/>
                      <a:pt x="229" y="1"/>
                      <a:pt x="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56"/>
              <p:cNvSpPr/>
              <p:nvPr/>
            </p:nvSpPr>
            <p:spPr>
              <a:xfrm>
                <a:off x="2996094" y="-4275750"/>
                <a:ext cx="165609" cy="339197"/>
              </a:xfrm>
              <a:custGeom>
                <a:avLst/>
                <a:gdLst/>
                <a:ahLst/>
                <a:cxnLst/>
                <a:rect l="l" t="t" r="r" b="b"/>
                <a:pathLst>
                  <a:path w="2138" h="4379" extrusionOk="0">
                    <a:moveTo>
                      <a:pt x="353" y="1"/>
                    </a:moveTo>
                    <a:cubicBezTo>
                      <a:pt x="260" y="135"/>
                      <a:pt x="177" y="301"/>
                      <a:pt x="115" y="478"/>
                    </a:cubicBezTo>
                    <a:cubicBezTo>
                      <a:pt x="53" y="654"/>
                      <a:pt x="1" y="851"/>
                      <a:pt x="1" y="1048"/>
                    </a:cubicBezTo>
                    <a:cubicBezTo>
                      <a:pt x="1" y="1131"/>
                      <a:pt x="11" y="1214"/>
                      <a:pt x="32" y="1297"/>
                    </a:cubicBezTo>
                    <a:cubicBezTo>
                      <a:pt x="157" y="1847"/>
                      <a:pt x="685" y="2200"/>
                      <a:pt x="1111" y="2583"/>
                    </a:cubicBezTo>
                    <a:cubicBezTo>
                      <a:pt x="1660" y="3081"/>
                      <a:pt x="1847" y="3444"/>
                      <a:pt x="2024" y="4056"/>
                    </a:cubicBezTo>
                    <a:cubicBezTo>
                      <a:pt x="2034" y="4171"/>
                      <a:pt x="2055" y="4274"/>
                      <a:pt x="2075" y="4378"/>
                    </a:cubicBezTo>
                    <a:cubicBezTo>
                      <a:pt x="2138" y="3745"/>
                      <a:pt x="1941" y="3092"/>
                      <a:pt x="1494" y="2625"/>
                    </a:cubicBezTo>
                    <a:cubicBezTo>
                      <a:pt x="1349" y="2469"/>
                      <a:pt x="1173" y="2324"/>
                      <a:pt x="1070" y="2137"/>
                    </a:cubicBezTo>
                    <a:cubicBezTo>
                      <a:pt x="883" y="1805"/>
                      <a:pt x="945" y="1411"/>
                      <a:pt x="924" y="1038"/>
                    </a:cubicBezTo>
                    <a:cubicBezTo>
                      <a:pt x="904" y="654"/>
                      <a:pt x="727" y="218"/>
                      <a:pt x="364" y="156"/>
                    </a:cubicBezTo>
                    <a:lnTo>
                      <a:pt x="353" y="1"/>
                    </a:ln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56"/>
              <p:cNvSpPr/>
              <p:nvPr/>
            </p:nvSpPr>
            <p:spPr>
              <a:xfrm>
                <a:off x="3299039" y="-4168081"/>
                <a:ext cx="852" cy="2479"/>
              </a:xfrm>
              <a:custGeom>
                <a:avLst/>
                <a:gdLst/>
                <a:ahLst/>
                <a:cxnLst/>
                <a:rect l="l" t="t" r="r" b="b"/>
                <a:pathLst>
                  <a:path w="11" h="32" extrusionOk="0">
                    <a:moveTo>
                      <a:pt x="11" y="31"/>
                    </a:moveTo>
                    <a:lnTo>
                      <a:pt x="11" y="31"/>
                    </a:lnTo>
                    <a:lnTo>
                      <a:pt x="11" y="31"/>
                    </a:lnTo>
                    <a:close/>
                    <a:moveTo>
                      <a:pt x="11" y="21"/>
                    </a:moveTo>
                    <a:lnTo>
                      <a:pt x="11" y="21"/>
                    </a:lnTo>
                    <a:lnTo>
                      <a:pt x="11" y="21"/>
                    </a:lnTo>
                    <a:close/>
                    <a:moveTo>
                      <a:pt x="11" y="21"/>
                    </a:moveTo>
                    <a:lnTo>
                      <a:pt x="11" y="21"/>
                    </a:lnTo>
                    <a:lnTo>
                      <a:pt x="11" y="21"/>
                    </a:lnTo>
                    <a:close/>
                    <a:moveTo>
                      <a:pt x="11" y="11"/>
                    </a:moveTo>
                    <a:lnTo>
                      <a:pt x="11" y="11"/>
                    </a:lnTo>
                    <a:lnTo>
                      <a:pt x="11" y="11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3D7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56"/>
              <p:cNvSpPr/>
              <p:nvPr/>
            </p:nvSpPr>
            <p:spPr>
              <a:xfrm>
                <a:off x="3259689" y="-4258864"/>
                <a:ext cx="192875" cy="2314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988" extrusionOk="0">
                    <a:moveTo>
                      <a:pt x="0" y="0"/>
                    </a:moveTo>
                    <a:cubicBezTo>
                      <a:pt x="115" y="290"/>
                      <a:pt x="187" y="602"/>
                      <a:pt x="208" y="903"/>
                    </a:cubicBezTo>
                    <a:cubicBezTo>
                      <a:pt x="228" y="1069"/>
                      <a:pt x="228" y="1235"/>
                      <a:pt x="301" y="1380"/>
                    </a:cubicBezTo>
                    <a:cubicBezTo>
                      <a:pt x="364" y="1473"/>
                      <a:pt x="456" y="1546"/>
                      <a:pt x="550" y="1618"/>
                    </a:cubicBezTo>
                    <a:lnTo>
                      <a:pt x="2293" y="2987"/>
                    </a:lnTo>
                    <a:cubicBezTo>
                      <a:pt x="2386" y="2863"/>
                      <a:pt x="2448" y="2729"/>
                      <a:pt x="2490" y="2583"/>
                    </a:cubicBezTo>
                    <a:cubicBezTo>
                      <a:pt x="2220" y="2344"/>
                      <a:pt x="1950" y="2106"/>
                      <a:pt x="1660" y="1888"/>
                    </a:cubicBezTo>
                    <a:cubicBezTo>
                      <a:pt x="1307" y="1629"/>
                      <a:pt x="924" y="1380"/>
                      <a:pt x="519" y="1203"/>
                    </a:cubicBezTo>
                    <a:lnTo>
                      <a:pt x="519" y="1193"/>
                    </a:lnTo>
                    <a:lnTo>
                      <a:pt x="519" y="1183"/>
                    </a:lnTo>
                    <a:lnTo>
                      <a:pt x="509" y="1173"/>
                    </a:lnTo>
                    <a:cubicBezTo>
                      <a:pt x="384" y="747"/>
                      <a:pt x="239" y="353"/>
                      <a:pt x="0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56"/>
              <p:cNvSpPr/>
              <p:nvPr/>
            </p:nvSpPr>
            <p:spPr>
              <a:xfrm>
                <a:off x="3255661" y="-3971256"/>
                <a:ext cx="391793" cy="451824"/>
              </a:xfrm>
              <a:custGeom>
                <a:avLst/>
                <a:gdLst/>
                <a:ahLst/>
                <a:cxnLst/>
                <a:rect l="l" t="t" r="r" b="b"/>
                <a:pathLst>
                  <a:path w="5058" h="5833" extrusionOk="0">
                    <a:moveTo>
                      <a:pt x="177" y="1"/>
                    </a:moveTo>
                    <a:cubicBezTo>
                      <a:pt x="1" y="613"/>
                      <a:pt x="363" y="1235"/>
                      <a:pt x="737" y="1743"/>
                    </a:cubicBezTo>
                    <a:cubicBezTo>
                      <a:pt x="1878" y="3310"/>
                      <a:pt x="3268" y="4679"/>
                      <a:pt x="4844" y="5809"/>
                    </a:cubicBezTo>
                    <a:cubicBezTo>
                      <a:pt x="4865" y="5825"/>
                      <a:pt x="4890" y="5832"/>
                      <a:pt x="4914" y="5832"/>
                    </a:cubicBezTo>
                    <a:cubicBezTo>
                      <a:pt x="4986" y="5832"/>
                      <a:pt x="5057" y="5770"/>
                      <a:pt x="5042" y="5685"/>
                    </a:cubicBezTo>
                    <a:cubicBezTo>
                      <a:pt x="4876" y="4285"/>
                      <a:pt x="4357" y="2916"/>
                      <a:pt x="3558" y="1754"/>
                    </a:cubicBezTo>
                    <a:cubicBezTo>
                      <a:pt x="3382" y="1505"/>
                      <a:pt x="3185" y="1245"/>
                      <a:pt x="2905" y="1100"/>
                    </a:cubicBezTo>
                    <a:cubicBezTo>
                      <a:pt x="2768" y="1021"/>
                      <a:pt x="2607" y="977"/>
                      <a:pt x="2451" y="977"/>
                    </a:cubicBezTo>
                    <a:cubicBezTo>
                      <a:pt x="2299" y="977"/>
                      <a:pt x="2151" y="1019"/>
                      <a:pt x="2034" y="1111"/>
                    </a:cubicBezTo>
                    <a:lnTo>
                      <a:pt x="177" y="1"/>
                    </a:ln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56"/>
              <p:cNvSpPr/>
              <p:nvPr/>
            </p:nvSpPr>
            <p:spPr>
              <a:xfrm>
                <a:off x="3254809" y="-4104332"/>
                <a:ext cx="499849" cy="597681"/>
              </a:xfrm>
              <a:custGeom>
                <a:avLst/>
                <a:gdLst/>
                <a:ahLst/>
                <a:cxnLst/>
                <a:rect l="l" t="t" r="r" b="b"/>
                <a:pathLst>
                  <a:path w="6453" h="7716" extrusionOk="0">
                    <a:moveTo>
                      <a:pt x="1368" y="0"/>
                    </a:moveTo>
                    <a:cubicBezTo>
                      <a:pt x="1037" y="0"/>
                      <a:pt x="709" y="108"/>
                      <a:pt x="478" y="339"/>
                    </a:cubicBezTo>
                    <a:cubicBezTo>
                      <a:pt x="188" y="619"/>
                      <a:pt x="1" y="1003"/>
                      <a:pt x="1" y="1418"/>
                    </a:cubicBezTo>
                    <a:cubicBezTo>
                      <a:pt x="1" y="1822"/>
                      <a:pt x="105" y="2248"/>
                      <a:pt x="291" y="2611"/>
                    </a:cubicBezTo>
                    <a:cubicBezTo>
                      <a:pt x="582" y="3223"/>
                      <a:pt x="1049" y="3731"/>
                      <a:pt x="1536" y="4208"/>
                    </a:cubicBezTo>
                    <a:cubicBezTo>
                      <a:pt x="2905" y="5547"/>
                      <a:pt x="4431" y="6718"/>
                      <a:pt x="6079" y="7683"/>
                    </a:cubicBezTo>
                    <a:cubicBezTo>
                      <a:pt x="6117" y="7706"/>
                      <a:pt x="6156" y="7715"/>
                      <a:pt x="6193" y="7715"/>
                    </a:cubicBezTo>
                    <a:cubicBezTo>
                      <a:pt x="6333" y="7715"/>
                      <a:pt x="6453" y="7579"/>
                      <a:pt x="6411" y="7424"/>
                    </a:cubicBezTo>
                    <a:cubicBezTo>
                      <a:pt x="5685" y="4966"/>
                      <a:pt x="4814" y="2445"/>
                      <a:pt x="2905" y="743"/>
                    </a:cubicBezTo>
                    <a:cubicBezTo>
                      <a:pt x="2573" y="443"/>
                      <a:pt x="2190" y="163"/>
                      <a:pt x="1754" y="49"/>
                    </a:cubicBezTo>
                    <a:cubicBezTo>
                      <a:pt x="1629" y="17"/>
                      <a:pt x="1498" y="0"/>
                      <a:pt x="1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56"/>
              <p:cNvSpPr/>
              <p:nvPr/>
            </p:nvSpPr>
            <p:spPr>
              <a:xfrm>
                <a:off x="3377970" y="-3831209"/>
                <a:ext cx="327036" cy="269019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3473" extrusionOk="0">
                    <a:moveTo>
                      <a:pt x="73" y="1"/>
                    </a:moveTo>
                    <a:cubicBezTo>
                      <a:pt x="33" y="1"/>
                      <a:pt x="0" y="52"/>
                      <a:pt x="40" y="91"/>
                    </a:cubicBezTo>
                    <a:cubicBezTo>
                      <a:pt x="1336" y="1295"/>
                      <a:pt x="2695" y="2415"/>
                      <a:pt x="4116" y="3462"/>
                    </a:cubicBezTo>
                    <a:cubicBezTo>
                      <a:pt x="4127" y="3469"/>
                      <a:pt x="4138" y="3473"/>
                      <a:pt x="4147" y="3473"/>
                    </a:cubicBezTo>
                    <a:cubicBezTo>
                      <a:pt x="4193" y="3473"/>
                      <a:pt x="4221" y="3403"/>
                      <a:pt x="4178" y="3369"/>
                    </a:cubicBezTo>
                    <a:cubicBezTo>
                      <a:pt x="2758" y="2332"/>
                      <a:pt x="1398" y="1212"/>
                      <a:pt x="112" y="18"/>
                    </a:cubicBezTo>
                    <a:cubicBezTo>
                      <a:pt x="100" y="6"/>
                      <a:pt x="86" y="1"/>
                      <a:pt x="73" y="1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56"/>
              <p:cNvSpPr/>
              <p:nvPr/>
            </p:nvSpPr>
            <p:spPr>
              <a:xfrm>
                <a:off x="3463098" y="-3820752"/>
                <a:ext cx="224092" cy="1944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510" extrusionOk="0">
                    <a:moveTo>
                      <a:pt x="73" y="0"/>
                    </a:moveTo>
                    <a:cubicBezTo>
                      <a:pt x="33" y="0"/>
                      <a:pt x="1" y="52"/>
                      <a:pt x="40" y="91"/>
                    </a:cubicBezTo>
                    <a:cubicBezTo>
                      <a:pt x="901" y="941"/>
                      <a:pt x="1814" y="1750"/>
                      <a:pt x="2779" y="2497"/>
                    </a:cubicBezTo>
                    <a:cubicBezTo>
                      <a:pt x="2790" y="2506"/>
                      <a:pt x="2801" y="2510"/>
                      <a:pt x="2813" y="2510"/>
                    </a:cubicBezTo>
                    <a:cubicBezTo>
                      <a:pt x="2855" y="2510"/>
                      <a:pt x="2892" y="2458"/>
                      <a:pt x="2851" y="2425"/>
                    </a:cubicBezTo>
                    <a:cubicBezTo>
                      <a:pt x="1897" y="1678"/>
                      <a:pt x="974" y="869"/>
                      <a:pt x="113" y="18"/>
                    </a:cubicBezTo>
                    <a:cubicBezTo>
                      <a:pt x="100" y="6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56"/>
              <p:cNvSpPr/>
              <p:nvPr/>
            </p:nvSpPr>
            <p:spPr>
              <a:xfrm>
                <a:off x="3377815" y="-3459015"/>
                <a:ext cx="59257" cy="2037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63" extrusionOk="0">
                    <a:moveTo>
                      <a:pt x="204" y="0"/>
                    </a:moveTo>
                    <a:cubicBezTo>
                      <a:pt x="171" y="0"/>
                      <a:pt x="137" y="2"/>
                      <a:pt x="104" y="6"/>
                    </a:cubicBezTo>
                    <a:cubicBezTo>
                      <a:pt x="4" y="16"/>
                      <a:pt x="0" y="151"/>
                      <a:pt x="93" y="151"/>
                    </a:cubicBezTo>
                    <a:cubicBezTo>
                      <a:pt x="97" y="151"/>
                      <a:pt x="100" y="151"/>
                      <a:pt x="104" y="151"/>
                    </a:cubicBezTo>
                    <a:cubicBezTo>
                      <a:pt x="125" y="150"/>
                      <a:pt x="146" y="149"/>
                      <a:pt x="168" y="149"/>
                    </a:cubicBezTo>
                    <a:cubicBezTo>
                      <a:pt x="322" y="149"/>
                      <a:pt x="475" y="182"/>
                      <a:pt x="612" y="255"/>
                    </a:cubicBezTo>
                    <a:cubicBezTo>
                      <a:pt x="623" y="260"/>
                      <a:pt x="635" y="263"/>
                      <a:pt x="646" y="263"/>
                    </a:cubicBezTo>
                    <a:cubicBezTo>
                      <a:pt x="715" y="263"/>
                      <a:pt x="765" y="164"/>
                      <a:pt x="685" y="120"/>
                    </a:cubicBezTo>
                    <a:cubicBezTo>
                      <a:pt x="538" y="42"/>
                      <a:pt x="370" y="0"/>
                      <a:pt x="2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56"/>
              <p:cNvSpPr/>
              <p:nvPr/>
            </p:nvSpPr>
            <p:spPr>
              <a:xfrm>
                <a:off x="3322509" y="-3666530"/>
                <a:ext cx="73819" cy="256238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308" extrusionOk="0">
                    <a:moveTo>
                      <a:pt x="634" y="1"/>
                    </a:moveTo>
                    <a:cubicBezTo>
                      <a:pt x="597" y="1"/>
                      <a:pt x="564" y="24"/>
                      <a:pt x="569" y="71"/>
                    </a:cubicBezTo>
                    <a:cubicBezTo>
                      <a:pt x="641" y="693"/>
                      <a:pt x="694" y="1315"/>
                      <a:pt x="704" y="1949"/>
                    </a:cubicBezTo>
                    <a:cubicBezTo>
                      <a:pt x="714" y="2094"/>
                      <a:pt x="714" y="2249"/>
                      <a:pt x="714" y="2394"/>
                    </a:cubicBezTo>
                    <a:cubicBezTo>
                      <a:pt x="735" y="2498"/>
                      <a:pt x="714" y="2602"/>
                      <a:pt x="662" y="2705"/>
                    </a:cubicBezTo>
                    <a:cubicBezTo>
                      <a:pt x="569" y="2716"/>
                      <a:pt x="486" y="2747"/>
                      <a:pt x="403" y="2778"/>
                    </a:cubicBezTo>
                    <a:cubicBezTo>
                      <a:pt x="196" y="2861"/>
                      <a:pt x="71" y="3017"/>
                      <a:pt x="19" y="3214"/>
                    </a:cubicBezTo>
                    <a:cubicBezTo>
                      <a:pt x="0" y="3270"/>
                      <a:pt x="46" y="3308"/>
                      <a:pt x="92" y="3308"/>
                    </a:cubicBezTo>
                    <a:cubicBezTo>
                      <a:pt x="122" y="3308"/>
                      <a:pt x="152" y="3292"/>
                      <a:pt x="164" y="3256"/>
                    </a:cubicBezTo>
                    <a:cubicBezTo>
                      <a:pt x="226" y="3027"/>
                      <a:pt x="392" y="2924"/>
                      <a:pt x="611" y="2861"/>
                    </a:cubicBezTo>
                    <a:cubicBezTo>
                      <a:pt x="683" y="2841"/>
                      <a:pt x="766" y="2851"/>
                      <a:pt x="828" y="2788"/>
                    </a:cubicBezTo>
                    <a:cubicBezTo>
                      <a:pt x="952" y="2664"/>
                      <a:pt x="860" y="2218"/>
                      <a:pt x="860" y="2052"/>
                    </a:cubicBezTo>
                    <a:cubicBezTo>
                      <a:pt x="849" y="1388"/>
                      <a:pt x="797" y="734"/>
                      <a:pt x="714" y="71"/>
                    </a:cubicBezTo>
                    <a:cubicBezTo>
                      <a:pt x="709" y="24"/>
                      <a:pt x="670" y="1"/>
                      <a:pt x="6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56"/>
              <p:cNvSpPr/>
              <p:nvPr/>
            </p:nvSpPr>
            <p:spPr>
              <a:xfrm>
                <a:off x="3309031" y="-3468233"/>
                <a:ext cx="88227" cy="33308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430" extrusionOk="0">
                    <a:moveTo>
                      <a:pt x="682" y="1"/>
                    </a:moveTo>
                    <a:cubicBezTo>
                      <a:pt x="441" y="1"/>
                      <a:pt x="203" y="96"/>
                      <a:pt x="48" y="291"/>
                    </a:cubicBezTo>
                    <a:cubicBezTo>
                      <a:pt x="0" y="354"/>
                      <a:pt x="49" y="429"/>
                      <a:pt x="103" y="429"/>
                    </a:cubicBezTo>
                    <a:cubicBezTo>
                      <a:pt x="120" y="429"/>
                      <a:pt x="137" y="422"/>
                      <a:pt x="151" y="405"/>
                    </a:cubicBezTo>
                    <a:cubicBezTo>
                      <a:pt x="283" y="239"/>
                      <a:pt x="484" y="151"/>
                      <a:pt x="686" y="151"/>
                    </a:cubicBezTo>
                    <a:cubicBezTo>
                      <a:pt x="787" y="151"/>
                      <a:pt x="888" y="173"/>
                      <a:pt x="981" y="218"/>
                    </a:cubicBezTo>
                    <a:cubicBezTo>
                      <a:pt x="991" y="222"/>
                      <a:pt x="1001" y="223"/>
                      <a:pt x="1011" y="223"/>
                    </a:cubicBezTo>
                    <a:cubicBezTo>
                      <a:pt x="1089" y="223"/>
                      <a:pt x="1138" y="120"/>
                      <a:pt x="1064" y="83"/>
                    </a:cubicBezTo>
                    <a:cubicBezTo>
                      <a:pt x="944" y="29"/>
                      <a:pt x="813" y="1"/>
                      <a:pt x="68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56"/>
              <p:cNvSpPr/>
              <p:nvPr/>
            </p:nvSpPr>
            <p:spPr>
              <a:xfrm>
                <a:off x="3319953" y="-3708513"/>
                <a:ext cx="100466" cy="144618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86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66" y="613"/>
                      <a:pt x="405" y="1193"/>
                      <a:pt x="664" y="1764"/>
                    </a:cubicBezTo>
                    <a:cubicBezTo>
                      <a:pt x="694" y="1833"/>
                      <a:pt x="758" y="1867"/>
                      <a:pt x="823" y="1867"/>
                    </a:cubicBezTo>
                    <a:cubicBezTo>
                      <a:pt x="896" y="1867"/>
                      <a:pt x="969" y="1825"/>
                      <a:pt x="996" y="1744"/>
                    </a:cubicBezTo>
                    <a:cubicBezTo>
                      <a:pt x="1110" y="1422"/>
                      <a:pt x="1214" y="1101"/>
                      <a:pt x="1297" y="76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56"/>
              <p:cNvSpPr/>
              <p:nvPr/>
            </p:nvSpPr>
            <p:spPr>
              <a:xfrm>
                <a:off x="3315460" y="-3712153"/>
                <a:ext cx="109993" cy="151977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962" extrusionOk="0">
                    <a:moveTo>
                      <a:pt x="65" y="0"/>
                    </a:moveTo>
                    <a:cubicBezTo>
                      <a:pt x="35" y="0"/>
                      <a:pt x="0" y="25"/>
                      <a:pt x="6" y="69"/>
                    </a:cubicBezTo>
                    <a:cubicBezTo>
                      <a:pt x="110" y="431"/>
                      <a:pt x="234" y="784"/>
                      <a:pt x="370" y="1137"/>
                    </a:cubicBezTo>
                    <a:cubicBezTo>
                      <a:pt x="432" y="1293"/>
                      <a:pt x="504" y="1448"/>
                      <a:pt x="566" y="1604"/>
                    </a:cubicBezTo>
                    <a:cubicBezTo>
                      <a:pt x="608" y="1687"/>
                      <a:pt x="649" y="1863"/>
                      <a:pt x="743" y="1915"/>
                    </a:cubicBezTo>
                    <a:cubicBezTo>
                      <a:pt x="790" y="1941"/>
                      <a:pt x="852" y="1962"/>
                      <a:pt x="911" y="1962"/>
                    </a:cubicBezTo>
                    <a:cubicBezTo>
                      <a:pt x="971" y="1962"/>
                      <a:pt x="1028" y="1941"/>
                      <a:pt x="1064" y="1884"/>
                    </a:cubicBezTo>
                    <a:cubicBezTo>
                      <a:pt x="1251" y="1583"/>
                      <a:pt x="1324" y="1168"/>
                      <a:pt x="1407" y="826"/>
                    </a:cubicBezTo>
                    <a:cubicBezTo>
                      <a:pt x="1419" y="789"/>
                      <a:pt x="1388" y="763"/>
                      <a:pt x="1356" y="763"/>
                    </a:cubicBezTo>
                    <a:cubicBezTo>
                      <a:pt x="1334" y="763"/>
                      <a:pt x="1312" y="775"/>
                      <a:pt x="1303" y="805"/>
                    </a:cubicBezTo>
                    <a:cubicBezTo>
                      <a:pt x="1251" y="1012"/>
                      <a:pt x="1189" y="1210"/>
                      <a:pt x="1126" y="1417"/>
                    </a:cubicBezTo>
                    <a:cubicBezTo>
                      <a:pt x="1118" y="1459"/>
                      <a:pt x="1005" y="1843"/>
                      <a:pt x="862" y="1843"/>
                    </a:cubicBezTo>
                    <a:cubicBezTo>
                      <a:pt x="830" y="1843"/>
                      <a:pt x="797" y="1825"/>
                      <a:pt x="764" y="1780"/>
                    </a:cubicBezTo>
                    <a:cubicBezTo>
                      <a:pt x="702" y="1687"/>
                      <a:pt x="660" y="1542"/>
                      <a:pt x="608" y="1438"/>
                    </a:cubicBezTo>
                    <a:cubicBezTo>
                      <a:pt x="411" y="982"/>
                      <a:pt x="245" y="514"/>
                      <a:pt x="110" y="37"/>
                    </a:cubicBezTo>
                    <a:cubicBezTo>
                      <a:pt x="106" y="12"/>
                      <a:pt x="86" y="0"/>
                      <a:pt x="65" y="0"/>
                    </a:cubicBezTo>
                    <a:close/>
                  </a:path>
                </a:pathLst>
              </a:custGeom>
              <a:solidFill>
                <a:srgbClr val="88A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56"/>
              <p:cNvSpPr/>
              <p:nvPr/>
            </p:nvSpPr>
            <p:spPr>
              <a:xfrm>
                <a:off x="2936682" y="-4212311"/>
                <a:ext cx="108521" cy="10085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302" extrusionOk="0">
                    <a:moveTo>
                      <a:pt x="778" y="1"/>
                    </a:moveTo>
                    <a:lnTo>
                      <a:pt x="0" y="468"/>
                    </a:lnTo>
                    <a:lnTo>
                      <a:pt x="115" y="1204"/>
                    </a:lnTo>
                    <a:cubicBezTo>
                      <a:pt x="315" y="1269"/>
                      <a:pt x="524" y="1301"/>
                      <a:pt x="734" y="1301"/>
                    </a:cubicBezTo>
                    <a:cubicBezTo>
                      <a:pt x="860" y="1301"/>
                      <a:pt x="986" y="1289"/>
                      <a:pt x="1110" y="1266"/>
                    </a:cubicBezTo>
                    <a:cubicBezTo>
                      <a:pt x="1286" y="1235"/>
                      <a:pt x="1401" y="1069"/>
                      <a:pt x="1390" y="893"/>
                    </a:cubicBezTo>
                    <a:lnTo>
                      <a:pt x="1328" y="115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56"/>
              <p:cNvSpPr/>
              <p:nvPr/>
            </p:nvSpPr>
            <p:spPr>
              <a:xfrm>
                <a:off x="2887650" y="-4264596"/>
                <a:ext cx="174440" cy="209065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2699" extrusionOk="0">
                    <a:moveTo>
                      <a:pt x="1624" y="0"/>
                    </a:moveTo>
                    <a:cubicBezTo>
                      <a:pt x="1555" y="0"/>
                      <a:pt x="1486" y="10"/>
                      <a:pt x="1421" y="23"/>
                    </a:cubicBezTo>
                    <a:cubicBezTo>
                      <a:pt x="644" y="168"/>
                      <a:pt x="31" y="904"/>
                      <a:pt x="11" y="1682"/>
                    </a:cubicBezTo>
                    <a:cubicBezTo>
                      <a:pt x="1" y="2035"/>
                      <a:pt x="94" y="2377"/>
                      <a:pt x="218" y="2699"/>
                    </a:cubicBezTo>
                    <a:cubicBezTo>
                      <a:pt x="437" y="1914"/>
                      <a:pt x="1225" y="1368"/>
                      <a:pt x="2029" y="1368"/>
                    </a:cubicBezTo>
                    <a:cubicBezTo>
                      <a:pt x="2065" y="1368"/>
                      <a:pt x="2101" y="1369"/>
                      <a:pt x="2138" y="1371"/>
                    </a:cubicBezTo>
                    <a:lnTo>
                      <a:pt x="2168" y="1350"/>
                    </a:lnTo>
                    <a:cubicBezTo>
                      <a:pt x="2251" y="1101"/>
                      <a:pt x="2241" y="894"/>
                      <a:pt x="2210" y="676"/>
                    </a:cubicBezTo>
                    <a:cubicBezTo>
                      <a:pt x="2168" y="447"/>
                      <a:pt x="2096" y="198"/>
                      <a:pt x="1899" y="74"/>
                    </a:cubicBezTo>
                    <a:cubicBezTo>
                      <a:pt x="1819" y="19"/>
                      <a:pt x="1722" y="0"/>
                      <a:pt x="1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12" y="502686"/>
            <a:ext cx="4246470" cy="4273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57"/>
          <p:cNvSpPr txBox="1">
            <a:spLocks noGrp="1"/>
          </p:cNvSpPr>
          <p:nvPr>
            <p:ph type="title"/>
          </p:nvPr>
        </p:nvSpPr>
        <p:spPr>
          <a:xfrm>
            <a:off x="2391900" y="3181126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5" name="Google Shape;2785;p57"/>
          <p:cNvSpPr txBox="1">
            <a:spLocks noGrp="1"/>
          </p:cNvSpPr>
          <p:nvPr>
            <p:ph type="subTitle" idx="1"/>
          </p:nvPr>
        </p:nvSpPr>
        <p:spPr>
          <a:xfrm>
            <a:off x="713100" y="1511325"/>
            <a:ext cx="1917366" cy="9482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Trang viết bình luận </a:t>
            </a:r>
            <a:endParaRPr b="1" dirty="0"/>
          </a:p>
        </p:txBody>
      </p:sp>
      <p:grpSp>
        <p:nvGrpSpPr>
          <p:cNvPr id="2786" name="Google Shape;2786;p57"/>
          <p:cNvGrpSpPr/>
          <p:nvPr/>
        </p:nvGrpSpPr>
        <p:grpSpPr>
          <a:xfrm>
            <a:off x="7940542" y="228709"/>
            <a:ext cx="1035657" cy="1142956"/>
            <a:chOff x="6893000" y="3939400"/>
            <a:chExt cx="737175" cy="813550"/>
          </a:xfrm>
        </p:grpSpPr>
        <p:sp>
          <p:nvSpPr>
            <p:cNvPr id="2787" name="Google Shape;2787;p57"/>
            <p:cNvSpPr/>
            <p:nvPr/>
          </p:nvSpPr>
          <p:spPr>
            <a:xfrm>
              <a:off x="6893000" y="3939400"/>
              <a:ext cx="737175" cy="813550"/>
            </a:xfrm>
            <a:custGeom>
              <a:avLst/>
              <a:gdLst/>
              <a:ahLst/>
              <a:cxnLst/>
              <a:rect l="l" t="t" r="r" b="b"/>
              <a:pathLst>
                <a:path w="29487" h="32542" extrusionOk="0">
                  <a:moveTo>
                    <a:pt x="12538" y="5051"/>
                  </a:moveTo>
                  <a:cubicBezTo>
                    <a:pt x="14974" y="5051"/>
                    <a:pt x="18934" y="6668"/>
                    <a:pt x="20939" y="10397"/>
                  </a:cubicBezTo>
                  <a:cubicBezTo>
                    <a:pt x="20918" y="10418"/>
                    <a:pt x="20908" y="10439"/>
                    <a:pt x="20887" y="10460"/>
                  </a:cubicBezTo>
                  <a:lnTo>
                    <a:pt x="20624" y="10722"/>
                  </a:lnTo>
                  <a:cubicBezTo>
                    <a:pt x="19186" y="12182"/>
                    <a:pt x="17284" y="13547"/>
                    <a:pt x="15625" y="15185"/>
                  </a:cubicBezTo>
                  <a:cubicBezTo>
                    <a:pt x="15436" y="15363"/>
                    <a:pt x="15268" y="15563"/>
                    <a:pt x="15111" y="15762"/>
                  </a:cubicBezTo>
                  <a:cubicBezTo>
                    <a:pt x="14061" y="13967"/>
                    <a:pt x="13420" y="13211"/>
                    <a:pt x="13200" y="12749"/>
                  </a:cubicBezTo>
                  <a:cubicBezTo>
                    <a:pt x="12895" y="12119"/>
                    <a:pt x="13095" y="11520"/>
                    <a:pt x="13441" y="10817"/>
                  </a:cubicBezTo>
                  <a:cubicBezTo>
                    <a:pt x="13798" y="10113"/>
                    <a:pt x="13441" y="9273"/>
                    <a:pt x="13441" y="9273"/>
                  </a:cubicBezTo>
                  <a:cubicBezTo>
                    <a:pt x="13221" y="9535"/>
                    <a:pt x="12874" y="9777"/>
                    <a:pt x="12874" y="9777"/>
                  </a:cubicBezTo>
                  <a:cubicBezTo>
                    <a:pt x="13179" y="8895"/>
                    <a:pt x="12675" y="8212"/>
                    <a:pt x="12675" y="8212"/>
                  </a:cubicBezTo>
                  <a:cubicBezTo>
                    <a:pt x="11635" y="9493"/>
                    <a:pt x="9325" y="9714"/>
                    <a:pt x="8401" y="10134"/>
                  </a:cubicBezTo>
                  <a:cubicBezTo>
                    <a:pt x="7677" y="10460"/>
                    <a:pt x="7141" y="11237"/>
                    <a:pt x="6984" y="12024"/>
                  </a:cubicBezTo>
                  <a:cubicBezTo>
                    <a:pt x="6648" y="12077"/>
                    <a:pt x="6322" y="12192"/>
                    <a:pt x="6070" y="12371"/>
                  </a:cubicBezTo>
                  <a:cubicBezTo>
                    <a:pt x="5346" y="11877"/>
                    <a:pt x="4579" y="11352"/>
                    <a:pt x="3907" y="10848"/>
                  </a:cubicBezTo>
                  <a:cubicBezTo>
                    <a:pt x="5829" y="6805"/>
                    <a:pt x="10008" y="5051"/>
                    <a:pt x="12538" y="5051"/>
                  </a:cubicBezTo>
                  <a:close/>
                  <a:moveTo>
                    <a:pt x="22189" y="21138"/>
                  </a:moveTo>
                  <a:lnTo>
                    <a:pt x="22189" y="26515"/>
                  </a:lnTo>
                  <a:cubicBezTo>
                    <a:pt x="21685" y="26389"/>
                    <a:pt x="21191" y="26242"/>
                    <a:pt x="20729" y="26064"/>
                  </a:cubicBezTo>
                  <a:cubicBezTo>
                    <a:pt x="20708" y="26053"/>
                    <a:pt x="20687" y="26043"/>
                    <a:pt x="20666" y="26043"/>
                  </a:cubicBezTo>
                  <a:cubicBezTo>
                    <a:pt x="20540" y="25990"/>
                    <a:pt x="20414" y="25938"/>
                    <a:pt x="20288" y="25875"/>
                  </a:cubicBezTo>
                  <a:cubicBezTo>
                    <a:pt x="20183" y="25833"/>
                    <a:pt x="20078" y="25780"/>
                    <a:pt x="19984" y="25738"/>
                  </a:cubicBezTo>
                  <a:cubicBezTo>
                    <a:pt x="19942" y="25717"/>
                    <a:pt x="19900" y="25696"/>
                    <a:pt x="19868" y="25675"/>
                  </a:cubicBezTo>
                  <a:cubicBezTo>
                    <a:pt x="19364" y="25413"/>
                    <a:pt x="18923" y="25098"/>
                    <a:pt x="18608" y="24720"/>
                  </a:cubicBezTo>
                  <a:cubicBezTo>
                    <a:pt x="18535" y="24142"/>
                    <a:pt x="18387" y="23417"/>
                    <a:pt x="18177" y="22619"/>
                  </a:cubicBezTo>
                  <a:lnTo>
                    <a:pt x="18177" y="22619"/>
                  </a:lnTo>
                  <a:cubicBezTo>
                    <a:pt x="18218" y="22621"/>
                    <a:pt x="18259" y="22621"/>
                    <a:pt x="18299" y="22621"/>
                  </a:cubicBezTo>
                  <a:cubicBezTo>
                    <a:pt x="19797" y="22621"/>
                    <a:pt x="21207" y="21875"/>
                    <a:pt x="22189" y="21138"/>
                  </a:cubicBezTo>
                  <a:close/>
                  <a:moveTo>
                    <a:pt x="14334" y="26767"/>
                  </a:moveTo>
                  <a:cubicBezTo>
                    <a:pt x="14323" y="26799"/>
                    <a:pt x="14302" y="26830"/>
                    <a:pt x="14292" y="26862"/>
                  </a:cubicBezTo>
                  <a:lnTo>
                    <a:pt x="14029" y="26862"/>
                  </a:lnTo>
                  <a:cubicBezTo>
                    <a:pt x="14134" y="26788"/>
                    <a:pt x="14239" y="26767"/>
                    <a:pt x="14334" y="26767"/>
                  </a:cubicBezTo>
                  <a:close/>
                  <a:moveTo>
                    <a:pt x="17568" y="26809"/>
                  </a:moveTo>
                  <a:cubicBezTo>
                    <a:pt x="17579" y="26830"/>
                    <a:pt x="17589" y="26851"/>
                    <a:pt x="17600" y="26862"/>
                  </a:cubicBezTo>
                  <a:lnTo>
                    <a:pt x="17316" y="26862"/>
                  </a:lnTo>
                  <a:cubicBezTo>
                    <a:pt x="17411" y="26851"/>
                    <a:pt x="17495" y="26830"/>
                    <a:pt x="17568" y="26809"/>
                  </a:cubicBezTo>
                  <a:close/>
                  <a:moveTo>
                    <a:pt x="2888" y="19259"/>
                  </a:moveTo>
                  <a:cubicBezTo>
                    <a:pt x="3045" y="19836"/>
                    <a:pt x="3339" y="20708"/>
                    <a:pt x="3875" y="21264"/>
                  </a:cubicBezTo>
                  <a:cubicBezTo>
                    <a:pt x="3886" y="21264"/>
                    <a:pt x="3886" y="21275"/>
                    <a:pt x="3896" y="21285"/>
                  </a:cubicBezTo>
                  <a:cubicBezTo>
                    <a:pt x="3907" y="21285"/>
                    <a:pt x="3907" y="21296"/>
                    <a:pt x="3907" y="21296"/>
                  </a:cubicBezTo>
                  <a:cubicBezTo>
                    <a:pt x="3917" y="21296"/>
                    <a:pt x="3917" y="21296"/>
                    <a:pt x="3917" y="21306"/>
                  </a:cubicBezTo>
                  <a:cubicBezTo>
                    <a:pt x="3928" y="21306"/>
                    <a:pt x="3928" y="21306"/>
                    <a:pt x="3928" y="21317"/>
                  </a:cubicBezTo>
                  <a:cubicBezTo>
                    <a:pt x="3938" y="21317"/>
                    <a:pt x="3938" y="21317"/>
                    <a:pt x="3938" y="21327"/>
                  </a:cubicBezTo>
                  <a:cubicBezTo>
                    <a:pt x="3949" y="21327"/>
                    <a:pt x="3949" y="21327"/>
                    <a:pt x="3949" y="21338"/>
                  </a:cubicBezTo>
                  <a:cubicBezTo>
                    <a:pt x="3959" y="21338"/>
                    <a:pt x="3959" y="21338"/>
                    <a:pt x="3959" y="21348"/>
                  </a:cubicBezTo>
                  <a:cubicBezTo>
                    <a:pt x="3970" y="21348"/>
                    <a:pt x="3970" y="21359"/>
                    <a:pt x="3980" y="21359"/>
                  </a:cubicBezTo>
                  <a:lnTo>
                    <a:pt x="3980" y="21369"/>
                  </a:lnTo>
                  <a:cubicBezTo>
                    <a:pt x="3991" y="21369"/>
                    <a:pt x="3991" y="21380"/>
                    <a:pt x="4001" y="21380"/>
                  </a:cubicBezTo>
                  <a:cubicBezTo>
                    <a:pt x="4001" y="21380"/>
                    <a:pt x="4001" y="21390"/>
                    <a:pt x="4012" y="21390"/>
                  </a:cubicBezTo>
                  <a:lnTo>
                    <a:pt x="4022" y="21401"/>
                  </a:lnTo>
                  <a:lnTo>
                    <a:pt x="4033" y="21411"/>
                  </a:lnTo>
                  <a:cubicBezTo>
                    <a:pt x="4043" y="21411"/>
                    <a:pt x="4043" y="21422"/>
                    <a:pt x="4054" y="21432"/>
                  </a:cubicBezTo>
                  <a:cubicBezTo>
                    <a:pt x="4064" y="21443"/>
                    <a:pt x="4075" y="21443"/>
                    <a:pt x="4075" y="21453"/>
                  </a:cubicBezTo>
                  <a:lnTo>
                    <a:pt x="4085" y="21453"/>
                  </a:lnTo>
                  <a:cubicBezTo>
                    <a:pt x="4085" y="21464"/>
                    <a:pt x="4096" y="21464"/>
                    <a:pt x="4106" y="21474"/>
                  </a:cubicBezTo>
                  <a:cubicBezTo>
                    <a:pt x="4907" y="22179"/>
                    <a:pt x="6714" y="23334"/>
                    <a:pt x="8054" y="23334"/>
                  </a:cubicBezTo>
                  <a:cubicBezTo>
                    <a:pt x="8611" y="23334"/>
                    <a:pt x="9088" y="23134"/>
                    <a:pt x="9378" y="22619"/>
                  </a:cubicBezTo>
                  <a:cubicBezTo>
                    <a:pt x="9934" y="23701"/>
                    <a:pt x="10785" y="24762"/>
                    <a:pt x="12034" y="25612"/>
                  </a:cubicBezTo>
                  <a:cubicBezTo>
                    <a:pt x="12066" y="25644"/>
                    <a:pt x="12108" y="25665"/>
                    <a:pt x="12139" y="25686"/>
                  </a:cubicBezTo>
                  <a:cubicBezTo>
                    <a:pt x="12150" y="25696"/>
                    <a:pt x="12160" y="25696"/>
                    <a:pt x="12171" y="25707"/>
                  </a:cubicBezTo>
                  <a:lnTo>
                    <a:pt x="12265" y="25770"/>
                  </a:lnTo>
                  <a:cubicBezTo>
                    <a:pt x="12307" y="25791"/>
                    <a:pt x="12339" y="25812"/>
                    <a:pt x="12370" y="25833"/>
                  </a:cubicBezTo>
                  <a:cubicBezTo>
                    <a:pt x="12381" y="25843"/>
                    <a:pt x="12391" y="25843"/>
                    <a:pt x="12402" y="25854"/>
                  </a:cubicBezTo>
                  <a:cubicBezTo>
                    <a:pt x="12433" y="25875"/>
                    <a:pt x="12465" y="25896"/>
                    <a:pt x="12496" y="25906"/>
                  </a:cubicBezTo>
                  <a:cubicBezTo>
                    <a:pt x="12496" y="25917"/>
                    <a:pt x="12496" y="25917"/>
                    <a:pt x="12507" y="25917"/>
                  </a:cubicBezTo>
                  <a:cubicBezTo>
                    <a:pt x="12507" y="25917"/>
                    <a:pt x="12517" y="25927"/>
                    <a:pt x="12528" y="25927"/>
                  </a:cubicBezTo>
                  <a:lnTo>
                    <a:pt x="12433" y="25959"/>
                  </a:lnTo>
                  <a:cubicBezTo>
                    <a:pt x="12066" y="26106"/>
                    <a:pt x="11835" y="26484"/>
                    <a:pt x="11730" y="26862"/>
                  </a:cubicBezTo>
                  <a:lnTo>
                    <a:pt x="3865" y="26862"/>
                  </a:lnTo>
                  <a:cubicBezTo>
                    <a:pt x="3623" y="26862"/>
                    <a:pt x="3424" y="27030"/>
                    <a:pt x="3361" y="27240"/>
                  </a:cubicBezTo>
                  <a:lnTo>
                    <a:pt x="2888" y="27240"/>
                  </a:lnTo>
                  <a:lnTo>
                    <a:pt x="2888" y="24268"/>
                  </a:lnTo>
                  <a:lnTo>
                    <a:pt x="2888" y="19259"/>
                  </a:lnTo>
                  <a:close/>
                  <a:moveTo>
                    <a:pt x="12538" y="1"/>
                  </a:moveTo>
                  <a:cubicBezTo>
                    <a:pt x="12297" y="1"/>
                    <a:pt x="12097" y="200"/>
                    <a:pt x="12097" y="442"/>
                  </a:cubicBezTo>
                  <a:lnTo>
                    <a:pt x="12097" y="2342"/>
                  </a:lnTo>
                  <a:lnTo>
                    <a:pt x="12097" y="4180"/>
                  </a:lnTo>
                  <a:cubicBezTo>
                    <a:pt x="8958" y="4369"/>
                    <a:pt x="5115" y="6458"/>
                    <a:pt x="3203" y="10302"/>
                  </a:cubicBezTo>
                  <a:lnTo>
                    <a:pt x="3171" y="10271"/>
                  </a:lnTo>
                  <a:cubicBezTo>
                    <a:pt x="2688" y="9882"/>
                    <a:pt x="2216" y="9525"/>
                    <a:pt x="1838" y="9252"/>
                  </a:cubicBezTo>
                  <a:lnTo>
                    <a:pt x="1838" y="9241"/>
                  </a:lnTo>
                  <a:cubicBezTo>
                    <a:pt x="1827" y="9241"/>
                    <a:pt x="1806" y="9231"/>
                    <a:pt x="1796" y="9220"/>
                  </a:cubicBezTo>
                  <a:cubicBezTo>
                    <a:pt x="1796" y="9220"/>
                    <a:pt x="1796" y="9210"/>
                    <a:pt x="1785" y="9210"/>
                  </a:cubicBezTo>
                  <a:cubicBezTo>
                    <a:pt x="1775" y="9199"/>
                    <a:pt x="1764" y="9199"/>
                    <a:pt x="1754" y="9189"/>
                  </a:cubicBezTo>
                  <a:lnTo>
                    <a:pt x="1743" y="9178"/>
                  </a:lnTo>
                  <a:cubicBezTo>
                    <a:pt x="1733" y="9178"/>
                    <a:pt x="1722" y="9168"/>
                    <a:pt x="1712" y="9157"/>
                  </a:cubicBezTo>
                  <a:lnTo>
                    <a:pt x="1701" y="9157"/>
                  </a:lnTo>
                  <a:lnTo>
                    <a:pt x="1670" y="9126"/>
                  </a:lnTo>
                  <a:cubicBezTo>
                    <a:pt x="1659" y="9115"/>
                    <a:pt x="1638" y="9105"/>
                    <a:pt x="1628" y="9105"/>
                  </a:cubicBezTo>
                  <a:lnTo>
                    <a:pt x="1628" y="9094"/>
                  </a:lnTo>
                  <a:cubicBezTo>
                    <a:pt x="1586" y="9073"/>
                    <a:pt x="1554" y="9042"/>
                    <a:pt x="1512" y="9021"/>
                  </a:cubicBezTo>
                  <a:cubicBezTo>
                    <a:pt x="1502" y="9010"/>
                    <a:pt x="1491" y="9010"/>
                    <a:pt x="1481" y="9000"/>
                  </a:cubicBezTo>
                  <a:cubicBezTo>
                    <a:pt x="1481" y="9000"/>
                    <a:pt x="1470" y="9000"/>
                    <a:pt x="1470" y="8989"/>
                  </a:cubicBezTo>
                  <a:cubicBezTo>
                    <a:pt x="1460" y="8989"/>
                    <a:pt x="1449" y="8979"/>
                    <a:pt x="1449" y="8979"/>
                  </a:cubicBezTo>
                  <a:cubicBezTo>
                    <a:pt x="1439" y="8979"/>
                    <a:pt x="1439" y="8968"/>
                    <a:pt x="1439" y="8968"/>
                  </a:cubicBezTo>
                  <a:cubicBezTo>
                    <a:pt x="1428" y="8968"/>
                    <a:pt x="1418" y="8958"/>
                    <a:pt x="1407" y="8958"/>
                  </a:cubicBezTo>
                  <a:cubicBezTo>
                    <a:pt x="1407" y="8958"/>
                    <a:pt x="1407" y="8947"/>
                    <a:pt x="1397" y="8947"/>
                  </a:cubicBezTo>
                  <a:cubicBezTo>
                    <a:pt x="1397" y="8947"/>
                    <a:pt x="1386" y="8937"/>
                    <a:pt x="1376" y="8937"/>
                  </a:cubicBezTo>
                  <a:cubicBezTo>
                    <a:pt x="1376" y="8937"/>
                    <a:pt x="1376" y="8926"/>
                    <a:pt x="1365" y="8926"/>
                  </a:cubicBezTo>
                  <a:cubicBezTo>
                    <a:pt x="1365" y="8926"/>
                    <a:pt x="1355" y="8916"/>
                    <a:pt x="1344" y="8916"/>
                  </a:cubicBezTo>
                  <a:lnTo>
                    <a:pt x="1334" y="8905"/>
                  </a:lnTo>
                  <a:cubicBezTo>
                    <a:pt x="1334" y="8905"/>
                    <a:pt x="1323" y="8905"/>
                    <a:pt x="1323" y="8895"/>
                  </a:cubicBezTo>
                  <a:lnTo>
                    <a:pt x="1313" y="8895"/>
                  </a:lnTo>
                  <a:cubicBezTo>
                    <a:pt x="1302" y="8884"/>
                    <a:pt x="1302" y="8884"/>
                    <a:pt x="1292" y="8884"/>
                  </a:cubicBezTo>
                  <a:cubicBezTo>
                    <a:pt x="1281" y="8874"/>
                    <a:pt x="1281" y="8874"/>
                    <a:pt x="1271" y="8874"/>
                  </a:cubicBezTo>
                  <a:lnTo>
                    <a:pt x="1271" y="8863"/>
                  </a:lnTo>
                  <a:cubicBezTo>
                    <a:pt x="1260" y="8863"/>
                    <a:pt x="1260" y="8863"/>
                    <a:pt x="1250" y="8853"/>
                  </a:cubicBezTo>
                  <a:lnTo>
                    <a:pt x="1239" y="8853"/>
                  </a:lnTo>
                  <a:lnTo>
                    <a:pt x="1229" y="8842"/>
                  </a:lnTo>
                  <a:lnTo>
                    <a:pt x="1218" y="8842"/>
                  </a:lnTo>
                  <a:cubicBezTo>
                    <a:pt x="1208" y="8832"/>
                    <a:pt x="1208" y="8832"/>
                    <a:pt x="1197" y="8832"/>
                  </a:cubicBezTo>
                  <a:cubicBezTo>
                    <a:pt x="1197" y="8832"/>
                    <a:pt x="1197" y="8821"/>
                    <a:pt x="1187" y="8821"/>
                  </a:cubicBezTo>
                  <a:cubicBezTo>
                    <a:pt x="1187" y="8821"/>
                    <a:pt x="1176" y="8821"/>
                    <a:pt x="1176" y="8811"/>
                  </a:cubicBezTo>
                  <a:lnTo>
                    <a:pt x="1166" y="8811"/>
                  </a:lnTo>
                  <a:cubicBezTo>
                    <a:pt x="1166" y="8811"/>
                    <a:pt x="1155" y="8811"/>
                    <a:pt x="1155" y="8800"/>
                  </a:cubicBezTo>
                  <a:lnTo>
                    <a:pt x="1145" y="8800"/>
                  </a:lnTo>
                  <a:cubicBezTo>
                    <a:pt x="1134" y="8800"/>
                    <a:pt x="1134" y="8790"/>
                    <a:pt x="1124" y="8790"/>
                  </a:cubicBezTo>
                  <a:cubicBezTo>
                    <a:pt x="1113" y="8790"/>
                    <a:pt x="1113" y="8790"/>
                    <a:pt x="1113" y="8779"/>
                  </a:cubicBezTo>
                  <a:lnTo>
                    <a:pt x="1092" y="8779"/>
                  </a:lnTo>
                  <a:cubicBezTo>
                    <a:pt x="1092" y="8779"/>
                    <a:pt x="1082" y="8779"/>
                    <a:pt x="1082" y="8769"/>
                  </a:cubicBezTo>
                  <a:lnTo>
                    <a:pt x="1061" y="8769"/>
                  </a:lnTo>
                  <a:cubicBezTo>
                    <a:pt x="1061" y="8758"/>
                    <a:pt x="1050" y="8758"/>
                    <a:pt x="1050" y="8758"/>
                  </a:cubicBezTo>
                  <a:lnTo>
                    <a:pt x="1029" y="8758"/>
                  </a:lnTo>
                  <a:lnTo>
                    <a:pt x="1019" y="8748"/>
                  </a:lnTo>
                  <a:lnTo>
                    <a:pt x="966" y="8748"/>
                  </a:lnTo>
                  <a:cubicBezTo>
                    <a:pt x="819" y="8811"/>
                    <a:pt x="0" y="10397"/>
                    <a:pt x="504" y="12749"/>
                  </a:cubicBezTo>
                  <a:cubicBezTo>
                    <a:pt x="504" y="12770"/>
                    <a:pt x="504" y="12791"/>
                    <a:pt x="515" y="12801"/>
                  </a:cubicBezTo>
                  <a:cubicBezTo>
                    <a:pt x="515" y="12843"/>
                    <a:pt x="525" y="12875"/>
                    <a:pt x="536" y="12906"/>
                  </a:cubicBezTo>
                  <a:cubicBezTo>
                    <a:pt x="546" y="12938"/>
                    <a:pt x="557" y="12969"/>
                    <a:pt x="557" y="13001"/>
                  </a:cubicBezTo>
                  <a:cubicBezTo>
                    <a:pt x="756" y="13725"/>
                    <a:pt x="1082" y="14135"/>
                    <a:pt x="1208" y="14282"/>
                  </a:cubicBezTo>
                  <a:cubicBezTo>
                    <a:pt x="1187" y="14303"/>
                    <a:pt x="1176" y="14345"/>
                    <a:pt x="1208" y="14376"/>
                  </a:cubicBezTo>
                  <a:cubicBezTo>
                    <a:pt x="1218" y="14397"/>
                    <a:pt x="1239" y="14429"/>
                    <a:pt x="1260" y="14450"/>
                  </a:cubicBezTo>
                  <a:cubicBezTo>
                    <a:pt x="1239" y="14744"/>
                    <a:pt x="1218" y="15542"/>
                    <a:pt x="1344" y="16287"/>
                  </a:cubicBezTo>
                  <a:cubicBezTo>
                    <a:pt x="1397" y="16571"/>
                    <a:pt x="1470" y="16854"/>
                    <a:pt x="1586" y="17096"/>
                  </a:cubicBezTo>
                  <a:cubicBezTo>
                    <a:pt x="1712" y="17358"/>
                    <a:pt x="1859" y="17600"/>
                    <a:pt x="2006" y="17810"/>
                  </a:cubicBezTo>
                  <a:lnTo>
                    <a:pt x="2006" y="24751"/>
                  </a:lnTo>
                  <a:lnTo>
                    <a:pt x="2006" y="27681"/>
                  </a:lnTo>
                  <a:cubicBezTo>
                    <a:pt x="2006" y="27922"/>
                    <a:pt x="2205" y="28122"/>
                    <a:pt x="2447" y="28122"/>
                  </a:cubicBezTo>
                  <a:lnTo>
                    <a:pt x="3350" y="28122"/>
                  </a:lnTo>
                  <a:cubicBezTo>
                    <a:pt x="3413" y="28342"/>
                    <a:pt x="3623" y="28510"/>
                    <a:pt x="3865" y="28510"/>
                  </a:cubicBezTo>
                  <a:lnTo>
                    <a:pt x="18513" y="28510"/>
                  </a:lnTo>
                  <a:cubicBezTo>
                    <a:pt x="19091" y="29403"/>
                    <a:pt x="19847" y="30327"/>
                    <a:pt x="20792" y="31041"/>
                  </a:cubicBezTo>
                  <a:cubicBezTo>
                    <a:pt x="22090" y="32022"/>
                    <a:pt x="23365" y="32541"/>
                    <a:pt x="24173" y="32541"/>
                  </a:cubicBezTo>
                  <a:cubicBezTo>
                    <a:pt x="24705" y="32541"/>
                    <a:pt x="25034" y="32316"/>
                    <a:pt x="25034" y="31849"/>
                  </a:cubicBezTo>
                  <a:cubicBezTo>
                    <a:pt x="25034" y="31576"/>
                    <a:pt x="24919" y="31219"/>
                    <a:pt x="24667" y="30778"/>
                  </a:cubicBezTo>
                  <a:lnTo>
                    <a:pt x="24667" y="30778"/>
                  </a:lnTo>
                  <a:cubicBezTo>
                    <a:pt x="24667" y="30778"/>
                    <a:pt x="25765" y="31262"/>
                    <a:pt x="26483" y="31262"/>
                  </a:cubicBezTo>
                  <a:cubicBezTo>
                    <a:pt x="26699" y="31262"/>
                    <a:pt x="26880" y="31218"/>
                    <a:pt x="26987" y="31104"/>
                  </a:cubicBezTo>
                  <a:cubicBezTo>
                    <a:pt x="27460" y="30600"/>
                    <a:pt x="26725" y="29697"/>
                    <a:pt x="25937" y="29235"/>
                  </a:cubicBezTo>
                  <a:lnTo>
                    <a:pt x="25937" y="29235"/>
                  </a:lnTo>
                  <a:cubicBezTo>
                    <a:pt x="25937" y="29235"/>
                    <a:pt x="26126" y="29266"/>
                    <a:pt x="26410" y="29298"/>
                  </a:cubicBezTo>
                  <a:cubicBezTo>
                    <a:pt x="26620" y="29319"/>
                    <a:pt x="26882" y="29340"/>
                    <a:pt x="27155" y="29340"/>
                  </a:cubicBezTo>
                  <a:cubicBezTo>
                    <a:pt x="27764" y="29340"/>
                    <a:pt x="28436" y="29256"/>
                    <a:pt x="28783" y="28930"/>
                  </a:cubicBezTo>
                  <a:cubicBezTo>
                    <a:pt x="29486" y="28248"/>
                    <a:pt x="28552" y="27628"/>
                    <a:pt x="26525" y="27282"/>
                  </a:cubicBezTo>
                  <a:cubicBezTo>
                    <a:pt x="25654" y="27135"/>
                    <a:pt x="24373" y="26977"/>
                    <a:pt x="23071" y="26715"/>
                  </a:cubicBezTo>
                  <a:lnTo>
                    <a:pt x="23071" y="20393"/>
                  </a:lnTo>
                  <a:cubicBezTo>
                    <a:pt x="23071" y="20393"/>
                    <a:pt x="23071" y="20382"/>
                    <a:pt x="23081" y="20382"/>
                  </a:cubicBezTo>
                  <a:cubicBezTo>
                    <a:pt x="23081" y="20372"/>
                    <a:pt x="23092" y="20372"/>
                    <a:pt x="23102" y="20361"/>
                  </a:cubicBezTo>
                  <a:cubicBezTo>
                    <a:pt x="23102" y="20361"/>
                    <a:pt x="23102" y="20351"/>
                    <a:pt x="23113" y="20351"/>
                  </a:cubicBezTo>
                  <a:cubicBezTo>
                    <a:pt x="23113" y="20340"/>
                    <a:pt x="23123" y="20340"/>
                    <a:pt x="23134" y="20330"/>
                  </a:cubicBezTo>
                  <a:lnTo>
                    <a:pt x="23144" y="20319"/>
                  </a:lnTo>
                  <a:lnTo>
                    <a:pt x="23176" y="20288"/>
                  </a:lnTo>
                  <a:cubicBezTo>
                    <a:pt x="23176" y="20288"/>
                    <a:pt x="23176" y="20277"/>
                    <a:pt x="23186" y="20277"/>
                  </a:cubicBezTo>
                  <a:cubicBezTo>
                    <a:pt x="23186" y="20267"/>
                    <a:pt x="23197" y="20267"/>
                    <a:pt x="23197" y="20256"/>
                  </a:cubicBezTo>
                  <a:cubicBezTo>
                    <a:pt x="23207" y="20256"/>
                    <a:pt x="23207" y="20256"/>
                    <a:pt x="23207" y="20246"/>
                  </a:cubicBezTo>
                  <a:cubicBezTo>
                    <a:pt x="23218" y="20246"/>
                    <a:pt x="23218" y="20235"/>
                    <a:pt x="23228" y="20235"/>
                  </a:cubicBezTo>
                  <a:cubicBezTo>
                    <a:pt x="23228" y="20225"/>
                    <a:pt x="23239" y="20225"/>
                    <a:pt x="23239" y="20214"/>
                  </a:cubicBezTo>
                  <a:cubicBezTo>
                    <a:pt x="23249" y="20214"/>
                    <a:pt x="23249" y="20204"/>
                    <a:pt x="23249" y="20204"/>
                  </a:cubicBezTo>
                  <a:cubicBezTo>
                    <a:pt x="23260" y="20193"/>
                    <a:pt x="23270" y="20183"/>
                    <a:pt x="23281" y="20183"/>
                  </a:cubicBezTo>
                  <a:cubicBezTo>
                    <a:pt x="23281" y="20172"/>
                    <a:pt x="23281" y="20172"/>
                    <a:pt x="23291" y="20162"/>
                  </a:cubicBezTo>
                  <a:lnTo>
                    <a:pt x="23302" y="20151"/>
                  </a:lnTo>
                  <a:cubicBezTo>
                    <a:pt x="23302" y="20141"/>
                    <a:pt x="23312" y="20141"/>
                    <a:pt x="23312" y="20141"/>
                  </a:cubicBezTo>
                  <a:cubicBezTo>
                    <a:pt x="23312" y="20130"/>
                    <a:pt x="23323" y="20130"/>
                    <a:pt x="23323" y="20120"/>
                  </a:cubicBezTo>
                  <a:cubicBezTo>
                    <a:pt x="23333" y="20120"/>
                    <a:pt x="23333" y="20120"/>
                    <a:pt x="23333" y="20109"/>
                  </a:cubicBezTo>
                  <a:cubicBezTo>
                    <a:pt x="23344" y="20099"/>
                    <a:pt x="23354" y="20099"/>
                    <a:pt x="23354" y="20088"/>
                  </a:cubicBezTo>
                  <a:cubicBezTo>
                    <a:pt x="23354" y="20088"/>
                    <a:pt x="23365" y="20088"/>
                    <a:pt x="23365" y="20078"/>
                  </a:cubicBezTo>
                  <a:cubicBezTo>
                    <a:pt x="23365" y="20078"/>
                    <a:pt x="23375" y="20067"/>
                    <a:pt x="23375" y="20057"/>
                  </a:cubicBezTo>
                  <a:lnTo>
                    <a:pt x="23386" y="20057"/>
                  </a:lnTo>
                  <a:cubicBezTo>
                    <a:pt x="23396" y="20046"/>
                    <a:pt x="23396" y="20046"/>
                    <a:pt x="23396" y="20036"/>
                  </a:cubicBezTo>
                  <a:cubicBezTo>
                    <a:pt x="23407" y="20036"/>
                    <a:pt x="23407" y="20025"/>
                    <a:pt x="23407" y="20025"/>
                  </a:cubicBezTo>
                  <a:cubicBezTo>
                    <a:pt x="23417" y="20025"/>
                    <a:pt x="23417" y="20015"/>
                    <a:pt x="23417" y="20015"/>
                  </a:cubicBezTo>
                  <a:lnTo>
                    <a:pt x="23428" y="20004"/>
                  </a:lnTo>
                  <a:lnTo>
                    <a:pt x="23428" y="19994"/>
                  </a:lnTo>
                  <a:lnTo>
                    <a:pt x="23438" y="19994"/>
                  </a:lnTo>
                  <a:cubicBezTo>
                    <a:pt x="23438" y="19994"/>
                    <a:pt x="23438" y="19983"/>
                    <a:pt x="23449" y="19983"/>
                  </a:cubicBezTo>
                  <a:lnTo>
                    <a:pt x="23449" y="19973"/>
                  </a:lnTo>
                  <a:lnTo>
                    <a:pt x="23459" y="19962"/>
                  </a:lnTo>
                  <a:lnTo>
                    <a:pt x="23470" y="19952"/>
                  </a:lnTo>
                  <a:cubicBezTo>
                    <a:pt x="23470" y="19952"/>
                    <a:pt x="23470" y="19941"/>
                    <a:pt x="23480" y="19941"/>
                  </a:cubicBezTo>
                  <a:lnTo>
                    <a:pt x="23480" y="19931"/>
                  </a:lnTo>
                  <a:lnTo>
                    <a:pt x="23501" y="19910"/>
                  </a:lnTo>
                  <a:cubicBezTo>
                    <a:pt x="23512" y="19899"/>
                    <a:pt x="23512" y="19878"/>
                    <a:pt x="23522" y="19868"/>
                  </a:cubicBezTo>
                  <a:cubicBezTo>
                    <a:pt x="24005" y="19164"/>
                    <a:pt x="24058" y="18282"/>
                    <a:pt x="24058" y="17925"/>
                  </a:cubicBezTo>
                  <a:lnTo>
                    <a:pt x="24058" y="17883"/>
                  </a:lnTo>
                  <a:cubicBezTo>
                    <a:pt x="24079" y="17862"/>
                    <a:pt x="24100" y="17841"/>
                    <a:pt x="24110" y="17820"/>
                  </a:cubicBezTo>
                  <a:cubicBezTo>
                    <a:pt x="24142" y="17778"/>
                    <a:pt x="24131" y="17736"/>
                    <a:pt x="24100" y="17705"/>
                  </a:cubicBezTo>
                  <a:cubicBezTo>
                    <a:pt x="24100" y="17705"/>
                    <a:pt x="24089" y="17705"/>
                    <a:pt x="24089" y="17694"/>
                  </a:cubicBezTo>
                  <a:cubicBezTo>
                    <a:pt x="24205" y="17442"/>
                    <a:pt x="24583" y="16539"/>
                    <a:pt x="24614" y="15741"/>
                  </a:cubicBezTo>
                  <a:lnTo>
                    <a:pt x="24614" y="15699"/>
                  </a:lnTo>
                  <a:cubicBezTo>
                    <a:pt x="24625" y="14891"/>
                    <a:pt x="24299" y="13589"/>
                    <a:pt x="24194" y="13221"/>
                  </a:cubicBezTo>
                  <a:cubicBezTo>
                    <a:pt x="24215" y="13211"/>
                    <a:pt x="24226" y="13190"/>
                    <a:pt x="24236" y="13169"/>
                  </a:cubicBezTo>
                  <a:cubicBezTo>
                    <a:pt x="24257" y="13137"/>
                    <a:pt x="24247" y="13095"/>
                    <a:pt x="24226" y="13074"/>
                  </a:cubicBezTo>
                  <a:cubicBezTo>
                    <a:pt x="24331" y="12927"/>
                    <a:pt x="24604" y="12528"/>
                    <a:pt x="24751" y="11877"/>
                  </a:cubicBezTo>
                  <a:cubicBezTo>
                    <a:pt x="24761" y="11814"/>
                    <a:pt x="24782" y="11741"/>
                    <a:pt x="24793" y="11657"/>
                  </a:cubicBezTo>
                  <a:cubicBezTo>
                    <a:pt x="24803" y="11604"/>
                    <a:pt x="24803" y="11531"/>
                    <a:pt x="24803" y="11457"/>
                  </a:cubicBezTo>
                  <a:cubicBezTo>
                    <a:pt x="24803" y="10397"/>
                    <a:pt x="23984" y="7918"/>
                    <a:pt x="23659" y="7498"/>
                  </a:cubicBezTo>
                  <a:cubicBezTo>
                    <a:pt x="23648" y="7477"/>
                    <a:pt x="23627" y="7456"/>
                    <a:pt x="23617" y="7445"/>
                  </a:cubicBezTo>
                  <a:lnTo>
                    <a:pt x="23606" y="7435"/>
                  </a:lnTo>
                  <a:lnTo>
                    <a:pt x="23543" y="7435"/>
                  </a:lnTo>
                  <a:cubicBezTo>
                    <a:pt x="23533" y="7435"/>
                    <a:pt x="23533" y="7435"/>
                    <a:pt x="23533" y="7445"/>
                  </a:cubicBezTo>
                  <a:lnTo>
                    <a:pt x="23512" y="7445"/>
                  </a:lnTo>
                  <a:lnTo>
                    <a:pt x="23512" y="7456"/>
                  </a:lnTo>
                  <a:lnTo>
                    <a:pt x="23491" y="7456"/>
                  </a:lnTo>
                  <a:lnTo>
                    <a:pt x="23491" y="7466"/>
                  </a:lnTo>
                  <a:cubicBezTo>
                    <a:pt x="23480" y="7466"/>
                    <a:pt x="23480" y="7466"/>
                    <a:pt x="23470" y="7477"/>
                  </a:cubicBezTo>
                  <a:cubicBezTo>
                    <a:pt x="23470" y="7477"/>
                    <a:pt x="23459" y="7477"/>
                    <a:pt x="23459" y="7487"/>
                  </a:cubicBezTo>
                  <a:lnTo>
                    <a:pt x="23449" y="7487"/>
                  </a:lnTo>
                  <a:cubicBezTo>
                    <a:pt x="23449" y="7498"/>
                    <a:pt x="23438" y="7498"/>
                    <a:pt x="23438" y="7498"/>
                  </a:cubicBezTo>
                  <a:lnTo>
                    <a:pt x="23428" y="7508"/>
                  </a:lnTo>
                  <a:lnTo>
                    <a:pt x="23417" y="7519"/>
                  </a:lnTo>
                  <a:lnTo>
                    <a:pt x="23407" y="7519"/>
                  </a:lnTo>
                  <a:cubicBezTo>
                    <a:pt x="23407" y="7529"/>
                    <a:pt x="23396" y="7540"/>
                    <a:pt x="23386" y="7540"/>
                  </a:cubicBezTo>
                  <a:lnTo>
                    <a:pt x="23386" y="7550"/>
                  </a:lnTo>
                  <a:cubicBezTo>
                    <a:pt x="23375" y="7550"/>
                    <a:pt x="23375" y="7561"/>
                    <a:pt x="23365" y="7561"/>
                  </a:cubicBezTo>
                  <a:lnTo>
                    <a:pt x="23365" y="7571"/>
                  </a:lnTo>
                  <a:cubicBezTo>
                    <a:pt x="23354" y="7571"/>
                    <a:pt x="23344" y="7582"/>
                    <a:pt x="23344" y="7582"/>
                  </a:cubicBezTo>
                  <a:cubicBezTo>
                    <a:pt x="23344" y="7592"/>
                    <a:pt x="23333" y="7592"/>
                    <a:pt x="23333" y="7592"/>
                  </a:cubicBezTo>
                  <a:cubicBezTo>
                    <a:pt x="23333" y="7603"/>
                    <a:pt x="23323" y="7603"/>
                    <a:pt x="23312" y="7613"/>
                  </a:cubicBezTo>
                  <a:lnTo>
                    <a:pt x="23291" y="7634"/>
                  </a:lnTo>
                  <a:cubicBezTo>
                    <a:pt x="23291" y="7645"/>
                    <a:pt x="23281" y="7645"/>
                    <a:pt x="23281" y="7645"/>
                  </a:cubicBezTo>
                  <a:cubicBezTo>
                    <a:pt x="23281" y="7655"/>
                    <a:pt x="23270" y="7666"/>
                    <a:pt x="23260" y="7666"/>
                  </a:cubicBezTo>
                  <a:lnTo>
                    <a:pt x="23260" y="7676"/>
                  </a:lnTo>
                  <a:cubicBezTo>
                    <a:pt x="23239" y="7697"/>
                    <a:pt x="23218" y="7708"/>
                    <a:pt x="23197" y="7729"/>
                  </a:cubicBezTo>
                  <a:lnTo>
                    <a:pt x="23197" y="7739"/>
                  </a:lnTo>
                  <a:cubicBezTo>
                    <a:pt x="22976" y="7981"/>
                    <a:pt x="22672" y="8369"/>
                    <a:pt x="22294" y="8832"/>
                  </a:cubicBezTo>
                  <a:cubicBezTo>
                    <a:pt x="22126" y="9031"/>
                    <a:pt x="21947" y="9252"/>
                    <a:pt x="21758" y="9483"/>
                  </a:cubicBezTo>
                  <a:cubicBezTo>
                    <a:pt x="21685" y="9556"/>
                    <a:pt x="21622" y="9630"/>
                    <a:pt x="21559" y="9714"/>
                  </a:cubicBezTo>
                  <a:cubicBezTo>
                    <a:pt x="19564" y="6248"/>
                    <a:pt x="15951" y="4358"/>
                    <a:pt x="12979" y="4180"/>
                  </a:cubicBezTo>
                  <a:lnTo>
                    <a:pt x="12979" y="1870"/>
                  </a:lnTo>
                  <a:lnTo>
                    <a:pt x="12979" y="442"/>
                  </a:lnTo>
                  <a:cubicBezTo>
                    <a:pt x="12979" y="200"/>
                    <a:pt x="12780" y="1"/>
                    <a:pt x="12538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8" name="Google Shape;2788;p57"/>
            <p:cNvGrpSpPr/>
            <p:nvPr/>
          </p:nvGrpSpPr>
          <p:grpSpPr>
            <a:xfrm>
              <a:off x="6893125" y="3939400"/>
              <a:ext cx="736925" cy="813525"/>
              <a:chOff x="6893125" y="3939400"/>
              <a:chExt cx="736925" cy="813525"/>
            </a:xfrm>
          </p:grpSpPr>
          <p:sp>
            <p:nvSpPr>
              <p:cNvPr id="2789" name="Google Shape;2789;p57"/>
              <p:cNvSpPr/>
              <p:nvPr/>
            </p:nvSpPr>
            <p:spPr>
              <a:xfrm>
                <a:off x="7314325" y="4536025"/>
                <a:ext cx="315725" cy="216900"/>
              </a:xfrm>
              <a:custGeom>
                <a:avLst/>
                <a:gdLst/>
                <a:ahLst/>
                <a:cxnLst/>
                <a:rect l="l" t="t" r="r" b="b"/>
                <a:pathLst>
                  <a:path w="12629" h="8676" extrusionOk="0">
                    <a:moveTo>
                      <a:pt x="581" y="1"/>
                    </a:moveTo>
                    <a:cubicBezTo>
                      <a:pt x="64" y="1"/>
                      <a:pt x="1" y="907"/>
                      <a:pt x="154" y="1569"/>
                    </a:cubicBezTo>
                    <a:cubicBezTo>
                      <a:pt x="154" y="1569"/>
                      <a:pt x="1298" y="5181"/>
                      <a:pt x="3944" y="7176"/>
                    </a:cubicBezTo>
                    <a:cubicBezTo>
                      <a:pt x="5237" y="8154"/>
                      <a:pt x="6511" y="8675"/>
                      <a:pt x="7319" y="8675"/>
                    </a:cubicBezTo>
                    <a:cubicBezTo>
                      <a:pt x="8159" y="8675"/>
                      <a:pt x="8494" y="8112"/>
                      <a:pt x="7820" y="6913"/>
                    </a:cubicBezTo>
                    <a:lnTo>
                      <a:pt x="7820" y="6913"/>
                    </a:lnTo>
                    <a:cubicBezTo>
                      <a:pt x="7820" y="6913"/>
                      <a:pt x="8911" y="7397"/>
                      <a:pt x="9631" y="7397"/>
                    </a:cubicBezTo>
                    <a:cubicBezTo>
                      <a:pt x="9848" y="7397"/>
                      <a:pt x="10031" y="7353"/>
                      <a:pt x="10140" y="7239"/>
                    </a:cubicBezTo>
                    <a:cubicBezTo>
                      <a:pt x="10602" y="6735"/>
                      <a:pt x="9878" y="5832"/>
                      <a:pt x="9080" y="5370"/>
                    </a:cubicBezTo>
                    <a:lnTo>
                      <a:pt x="9080" y="5370"/>
                    </a:lnTo>
                    <a:cubicBezTo>
                      <a:pt x="9080" y="5370"/>
                      <a:pt x="9664" y="5470"/>
                      <a:pt x="10322" y="5470"/>
                    </a:cubicBezTo>
                    <a:cubicBezTo>
                      <a:pt x="10924" y="5470"/>
                      <a:pt x="11589" y="5386"/>
                      <a:pt x="11925" y="5065"/>
                    </a:cubicBezTo>
                    <a:cubicBezTo>
                      <a:pt x="12629" y="4383"/>
                      <a:pt x="11694" y="3763"/>
                      <a:pt x="9668" y="3417"/>
                    </a:cubicBezTo>
                    <a:cubicBezTo>
                      <a:pt x="7641" y="3070"/>
                      <a:pt x="3325" y="2703"/>
                      <a:pt x="1750" y="855"/>
                    </a:cubicBezTo>
                    <a:cubicBezTo>
                      <a:pt x="1223" y="235"/>
                      <a:pt x="843" y="1"/>
                      <a:pt x="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57"/>
              <p:cNvSpPr/>
              <p:nvPr/>
            </p:nvSpPr>
            <p:spPr>
              <a:xfrm>
                <a:off x="7315525" y="4541350"/>
                <a:ext cx="211150" cy="211575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8463" extrusionOk="0">
                    <a:moveTo>
                      <a:pt x="179" y="1"/>
                    </a:moveTo>
                    <a:cubicBezTo>
                      <a:pt x="1" y="306"/>
                      <a:pt x="1" y="894"/>
                      <a:pt x="106" y="1356"/>
                    </a:cubicBezTo>
                    <a:cubicBezTo>
                      <a:pt x="106" y="1356"/>
                      <a:pt x="1250" y="4968"/>
                      <a:pt x="3896" y="6963"/>
                    </a:cubicBezTo>
                    <a:cubicBezTo>
                      <a:pt x="5189" y="7941"/>
                      <a:pt x="6463" y="8462"/>
                      <a:pt x="7271" y="8462"/>
                    </a:cubicBezTo>
                    <a:cubicBezTo>
                      <a:pt x="8111" y="8462"/>
                      <a:pt x="8446" y="7899"/>
                      <a:pt x="7772" y="6700"/>
                    </a:cubicBezTo>
                    <a:cubicBezTo>
                      <a:pt x="6942" y="5493"/>
                      <a:pt x="5156" y="4789"/>
                      <a:pt x="3455" y="3645"/>
                    </a:cubicBezTo>
                    <a:cubicBezTo>
                      <a:pt x="1985" y="2658"/>
                      <a:pt x="578" y="663"/>
                      <a:pt x="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57"/>
              <p:cNvSpPr/>
              <p:nvPr/>
            </p:nvSpPr>
            <p:spPr>
              <a:xfrm>
                <a:off x="7344675" y="4543725"/>
                <a:ext cx="285375" cy="129050"/>
              </a:xfrm>
              <a:custGeom>
                <a:avLst/>
                <a:gdLst/>
                <a:ahLst/>
                <a:cxnLst/>
                <a:rect l="l" t="t" r="r" b="b"/>
                <a:pathLst>
                  <a:path w="11415" h="516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3" y="1292"/>
                      <a:pt x="1838" y="2038"/>
                      <a:pt x="3549" y="2804"/>
                    </a:cubicBezTo>
                    <a:cubicBezTo>
                      <a:pt x="5345" y="3613"/>
                      <a:pt x="6837" y="4432"/>
                      <a:pt x="7866" y="5062"/>
                    </a:cubicBezTo>
                    <a:cubicBezTo>
                      <a:pt x="7866" y="5062"/>
                      <a:pt x="8450" y="5162"/>
                      <a:pt x="9108" y="5162"/>
                    </a:cubicBezTo>
                    <a:cubicBezTo>
                      <a:pt x="9710" y="5162"/>
                      <a:pt x="10375" y="5078"/>
                      <a:pt x="10711" y="4757"/>
                    </a:cubicBezTo>
                    <a:cubicBezTo>
                      <a:pt x="11415" y="4075"/>
                      <a:pt x="10480" y="3455"/>
                      <a:pt x="8454" y="3109"/>
                    </a:cubicBezTo>
                    <a:cubicBezTo>
                      <a:pt x="6427" y="2762"/>
                      <a:pt x="2111" y="2395"/>
                      <a:pt x="536" y="547"/>
                    </a:cubicBezTo>
                    <a:cubicBezTo>
                      <a:pt x="336" y="316"/>
                      <a:pt x="158" y="137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57"/>
              <p:cNvSpPr/>
              <p:nvPr/>
            </p:nvSpPr>
            <p:spPr>
              <a:xfrm>
                <a:off x="6893125" y="4158000"/>
                <a:ext cx="260450" cy="364750"/>
              </a:xfrm>
              <a:custGeom>
                <a:avLst/>
                <a:gdLst/>
                <a:ahLst/>
                <a:cxnLst/>
                <a:rect l="l" t="t" r="r" b="b"/>
                <a:pathLst>
                  <a:path w="10418" h="14590" extrusionOk="0">
                    <a:moveTo>
                      <a:pt x="985" y="1"/>
                    </a:moveTo>
                    <a:cubicBezTo>
                      <a:pt x="978" y="1"/>
                      <a:pt x="972" y="2"/>
                      <a:pt x="967" y="4"/>
                    </a:cubicBezTo>
                    <a:cubicBezTo>
                      <a:pt x="820" y="67"/>
                      <a:pt x="1" y="1653"/>
                      <a:pt x="495" y="4005"/>
                    </a:cubicBezTo>
                    <a:cubicBezTo>
                      <a:pt x="726" y="5107"/>
                      <a:pt x="1261" y="5590"/>
                      <a:pt x="1261" y="5590"/>
                    </a:cubicBezTo>
                    <a:cubicBezTo>
                      <a:pt x="1261" y="5590"/>
                      <a:pt x="1114" y="7375"/>
                      <a:pt x="1587" y="8352"/>
                    </a:cubicBezTo>
                    <a:cubicBezTo>
                      <a:pt x="2049" y="9318"/>
                      <a:pt x="2752" y="9937"/>
                      <a:pt x="2752" y="9937"/>
                    </a:cubicBezTo>
                    <a:cubicBezTo>
                      <a:pt x="2752" y="9937"/>
                      <a:pt x="3025" y="11638"/>
                      <a:pt x="3876" y="12520"/>
                    </a:cubicBezTo>
                    <a:cubicBezTo>
                      <a:pt x="4495" y="13162"/>
                      <a:pt x="6561" y="14589"/>
                      <a:pt x="8048" y="14589"/>
                    </a:cubicBezTo>
                    <a:cubicBezTo>
                      <a:pt x="8604" y="14589"/>
                      <a:pt x="9079" y="14390"/>
                      <a:pt x="9368" y="13875"/>
                    </a:cubicBezTo>
                    <a:cubicBezTo>
                      <a:pt x="10418" y="11985"/>
                      <a:pt x="9798" y="9549"/>
                      <a:pt x="9798" y="9549"/>
                    </a:cubicBezTo>
                    <a:cubicBezTo>
                      <a:pt x="9536" y="7585"/>
                      <a:pt x="9011" y="5496"/>
                      <a:pt x="7687" y="4677"/>
                    </a:cubicBezTo>
                    <a:cubicBezTo>
                      <a:pt x="6364" y="3858"/>
                      <a:pt x="4453" y="2566"/>
                      <a:pt x="3162" y="1527"/>
                    </a:cubicBezTo>
                    <a:cubicBezTo>
                      <a:pt x="2148" y="705"/>
                      <a:pt x="1182" y="1"/>
                      <a:pt x="9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57"/>
              <p:cNvSpPr/>
              <p:nvPr/>
            </p:nvSpPr>
            <p:spPr>
              <a:xfrm>
                <a:off x="6893125" y="4158000"/>
                <a:ext cx="157825" cy="353450"/>
              </a:xfrm>
              <a:custGeom>
                <a:avLst/>
                <a:gdLst/>
                <a:ahLst/>
                <a:cxnLst/>
                <a:rect l="l" t="t" r="r" b="b"/>
                <a:pathLst>
                  <a:path w="6313" h="14138" extrusionOk="0">
                    <a:moveTo>
                      <a:pt x="986" y="0"/>
                    </a:moveTo>
                    <a:cubicBezTo>
                      <a:pt x="979" y="0"/>
                      <a:pt x="972" y="1"/>
                      <a:pt x="967" y="4"/>
                    </a:cubicBezTo>
                    <a:cubicBezTo>
                      <a:pt x="820" y="67"/>
                      <a:pt x="1" y="1653"/>
                      <a:pt x="495" y="4005"/>
                    </a:cubicBezTo>
                    <a:cubicBezTo>
                      <a:pt x="726" y="5107"/>
                      <a:pt x="1261" y="5590"/>
                      <a:pt x="1261" y="5590"/>
                    </a:cubicBezTo>
                    <a:cubicBezTo>
                      <a:pt x="1261" y="5590"/>
                      <a:pt x="1114" y="7375"/>
                      <a:pt x="1587" y="8352"/>
                    </a:cubicBezTo>
                    <a:cubicBezTo>
                      <a:pt x="2049" y="9318"/>
                      <a:pt x="2752" y="9937"/>
                      <a:pt x="2752" y="9937"/>
                    </a:cubicBezTo>
                    <a:cubicBezTo>
                      <a:pt x="2752" y="9937"/>
                      <a:pt x="3025" y="11638"/>
                      <a:pt x="3876" y="12520"/>
                    </a:cubicBezTo>
                    <a:cubicBezTo>
                      <a:pt x="4264" y="12930"/>
                      <a:pt x="5262" y="13655"/>
                      <a:pt x="6312" y="14138"/>
                    </a:cubicBezTo>
                    <a:cubicBezTo>
                      <a:pt x="5241" y="12867"/>
                      <a:pt x="5052" y="11775"/>
                      <a:pt x="5052" y="11775"/>
                    </a:cubicBezTo>
                    <a:lnTo>
                      <a:pt x="4621" y="11491"/>
                    </a:lnTo>
                    <a:cubicBezTo>
                      <a:pt x="3561" y="8971"/>
                      <a:pt x="3718" y="7795"/>
                      <a:pt x="3718" y="7795"/>
                    </a:cubicBezTo>
                    <a:lnTo>
                      <a:pt x="3246" y="7428"/>
                    </a:lnTo>
                    <a:cubicBezTo>
                      <a:pt x="2227" y="3616"/>
                      <a:pt x="2941" y="1348"/>
                      <a:pt x="2941" y="1348"/>
                    </a:cubicBezTo>
                    <a:cubicBezTo>
                      <a:pt x="2012" y="611"/>
                      <a:pt x="1172" y="0"/>
                      <a:pt x="9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57"/>
              <p:cNvSpPr/>
              <p:nvPr/>
            </p:nvSpPr>
            <p:spPr>
              <a:xfrm>
                <a:off x="6893125" y="4158000"/>
                <a:ext cx="122900" cy="33377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13351" extrusionOk="0">
                    <a:moveTo>
                      <a:pt x="986" y="1"/>
                    </a:moveTo>
                    <a:cubicBezTo>
                      <a:pt x="979" y="1"/>
                      <a:pt x="972" y="2"/>
                      <a:pt x="967" y="4"/>
                    </a:cubicBezTo>
                    <a:cubicBezTo>
                      <a:pt x="820" y="67"/>
                      <a:pt x="1" y="1653"/>
                      <a:pt x="495" y="4005"/>
                    </a:cubicBezTo>
                    <a:cubicBezTo>
                      <a:pt x="726" y="5107"/>
                      <a:pt x="1261" y="5590"/>
                      <a:pt x="1261" y="5590"/>
                    </a:cubicBezTo>
                    <a:cubicBezTo>
                      <a:pt x="1261" y="5590"/>
                      <a:pt x="1114" y="7375"/>
                      <a:pt x="1587" y="8352"/>
                    </a:cubicBezTo>
                    <a:cubicBezTo>
                      <a:pt x="2049" y="9318"/>
                      <a:pt x="2752" y="9937"/>
                      <a:pt x="2752" y="9937"/>
                    </a:cubicBezTo>
                    <a:cubicBezTo>
                      <a:pt x="2752" y="9937"/>
                      <a:pt x="3025" y="11638"/>
                      <a:pt x="3876" y="12520"/>
                    </a:cubicBezTo>
                    <a:cubicBezTo>
                      <a:pt x="4086" y="12730"/>
                      <a:pt x="4453" y="13045"/>
                      <a:pt x="4915" y="13350"/>
                    </a:cubicBezTo>
                    <a:cubicBezTo>
                      <a:pt x="4086" y="12069"/>
                      <a:pt x="4023" y="11050"/>
                      <a:pt x="4023" y="11050"/>
                    </a:cubicBezTo>
                    <a:lnTo>
                      <a:pt x="3477" y="10609"/>
                    </a:lnTo>
                    <a:cubicBezTo>
                      <a:pt x="2101" y="7911"/>
                      <a:pt x="2437" y="6756"/>
                      <a:pt x="2437" y="6756"/>
                    </a:cubicBezTo>
                    <a:lnTo>
                      <a:pt x="1996" y="6367"/>
                    </a:lnTo>
                    <a:cubicBezTo>
                      <a:pt x="883" y="2797"/>
                      <a:pt x="1881" y="539"/>
                      <a:pt x="1881" y="539"/>
                    </a:cubicBezTo>
                    <a:cubicBezTo>
                      <a:pt x="1428" y="214"/>
                      <a:pt x="1095" y="1"/>
                      <a:pt x="9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57"/>
              <p:cNvSpPr/>
              <p:nvPr/>
            </p:nvSpPr>
            <p:spPr>
              <a:xfrm>
                <a:off x="6922275" y="4295800"/>
                <a:ext cx="115275" cy="95700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828" extrusionOk="0">
                    <a:moveTo>
                      <a:pt x="98" y="0"/>
                    </a:moveTo>
                    <a:cubicBezTo>
                      <a:pt x="80" y="0"/>
                      <a:pt x="62" y="6"/>
                      <a:pt x="43" y="15"/>
                    </a:cubicBezTo>
                    <a:cubicBezTo>
                      <a:pt x="11" y="36"/>
                      <a:pt x="1" y="89"/>
                      <a:pt x="32" y="120"/>
                    </a:cubicBezTo>
                    <a:cubicBezTo>
                      <a:pt x="935" y="1317"/>
                      <a:pt x="4337" y="3711"/>
                      <a:pt x="4484" y="3806"/>
                    </a:cubicBezTo>
                    <a:cubicBezTo>
                      <a:pt x="4495" y="3816"/>
                      <a:pt x="4516" y="3827"/>
                      <a:pt x="4526" y="3827"/>
                    </a:cubicBezTo>
                    <a:cubicBezTo>
                      <a:pt x="4547" y="3827"/>
                      <a:pt x="4579" y="3816"/>
                      <a:pt x="4589" y="3795"/>
                    </a:cubicBezTo>
                    <a:cubicBezTo>
                      <a:pt x="4610" y="3753"/>
                      <a:pt x="4610" y="3711"/>
                      <a:pt x="4568" y="3680"/>
                    </a:cubicBezTo>
                    <a:cubicBezTo>
                      <a:pt x="4537" y="3659"/>
                      <a:pt x="1051" y="1212"/>
                      <a:pt x="158" y="26"/>
                    </a:cubicBezTo>
                    <a:cubicBezTo>
                      <a:pt x="141" y="8"/>
                      <a:pt x="120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57"/>
              <p:cNvSpPr/>
              <p:nvPr/>
            </p:nvSpPr>
            <p:spPr>
              <a:xfrm>
                <a:off x="6959825" y="4404475"/>
                <a:ext cx="777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2389" extrusionOk="0">
                    <a:moveTo>
                      <a:pt x="83" y="1"/>
                    </a:moveTo>
                    <a:cubicBezTo>
                      <a:pt x="64" y="1"/>
                      <a:pt x="46" y="6"/>
                      <a:pt x="32" y="15"/>
                    </a:cubicBezTo>
                    <a:cubicBezTo>
                      <a:pt x="0" y="47"/>
                      <a:pt x="0" y="99"/>
                      <a:pt x="32" y="131"/>
                    </a:cubicBezTo>
                    <a:cubicBezTo>
                      <a:pt x="1260" y="1412"/>
                      <a:pt x="2972" y="2367"/>
                      <a:pt x="2993" y="2378"/>
                    </a:cubicBezTo>
                    <a:cubicBezTo>
                      <a:pt x="3003" y="2378"/>
                      <a:pt x="3014" y="2388"/>
                      <a:pt x="3024" y="2388"/>
                    </a:cubicBezTo>
                    <a:cubicBezTo>
                      <a:pt x="3056" y="2388"/>
                      <a:pt x="3077" y="2367"/>
                      <a:pt x="3087" y="2346"/>
                    </a:cubicBezTo>
                    <a:cubicBezTo>
                      <a:pt x="3108" y="2304"/>
                      <a:pt x="3098" y="2262"/>
                      <a:pt x="3066" y="2241"/>
                    </a:cubicBezTo>
                    <a:cubicBezTo>
                      <a:pt x="3045" y="2231"/>
                      <a:pt x="1355" y="1286"/>
                      <a:pt x="147" y="26"/>
                    </a:cubicBezTo>
                    <a:cubicBezTo>
                      <a:pt x="130" y="9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57"/>
              <p:cNvSpPr/>
              <p:nvPr/>
            </p:nvSpPr>
            <p:spPr>
              <a:xfrm>
                <a:off x="7195300" y="3939400"/>
                <a:ext cx="22075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4874" extrusionOk="0">
                    <a:moveTo>
                      <a:pt x="442" y="1"/>
                    </a:moveTo>
                    <a:cubicBezTo>
                      <a:pt x="200" y="1"/>
                      <a:pt x="1" y="200"/>
                      <a:pt x="1" y="442"/>
                    </a:cubicBezTo>
                    <a:lnTo>
                      <a:pt x="1" y="4432"/>
                    </a:lnTo>
                    <a:cubicBezTo>
                      <a:pt x="1" y="4673"/>
                      <a:pt x="200" y="4873"/>
                      <a:pt x="442" y="4873"/>
                    </a:cubicBezTo>
                    <a:cubicBezTo>
                      <a:pt x="694" y="4873"/>
                      <a:pt x="883" y="4673"/>
                      <a:pt x="883" y="4432"/>
                    </a:cubicBezTo>
                    <a:lnTo>
                      <a:pt x="883" y="442"/>
                    </a:lnTo>
                    <a:cubicBezTo>
                      <a:pt x="883" y="200"/>
                      <a:pt x="694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57"/>
              <p:cNvSpPr/>
              <p:nvPr/>
            </p:nvSpPr>
            <p:spPr>
              <a:xfrm>
                <a:off x="7195300" y="3986125"/>
                <a:ext cx="22075" cy="751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3005" extrusionOk="0">
                    <a:moveTo>
                      <a:pt x="883" y="1"/>
                    </a:moveTo>
                    <a:lnTo>
                      <a:pt x="1" y="473"/>
                    </a:lnTo>
                    <a:lnTo>
                      <a:pt x="1" y="2563"/>
                    </a:lnTo>
                    <a:cubicBezTo>
                      <a:pt x="1" y="2804"/>
                      <a:pt x="200" y="3004"/>
                      <a:pt x="442" y="3004"/>
                    </a:cubicBezTo>
                    <a:cubicBezTo>
                      <a:pt x="694" y="3004"/>
                      <a:pt x="883" y="2804"/>
                      <a:pt x="883" y="2563"/>
                    </a:cubicBezTo>
                    <a:lnTo>
                      <a:pt x="8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57"/>
              <p:cNvSpPr/>
              <p:nvPr/>
            </p:nvSpPr>
            <p:spPr>
              <a:xfrm>
                <a:off x="7064300" y="4144700"/>
                <a:ext cx="300350" cy="469150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8766" extrusionOk="0">
                    <a:moveTo>
                      <a:pt x="5818" y="0"/>
                    </a:moveTo>
                    <a:cubicBezTo>
                      <a:pt x="4789" y="1281"/>
                      <a:pt x="2468" y="1502"/>
                      <a:pt x="1544" y="1922"/>
                    </a:cubicBezTo>
                    <a:cubicBezTo>
                      <a:pt x="620" y="2342"/>
                      <a:pt x="0" y="3487"/>
                      <a:pt x="95" y="4453"/>
                    </a:cubicBezTo>
                    <a:cubicBezTo>
                      <a:pt x="200" y="5492"/>
                      <a:pt x="399" y="5555"/>
                      <a:pt x="735" y="6259"/>
                    </a:cubicBezTo>
                    <a:cubicBezTo>
                      <a:pt x="1061" y="6962"/>
                      <a:pt x="1376" y="8065"/>
                      <a:pt x="1397" y="9692"/>
                    </a:cubicBezTo>
                    <a:cubicBezTo>
                      <a:pt x="1418" y="11330"/>
                      <a:pt x="1817" y="15111"/>
                      <a:pt x="5178" y="17400"/>
                    </a:cubicBezTo>
                    <a:cubicBezTo>
                      <a:pt x="6714" y="18448"/>
                      <a:pt x="8170" y="18766"/>
                      <a:pt x="9323" y="18766"/>
                    </a:cubicBezTo>
                    <a:cubicBezTo>
                      <a:pt x="10698" y="18766"/>
                      <a:pt x="11640" y="18314"/>
                      <a:pt x="11772" y="18114"/>
                    </a:cubicBezTo>
                    <a:cubicBezTo>
                      <a:pt x="12013" y="17736"/>
                      <a:pt x="11698" y="14123"/>
                      <a:pt x="9745" y="10270"/>
                    </a:cubicBezTo>
                    <a:cubicBezTo>
                      <a:pt x="7782" y="6416"/>
                      <a:pt x="6658" y="5177"/>
                      <a:pt x="6354" y="4537"/>
                    </a:cubicBezTo>
                    <a:cubicBezTo>
                      <a:pt x="6039" y="3907"/>
                      <a:pt x="6238" y="3308"/>
                      <a:pt x="6595" y="2605"/>
                    </a:cubicBezTo>
                    <a:cubicBezTo>
                      <a:pt x="6942" y="1901"/>
                      <a:pt x="6595" y="1061"/>
                      <a:pt x="6595" y="1061"/>
                    </a:cubicBezTo>
                    <a:cubicBezTo>
                      <a:pt x="6375" y="1323"/>
                      <a:pt x="6018" y="1565"/>
                      <a:pt x="6018" y="1565"/>
                    </a:cubicBezTo>
                    <a:cubicBezTo>
                      <a:pt x="6333" y="683"/>
                      <a:pt x="5818" y="0"/>
                      <a:pt x="5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57"/>
              <p:cNvSpPr/>
              <p:nvPr/>
            </p:nvSpPr>
            <p:spPr>
              <a:xfrm>
                <a:off x="7071125" y="4213575"/>
                <a:ext cx="241025" cy="399475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15979" extrusionOk="0">
                    <a:moveTo>
                      <a:pt x="2436" y="1"/>
                    </a:moveTo>
                    <a:cubicBezTo>
                      <a:pt x="2050" y="1"/>
                      <a:pt x="1641" y="120"/>
                      <a:pt x="1250" y="396"/>
                    </a:cubicBezTo>
                    <a:cubicBezTo>
                      <a:pt x="389" y="1005"/>
                      <a:pt x="105" y="2002"/>
                      <a:pt x="0" y="2590"/>
                    </a:cubicBezTo>
                    <a:cubicBezTo>
                      <a:pt x="116" y="2895"/>
                      <a:pt x="263" y="3084"/>
                      <a:pt x="462" y="3504"/>
                    </a:cubicBezTo>
                    <a:cubicBezTo>
                      <a:pt x="788" y="4207"/>
                      <a:pt x="1103" y="5310"/>
                      <a:pt x="1124" y="6937"/>
                    </a:cubicBezTo>
                    <a:cubicBezTo>
                      <a:pt x="1145" y="8575"/>
                      <a:pt x="1544" y="12356"/>
                      <a:pt x="4905" y="14645"/>
                    </a:cubicBezTo>
                    <a:cubicBezTo>
                      <a:pt x="6154" y="15496"/>
                      <a:pt x="7351" y="15863"/>
                      <a:pt x="8370" y="15979"/>
                    </a:cubicBezTo>
                    <a:cubicBezTo>
                      <a:pt x="9640" y="15107"/>
                      <a:pt x="9294" y="12724"/>
                      <a:pt x="8674" y="10707"/>
                    </a:cubicBezTo>
                    <a:cubicBezTo>
                      <a:pt x="7887" y="8103"/>
                      <a:pt x="5545" y="5887"/>
                      <a:pt x="4905" y="5247"/>
                    </a:cubicBezTo>
                    <a:cubicBezTo>
                      <a:pt x="4275" y="4606"/>
                      <a:pt x="3918" y="4144"/>
                      <a:pt x="3981" y="3724"/>
                    </a:cubicBezTo>
                    <a:cubicBezTo>
                      <a:pt x="4054" y="3304"/>
                      <a:pt x="4495" y="2559"/>
                      <a:pt x="4254" y="1414"/>
                    </a:cubicBezTo>
                    <a:cubicBezTo>
                      <a:pt x="4078" y="619"/>
                      <a:pt x="3315" y="1"/>
                      <a:pt x="24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57"/>
              <p:cNvSpPr/>
              <p:nvPr/>
            </p:nvSpPr>
            <p:spPr>
              <a:xfrm>
                <a:off x="7106575" y="4383175"/>
                <a:ext cx="102675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2187" extrusionOk="0">
                    <a:moveTo>
                      <a:pt x="2639" y="142"/>
                    </a:moveTo>
                    <a:cubicBezTo>
                      <a:pt x="2713" y="142"/>
                      <a:pt x="2798" y="176"/>
                      <a:pt x="2888" y="258"/>
                    </a:cubicBezTo>
                    <a:cubicBezTo>
                      <a:pt x="3169" y="504"/>
                      <a:pt x="3105" y="1065"/>
                      <a:pt x="2935" y="1421"/>
                    </a:cubicBezTo>
                    <a:lnTo>
                      <a:pt x="2935" y="1421"/>
                    </a:lnTo>
                    <a:cubicBezTo>
                      <a:pt x="2878" y="1391"/>
                      <a:pt x="2820" y="1351"/>
                      <a:pt x="2762" y="1298"/>
                    </a:cubicBezTo>
                    <a:cubicBezTo>
                      <a:pt x="2584" y="1140"/>
                      <a:pt x="2458" y="899"/>
                      <a:pt x="2384" y="678"/>
                    </a:cubicBezTo>
                    <a:cubicBezTo>
                      <a:pt x="2298" y="422"/>
                      <a:pt x="2426" y="142"/>
                      <a:pt x="2639" y="142"/>
                    </a:cubicBezTo>
                    <a:close/>
                    <a:moveTo>
                      <a:pt x="1812" y="478"/>
                    </a:moveTo>
                    <a:cubicBezTo>
                      <a:pt x="1998" y="478"/>
                      <a:pt x="2115" y="561"/>
                      <a:pt x="2164" y="731"/>
                    </a:cubicBezTo>
                    <a:cubicBezTo>
                      <a:pt x="2206" y="846"/>
                      <a:pt x="2206" y="983"/>
                      <a:pt x="2195" y="1109"/>
                    </a:cubicBezTo>
                    <a:cubicBezTo>
                      <a:pt x="2179" y="1335"/>
                      <a:pt x="2088" y="1554"/>
                      <a:pt x="1953" y="1738"/>
                    </a:cubicBezTo>
                    <a:lnTo>
                      <a:pt x="1953" y="1738"/>
                    </a:lnTo>
                    <a:cubicBezTo>
                      <a:pt x="1668" y="1527"/>
                      <a:pt x="1473" y="1109"/>
                      <a:pt x="1533" y="752"/>
                    </a:cubicBezTo>
                    <a:cubicBezTo>
                      <a:pt x="1554" y="668"/>
                      <a:pt x="1586" y="584"/>
                      <a:pt x="1628" y="500"/>
                    </a:cubicBezTo>
                    <a:cubicBezTo>
                      <a:pt x="1695" y="486"/>
                      <a:pt x="1756" y="478"/>
                      <a:pt x="1812" y="478"/>
                    </a:cubicBezTo>
                    <a:close/>
                    <a:moveTo>
                      <a:pt x="1015" y="614"/>
                    </a:moveTo>
                    <a:cubicBezTo>
                      <a:pt x="1053" y="614"/>
                      <a:pt x="1091" y="636"/>
                      <a:pt x="1124" y="689"/>
                    </a:cubicBezTo>
                    <a:cubicBezTo>
                      <a:pt x="1187" y="783"/>
                      <a:pt x="1208" y="899"/>
                      <a:pt x="1229" y="1004"/>
                    </a:cubicBezTo>
                    <a:cubicBezTo>
                      <a:pt x="1292" y="1266"/>
                      <a:pt x="1250" y="1497"/>
                      <a:pt x="1124" y="1739"/>
                    </a:cubicBezTo>
                    <a:cubicBezTo>
                      <a:pt x="1106" y="1774"/>
                      <a:pt x="1088" y="1806"/>
                      <a:pt x="1070" y="1835"/>
                    </a:cubicBezTo>
                    <a:lnTo>
                      <a:pt x="1070" y="1835"/>
                    </a:lnTo>
                    <a:cubicBezTo>
                      <a:pt x="858" y="1568"/>
                      <a:pt x="743" y="1129"/>
                      <a:pt x="798" y="857"/>
                    </a:cubicBezTo>
                    <a:cubicBezTo>
                      <a:pt x="821" y="752"/>
                      <a:pt x="919" y="614"/>
                      <a:pt x="1015" y="614"/>
                    </a:cubicBezTo>
                    <a:close/>
                    <a:moveTo>
                      <a:pt x="2360" y="1052"/>
                    </a:moveTo>
                    <a:cubicBezTo>
                      <a:pt x="2491" y="1261"/>
                      <a:pt x="2677" y="1445"/>
                      <a:pt x="2860" y="1554"/>
                    </a:cubicBezTo>
                    <a:lnTo>
                      <a:pt x="2860" y="1554"/>
                    </a:lnTo>
                    <a:cubicBezTo>
                      <a:pt x="2848" y="1571"/>
                      <a:pt x="2837" y="1587"/>
                      <a:pt x="2825" y="1602"/>
                    </a:cubicBezTo>
                    <a:cubicBezTo>
                      <a:pt x="2670" y="1796"/>
                      <a:pt x="2498" y="1876"/>
                      <a:pt x="2332" y="1876"/>
                    </a:cubicBezTo>
                    <a:cubicBezTo>
                      <a:pt x="2250" y="1876"/>
                      <a:pt x="2170" y="1857"/>
                      <a:pt x="2093" y="1822"/>
                    </a:cubicBezTo>
                    <a:lnTo>
                      <a:pt x="2093" y="1822"/>
                    </a:lnTo>
                    <a:cubicBezTo>
                      <a:pt x="2249" y="1612"/>
                      <a:pt x="2350" y="1326"/>
                      <a:pt x="2360" y="1052"/>
                    </a:cubicBezTo>
                    <a:close/>
                    <a:moveTo>
                      <a:pt x="1406" y="1256"/>
                    </a:moveTo>
                    <a:lnTo>
                      <a:pt x="1406" y="1256"/>
                    </a:lnTo>
                    <a:cubicBezTo>
                      <a:pt x="1473" y="1512"/>
                      <a:pt x="1635" y="1733"/>
                      <a:pt x="1843" y="1869"/>
                    </a:cubicBezTo>
                    <a:lnTo>
                      <a:pt x="1843" y="1869"/>
                    </a:lnTo>
                    <a:cubicBezTo>
                      <a:pt x="1834" y="1878"/>
                      <a:pt x="1826" y="1887"/>
                      <a:pt x="1817" y="1896"/>
                    </a:cubicBezTo>
                    <a:cubicBezTo>
                      <a:pt x="1693" y="2014"/>
                      <a:pt x="1574" y="2063"/>
                      <a:pt x="1463" y="2063"/>
                    </a:cubicBezTo>
                    <a:cubicBezTo>
                      <a:pt x="1359" y="2063"/>
                      <a:pt x="1263" y="2020"/>
                      <a:pt x="1177" y="1947"/>
                    </a:cubicBezTo>
                    <a:lnTo>
                      <a:pt x="1177" y="1947"/>
                    </a:lnTo>
                    <a:cubicBezTo>
                      <a:pt x="1245" y="1864"/>
                      <a:pt x="1303" y="1759"/>
                      <a:pt x="1344" y="1634"/>
                    </a:cubicBezTo>
                    <a:cubicBezTo>
                      <a:pt x="1376" y="1546"/>
                      <a:pt x="1400" y="1407"/>
                      <a:pt x="1406" y="1256"/>
                    </a:cubicBezTo>
                    <a:close/>
                    <a:moveTo>
                      <a:pt x="2600" y="0"/>
                    </a:moveTo>
                    <a:cubicBezTo>
                      <a:pt x="2440" y="0"/>
                      <a:pt x="2291" y="86"/>
                      <a:pt x="2216" y="290"/>
                    </a:cubicBezTo>
                    <a:cubicBezTo>
                      <a:pt x="2197" y="338"/>
                      <a:pt x="2186" y="387"/>
                      <a:pt x="2181" y="438"/>
                    </a:cubicBezTo>
                    <a:lnTo>
                      <a:pt x="2181" y="438"/>
                    </a:lnTo>
                    <a:cubicBezTo>
                      <a:pt x="2172" y="427"/>
                      <a:pt x="2163" y="416"/>
                      <a:pt x="2153" y="405"/>
                    </a:cubicBezTo>
                    <a:cubicBezTo>
                      <a:pt x="2033" y="276"/>
                      <a:pt x="1924" y="223"/>
                      <a:pt x="1826" y="223"/>
                    </a:cubicBezTo>
                    <a:cubicBezTo>
                      <a:pt x="1582" y="223"/>
                      <a:pt x="1418" y="561"/>
                      <a:pt x="1381" y="878"/>
                    </a:cubicBezTo>
                    <a:lnTo>
                      <a:pt x="1381" y="878"/>
                    </a:lnTo>
                    <a:cubicBezTo>
                      <a:pt x="1337" y="654"/>
                      <a:pt x="1235" y="466"/>
                      <a:pt x="1040" y="437"/>
                    </a:cubicBezTo>
                    <a:cubicBezTo>
                      <a:pt x="1032" y="436"/>
                      <a:pt x="1024" y="436"/>
                      <a:pt x="1016" y="436"/>
                    </a:cubicBezTo>
                    <a:cubicBezTo>
                      <a:pt x="857" y="436"/>
                      <a:pt x="712" y="633"/>
                      <a:pt x="662" y="762"/>
                    </a:cubicBezTo>
                    <a:cubicBezTo>
                      <a:pt x="578" y="1025"/>
                      <a:pt x="620" y="1329"/>
                      <a:pt x="735" y="1581"/>
                    </a:cubicBezTo>
                    <a:cubicBezTo>
                      <a:pt x="800" y="1729"/>
                      <a:pt x="883" y="1858"/>
                      <a:pt x="980" y="1958"/>
                    </a:cubicBezTo>
                    <a:lnTo>
                      <a:pt x="980" y="1958"/>
                    </a:lnTo>
                    <a:cubicBezTo>
                      <a:pt x="900" y="2048"/>
                      <a:pt x="822" y="2086"/>
                      <a:pt x="748" y="2086"/>
                    </a:cubicBezTo>
                    <a:cubicBezTo>
                      <a:pt x="334" y="2086"/>
                      <a:pt x="55" y="884"/>
                      <a:pt x="430" y="794"/>
                    </a:cubicBezTo>
                    <a:cubicBezTo>
                      <a:pt x="529" y="775"/>
                      <a:pt x="498" y="645"/>
                      <a:pt x="417" y="645"/>
                    </a:cubicBezTo>
                    <a:cubicBezTo>
                      <a:pt x="412" y="645"/>
                      <a:pt x="406" y="646"/>
                      <a:pt x="399" y="647"/>
                    </a:cubicBezTo>
                    <a:cubicBezTo>
                      <a:pt x="0" y="741"/>
                      <a:pt x="73" y="1560"/>
                      <a:pt x="231" y="1823"/>
                    </a:cubicBezTo>
                    <a:cubicBezTo>
                      <a:pt x="380" y="2061"/>
                      <a:pt x="568" y="2171"/>
                      <a:pt x="752" y="2171"/>
                    </a:cubicBezTo>
                    <a:cubicBezTo>
                      <a:pt x="866" y="2171"/>
                      <a:pt x="979" y="2128"/>
                      <a:pt x="1078" y="2047"/>
                    </a:cubicBezTo>
                    <a:lnTo>
                      <a:pt x="1078" y="2047"/>
                    </a:lnTo>
                    <a:cubicBezTo>
                      <a:pt x="1193" y="2136"/>
                      <a:pt x="1322" y="2187"/>
                      <a:pt x="1461" y="2187"/>
                    </a:cubicBezTo>
                    <a:cubicBezTo>
                      <a:pt x="1607" y="2187"/>
                      <a:pt x="1763" y="2130"/>
                      <a:pt x="1922" y="2001"/>
                    </a:cubicBezTo>
                    <a:cubicBezTo>
                      <a:pt x="1943" y="1984"/>
                      <a:pt x="1965" y="1965"/>
                      <a:pt x="1985" y="1945"/>
                    </a:cubicBezTo>
                    <a:lnTo>
                      <a:pt x="1985" y="1945"/>
                    </a:lnTo>
                    <a:cubicBezTo>
                      <a:pt x="2086" y="1988"/>
                      <a:pt x="2195" y="2012"/>
                      <a:pt x="2306" y="2012"/>
                    </a:cubicBezTo>
                    <a:cubicBezTo>
                      <a:pt x="2407" y="2012"/>
                      <a:pt x="2511" y="1992"/>
                      <a:pt x="2615" y="1949"/>
                    </a:cubicBezTo>
                    <a:cubicBezTo>
                      <a:pt x="2785" y="1880"/>
                      <a:pt x="2914" y="1766"/>
                      <a:pt x="3008" y="1625"/>
                    </a:cubicBezTo>
                    <a:lnTo>
                      <a:pt x="3008" y="1625"/>
                    </a:lnTo>
                    <a:cubicBezTo>
                      <a:pt x="3017" y="1629"/>
                      <a:pt x="3026" y="1631"/>
                      <a:pt x="3035" y="1634"/>
                    </a:cubicBezTo>
                    <a:cubicBezTo>
                      <a:pt x="3108" y="1657"/>
                      <a:pt x="3177" y="1668"/>
                      <a:pt x="3242" y="1668"/>
                    </a:cubicBezTo>
                    <a:cubicBezTo>
                      <a:pt x="3835" y="1668"/>
                      <a:pt x="4107" y="794"/>
                      <a:pt x="3928" y="321"/>
                    </a:cubicBezTo>
                    <a:cubicBezTo>
                      <a:pt x="3911" y="284"/>
                      <a:pt x="3878" y="268"/>
                      <a:pt x="3847" y="268"/>
                    </a:cubicBezTo>
                    <a:cubicBezTo>
                      <a:pt x="3799" y="268"/>
                      <a:pt x="3755" y="306"/>
                      <a:pt x="3781" y="363"/>
                    </a:cubicBezTo>
                    <a:cubicBezTo>
                      <a:pt x="3967" y="849"/>
                      <a:pt x="3641" y="1486"/>
                      <a:pt x="3187" y="1486"/>
                    </a:cubicBezTo>
                    <a:cubicBezTo>
                      <a:pt x="3156" y="1486"/>
                      <a:pt x="3124" y="1483"/>
                      <a:pt x="3092" y="1476"/>
                    </a:cubicBezTo>
                    <a:lnTo>
                      <a:pt x="3092" y="1476"/>
                    </a:lnTo>
                    <a:cubicBezTo>
                      <a:pt x="3236" y="1165"/>
                      <a:pt x="3247" y="777"/>
                      <a:pt x="3172" y="468"/>
                    </a:cubicBezTo>
                    <a:cubicBezTo>
                      <a:pt x="3108" y="196"/>
                      <a:pt x="2843" y="0"/>
                      <a:pt x="2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57"/>
              <p:cNvSpPr/>
              <p:nvPr/>
            </p:nvSpPr>
            <p:spPr>
              <a:xfrm>
                <a:off x="7128675" y="4453000"/>
                <a:ext cx="117575" cy="54000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2160" extrusionOk="0">
                    <a:moveTo>
                      <a:pt x="3101" y="159"/>
                    </a:moveTo>
                    <a:cubicBezTo>
                      <a:pt x="3207" y="159"/>
                      <a:pt x="3246" y="375"/>
                      <a:pt x="3264" y="437"/>
                    </a:cubicBezTo>
                    <a:cubicBezTo>
                      <a:pt x="3296" y="615"/>
                      <a:pt x="3296" y="836"/>
                      <a:pt x="3254" y="1014"/>
                    </a:cubicBezTo>
                    <a:cubicBezTo>
                      <a:pt x="3241" y="1074"/>
                      <a:pt x="3221" y="1130"/>
                      <a:pt x="3195" y="1180"/>
                    </a:cubicBezTo>
                    <a:lnTo>
                      <a:pt x="3195" y="1180"/>
                    </a:lnTo>
                    <a:cubicBezTo>
                      <a:pt x="3096" y="1025"/>
                      <a:pt x="3030" y="836"/>
                      <a:pt x="2981" y="689"/>
                    </a:cubicBezTo>
                    <a:cubicBezTo>
                      <a:pt x="2939" y="531"/>
                      <a:pt x="2876" y="300"/>
                      <a:pt x="3033" y="185"/>
                    </a:cubicBezTo>
                    <a:cubicBezTo>
                      <a:pt x="3058" y="167"/>
                      <a:pt x="3081" y="159"/>
                      <a:pt x="3101" y="159"/>
                    </a:cubicBezTo>
                    <a:close/>
                    <a:moveTo>
                      <a:pt x="2304" y="394"/>
                    </a:moveTo>
                    <a:cubicBezTo>
                      <a:pt x="2383" y="394"/>
                      <a:pt x="2478" y="582"/>
                      <a:pt x="2508" y="657"/>
                    </a:cubicBezTo>
                    <a:cubicBezTo>
                      <a:pt x="2550" y="783"/>
                      <a:pt x="2550" y="920"/>
                      <a:pt x="2540" y="1046"/>
                    </a:cubicBezTo>
                    <a:cubicBezTo>
                      <a:pt x="2535" y="1176"/>
                      <a:pt x="2506" y="1306"/>
                      <a:pt x="2457" y="1428"/>
                    </a:cubicBezTo>
                    <a:lnTo>
                      <a:pt x="2457" y="1428"/>
                    </a:lnTo>
                    <a:cubicBezTo>
                      <a:pt x="2399" y="1393"/>
                      <a:pt x="2345" y="1343"/>
                      <a:pt x="2298" y="1277"/>
                    </a:cubicBezTo>
                    <a:cubicBezTo>
                      <a:pt x="2141" y="1067"/>
                      <a:pt x="2151" y="752"/>
                      <a:pt x="2225" y="500"/>
                    </a:cubicBezTo>
                    <a:cubicBezTo>
                      <a:pt x="2245" y="423"/>
                      <a:pt x="2274" y="394"/>
                      <a:pt x="2304" y="394"/>
                    </a:cubicBezTo>
                    <a:close/>
                    <a:moveTo>
                      <a:pt x="1394" y="583"/>
                    </a:moveTo>
                    <a:cubicBezTo>
                      <a:pt x="1428" y="583"/>
                      <a:pt x="1467" y="602"/>
                      <a:pt x="1511" y="647"/>
                    </a:cubicBezTo>
                    <a:cubicBezTo>
                      <a:pt x="1616" y="752"/>
                      <a:pt x="1679" y="899"/>
                      <a:pt x="1721" y="1035"/>
                    </a:cubicBezTo>
                    <a:cubicBezTo>
                      <a:pt x="1794" y="1256"/>
                      <a:pt x="1742" y="1550"/>
                      <a:pt x="1616" y="1739"/>
                    </a:cubicBezTo>
                    <a:cubicBezTo>
                      <a:pt x="1590" y="1782"/>
                      <a:pt x="1560" y="1818"/>
                      <a:pt x="1528" y="1847"/>
                    </a:cubicBezTo>
                    <a:lnTo>
                      <a:pt x="1528" y="1847"/>
                    </a:lnTo>
                    <a:cubicBezTo>
                      <a:pt x="1329" y="1599"/>
                      <a:pt x="1222" y="1150"/>
                      <a:pt x="1217" y="909"/>
                    </a:cubicBezTo>
                    <a:cubicBezTo>
                      <a:pt x="1217" y="796"/>
                      <a:pt x="1279" y="583"/>
                      <a:pt x="1394" y="583"/>
                    </a:cubicBezTo>
                    <a:close/>
                    <a:moveTo>
                      <a:pt x="3087" y="1"/>
                    </a:moveTo>
                    <a:cubicBezTo>
                      <a:pt x="3014" y="1"/>
                      <a:pt x="2932" y="45"/>
                      <a:pt x="2844" y="153"/>
                    </a:cubicBezTo>
                    <a:cubicBezTo>
                      <a:pt x="2621" y="431"/>
                      <a:pt x="2855" y="957"/>
                      <a:pt x="3116" y="1296"/>
                    </a:cubicBezTo>
                    <a:lnTo>
                      <a:pt x="3116" y="1296"/>
                    </a:lnTo>
                    <a:cubicBezTo>
                      <a:pt x="3008" y="1422"/>
                      <a:pt x="2854" y="1496"/>
                      <a:pt x="2700" y="1496"/>
                    </a:cubicBezTo>
                    <a:cubicBezTo>
                      <a:pt x="2666" y="1496"/>
                      <a:pt x="2633" y="1492"/>
                      <a:pt x="2600" y="1485"/>
                    </a:cubicBezTo>
                    <a:lnTo>
                      <a:pt x="2600" y="1485"/>
                    </a:lnTo>
                    <a:cubicBezTo>
                      <a:pt x="2683" y="1246"/>
                      <a:pt x="2714" y="989"/>
                      <a:pt x="2697" y="794"/>
                    </a:cubicBezTo>
                    <a:cubicBezTo>
                      <a:pt x="2668" y="555"/>
                      <a:pt x="2479" y="237"/>
                      <a:pt x="2296" y="237"/>
                    </a:cubicBezTo>
                    <a:cubicBezTo>
                      <a:pt x="2214" y="237"/>
                      <a:pt x="2132" y="302"/>
                      <a:pt x="2067" y="468"/>
                    </a:cubicBezTo>
                    <a:cubicBezTo>
                      <a:pt x="1928" y="843"/>
                      <a:pt x="2049" y="1370"/>
                      <a:pt x="2386" y="1577"/>
                    </a:cubicBezTo>
                    <a:lnTo>
                      <a:pt x="2386" y="1577"/>
                    </a:lnTo>
                    <a:cubicBezTo>
                      <a:pt x="2327" y="1682"/>
                      <a:pt x="2254" y="1776"/>
                      <a:pt x="2172" y="1855"/>
                    </a:cubicBezTo>
                    <a:cubicBezTo>
                      <a:pt x="2048" y="1974"/>
                      <a:pt x="1936" y="2023"/>
                      <a:pt x="1836" y="2023"/>
                    </a:cubicBezTo>
                    <a:cubicBezTo>
                      <a:pt x="1764" y="2023"/>
                      <a:pt x="1698" y="1998"/>
                      <a:pt x="1638" y="1955"/>
                    </a:cubicBezTo>
                    <a:lnTo>
                      <a:pt x="1638" y="1955"/>
                    </a:lnTo>
                    <a:cubicBezTo>
                      <a:pt x="2017" y="1670"/>
                      <a:pt x="1932" y="1030"/>
                      <a:pt x="1731" y="678"/>
                    </a:cubicBezTo>
                    <a:cubicBezTo>
                      <a:pt x="1654" y="555"/>
                      <a:pt x="1509" y="379"/>
                      <a:pt x="1349" y="379"/>
                    </a:cubicBezTo>
                    <a:cubicBezTo>
                      <a:pt x="1333" y="379"/>
                      <a:pt x="1317" y="381"/>
                      <a:pt x="1301" y="384"/>
                    </a:cubicBezTo>
                    <a:cubicBezTo>
                      <a:pt x="1070" y="447"/>
                      <a:pt x="1059" y="794"/>
                      <a:pt x="1059" y="983"/>
                    </a:cubicBezTo>
                    <a:cubicBezTo>
                      <a:pt x="1066" y="1280"/>
                      <a:pt x="1163" y="1685"/>
                      <a:pt x="1382" y="1934"/>
                    </a:cubicBezTo>
                    <a:lnTo>
                      <a:pt x="1382" y="1934"/>
                    </a:lnTo>
                    <a:cubicBezTo>
                      <a:pt x="1336" y="1949"/>
                      <a:pt x="1287" y="1957"/>
                      <a:pt x="1237" y="1957"/>
                    </a:cubicBezTo>
                    <a:cubicBezTo>
                      <a:pt x="765" y="1957"/>
                      <a:pt x="182" y="1303"/>
                      <a:pt x="565" y="783"/>
                    </a:cubicBezTo>
                    <a:cubicBezTo>
                      <a:pt x="610" y="732"/>
                      <a:pt x="555" y="675"/>
                      <a:pt x="497" y="675"/>
                    </a:cubicBezTo>
                    <a:cubicBezTo>
                      <a:pt x="472" y="675"/>
                      <a:pt x="447" y="685"/>
                      <a:pt x="429" y="710"/>
                    </a:cubicBezTo>
                    <a:cubicBezTo>
                      <a:pt x="0" y="1288"/>
                      <a:pt x="570" y="2098"/>
                      <a:pt x="1203" y="2098"/>
                    </a:cubicBezTo>
                    <a:cubicBezTo>
                      <a:pt x="1299" y="2098"/>
                      <a:pt x="1397" y="2079"/>
                      <a:pt x="1493" y="2037"/>
                    </a:cubicBezTo>
                    <a:lnTo>
                      <a:pt x="1493" y="2037"/>
                    </a:lnTo>
                    <a:cubicBezTo>
                      <a:pt x="1594" y="2114"/>
                      <a:pt x="1714" y="2160"/>
                      <a:pt x="1856" y="2160"/>
                    </a:cubicBezTo>
                    <a:cubicBezTo>
                      <a:pt x="1860" y="2160"/>
                      <a:pt x="1864" y="2160"/>
                      <a:pt x="1868" y="2159"/>
                    </a:cubicBezTo>
                    <a:cubicBezTo>
                      <a:pt x="2181" y="2154"/>
                      <a:pt x="2401" y="1928"/>
                      <a:pt x="2535" y="1643"/>
                    </a:cubicBezTo>
                    <a:lnTo>
                      <a:pt x="2535" y="1643"/>
                    </a:lnTo>
                    <a:cubicBezTo>
                      <a:pt x="2588" y="1658"/>
                      <a:pt x="2644" y="1666"/>
                      <a:pt x="2704" y="1666"/>
                    </a:cubicBezTo>
                    <a:cubicBezTo>
                      <a:pt x="2712" y="1666"/>
                      <a:pt x="2720" y="1666"/>
                      <a:pt x="2729" y="1665"/>
                    </a:cubicBezTo>
                    <a:cubicBezTo>
                      <a:pt x="2942" y="1657"/>
                      <a:pt x="3100" y="1557"/>
                      <a:pt x="3211" y="1411"/>
                    </a:cubicBezTo>
                    <a:lnTo>
                      <a:pt x="3211" y="1411"/>
                    </a:lnTo>
                    <a:cubicBezTo>
                      <a:pt x="3274" y="1480"/>
                      <a:pt x="3336" y="1536"/>
                      <a:pt x="3390" y="1571"/>
                    </a:cubicBezTo>
                    <a:cubicBezTo>
                      <a:pt x="3488" y="1635"/>
                      <a:pt x="3596" y="1663"/>
                      <a:pt x="3706" y="1663"/>
                    </a:cubicBezTo>
                    <a:cubicBezTo>
                      <a:pt x="4191" y="1663"/>
                      <a:pt x="4702" y="1108"/>
                      <a:pt x="4514" y="636"/>
                    </a:cubicBezTo>
                    <a:cubicBezTo>
                      <a:pt x="4497" y="603"/>
                      <a:pt x="4463" y="588"/>
                      <a:pt x="4432" y="588"/>
                    </a:cubicBezTo>
                    <a:cubicBezTo>
                      <a:pt x="4385" y="588"/>
                      <a:pt x="4342" y="622"/>
                      <a:pt x="4367" y="678"/>
                    </a:cubicBezTo>
                    <a:cubicBezTo>
                      <a:pt x="4533" y="1091"/>
                      <a:pt x="4098" y="1482"/>
                      <a:pt x="3693" y="1482"/>
                    </a:cubicBezTo>
                    <a:cubicBezTo>
                      <a:pt x="3614" y="1482"/>
                      <a:pt x="3536" y="1467"/>
                      <a:pt x="3464" y="1434"/>
                    </a:cubicBezTo>
                    <a:cubicBezTo>
                      <a:pt x="3396" y="1405"/>
                      <a:pt x="3336" y="1357"/>
                      <a:pt x="3284" y="1299"/>
                    </a:cubicBezTo>
                    <a:lnTo>
                      <a:pt x="3284" y="1299"/>
                    </a:lnTo>
                    <a:cubicBezTo>
                      <a:pt x="3407" y="1073"/>
                      <a:pt x="3449" y="784"/>
                      <a:pt x="3432" y="552"/>
                    </a:cubicBezTo>
                    <a:cubicBezTo>
                      <a:pt x="3409" y="316"/>
                      <a:pt x="3281" y="1"/>
                      <a:pt x="30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57"/>
              <p:cNvSpPr/>
              <p:nvPr/>
            </p:nvSpPr>
            <p:spPr>
              <a:xfrm>
                <a:off x="7176125" y="4520475"/>
                <a:ext cx="1076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2104" extrusionOk="0">
                    <a:moveTo>
                      <a:pt x="2962" y="186"/>
                    </a:moveTo>
                    <a:lnTo>
                      <a:pt x="2962" y="186"/>
                    </a:lnTo>
                    <a:cubicBezTo>
                      <a:pt x="3390" y="361"/>
                      <a:pt x="3549" y="832"/>
                      <a:pt x="3405" y="1218"/>
                    </a:cubicBezTo>
                    <a:lnTo>
                      <a:pt x="3405" y="1218"/>
                    </a:lnTo>
                    <a:cubicBezTo>
                      <a:pt x="3379" y="1203"/>
                      <a:pt x="3354" y="1184"/>
                      <a:pt x="3330" y="1162"/>
                    </a:cubicBezTo>
                    <a:cubicBezTo>
                      <a:pt x="3084" y="943"/>
                      <a:pt x="2974" y="521"/>
                      <a:pt x="2962" y="186"/>
                    </a:cubicBezTo>
                    <a:close/>
                    <a:moveTo>
                      <a:pt x="2141" y="434"/>
                    </a:moveTo>
                    <a:cubicBezTo>
                      <a:pt x="2216" y="434"/>
                      <a:pt x="2308" y="456"/>
                      <a:pt x="2416" y="500"/>
                    </a:cubicBezTo>
                    <a:cubicBezTo>
                      <a:pt x="2542" y="710"/>
                      <a:pt x="2542" y="983"/>
                      <a:pt x="2532" y="1225"/>
                    </a:cubicBezTo>
                    <a:cubicBezTo>
                      <a:pt x="2520" y="1359"/>
                      <a:pt x="2489" y="1490"/>
                      <a:pt x="2433" y="1609"/>
                    </a:cubicBezTo>
                    <a:lnTo>
                      <a:pt x="2433" y="1609"/>
                    </a:lnTo>
                    <a:cubicBezTo>
                      <a:pt x="2276" y="1514"/>
                      <a:pt x="2140" y="1370"/>
                      <a:pt x="2049" y="1235"/>
                    </a:cubicBezTo>
                    <a:cubicBezTo>
                      <a:pt x="1986" y="1130"/>
                      <a:pt x="1944" y="1015"/>
                      <a:pt x="1912" y="889"/>
                    </a:cubicBezTo>
                    <a:cubicBezTo>
                      <a:pt x="1912" y="836"/>
                      <a:pt x="1902" y="784"/>
                      <a:pt x="1902" y="731"/>
                    </a:cubicBezTo>
                    <a:cubicBezTo>
                      <a:pt x="1902" y="531"/>
                      <a:pt x="1983" y="434"/>
                      <a:pt x="2141" y="434"/>
                    </a:cubicBezTo>
                    <a:close/>
                    <a:moveTo>
                      <a:pt x="1197" y="614"/>
                    </a:moveTo>
                    <a:cubicBezTo>
                      <a:pt x="1252" y="614"/>
                      <a:pt x="1319" y="641"/>
                      <a:pt x="1398" y="710"/>
                    </a:cubicBezTo>
                    <a:cubicBezTo>
                      <a:pt x="1524" y="826"/>
                      <a:pt x="1545" y="1046"/>
                      <a:pt x="1545" y="1204"/>
                    </a:cubicBezTo>
                    <a:cubicBezTo>
                      <a:pt x="1553" y="1425"/>
                      <a:pt x="1480" y="1601"/>
                      <a:pt x="1365" y="1707"/>
                    </a:cubicBezTo>
                    <a:lnTo>
                      <a:pt x="1365" y="1707"/>
                    </a:lnTo>
                    <a:cubicBezTo>
                      <a:pt x="1155" y="1518"/>
                      <a:pt x="1020" y="1266"/>
                      <a:pt x="988" y="994"/>
                    </a:cubicBezTo>
                    <a:cubicBezTo>
                      <a:pt x="972" y="859"/>
                      <a:pt x="1033" y="614"/>
                      <a:pt x="1197" y="614"/>
                    </a:cubicBezTo>
                    <a:close/>
                    <a:moveTo>
                      <a:pt x="2882" y="1"/>
                    </a:moveTo>
                    <a:cubicBezTo>
                      <a:pt x="2843" y="1"/>
                      <a:pt x="2815" y="37"/>
                      <a:pt x="2815" y="80"/>
                    </a:cubicBezTo>
                    <a:cubicBezTo>
                      <a:pt x="2796" y="498"/>
                      <a:pt x="2941" y="1115"/>
                      <a:pt x="3335" y="1360"/>
                    </a:cubicBezTo>
                    <a:lnTo>
                      <a:pt x="3335" y="1360"/>
                    </a:lnTo>
                    <a:cubicBezTo>
                      <a:pt x="3266" y="1472"/>
                      <a:pt x="3166" y="1571"/>
                      <a:pt x="3036" y="1645"/>
                    </a:cubicBezTo>
                    <a:cubicBezTo>
                      <a:pt x="2951" y="1694"/>
                      <a:pt x="2864" y="1716"/>
                      <a:pt x="2778" y="1716"/>
                    </a:cubicBezTo>
                    <a:cubicBezTo>
                      <a:pt x="2709" y="1716"/>
                      <a:pt x="2640" y="1701"/>
                      <a:pt x="2573" y="1677"/>
                    </a:cubicBezTo>
                    <a:lnTo>
                      <a:pt x="2573" y="1677"/>
                    </a:lnTo>
                    <a:cubicBezTo>
                      <a:pt x="2573" y="1676"/>
                      <a:pt x="2574" y="1676"/>
                      <a:pt x="2574" y="1676"/>
                    </a:cubicBezTo>
                    <a:cubicBezTo>
                      <a:pt x="2763" y="1277"/>
                      <a:pt x="2794" y="364"/>
                      <a:pt x="2280" y="185"/>
                    </a:cubicBezTo>
                    <a:cubicBezTo>
                      <a:pt x="2255" y="176"/>
                      <a:pt x="2230" y="172"/>
                      <a:pt x="2205" y="172"/>
                    </a:cubicBezTo>
                    <a:cubicBezTo>
                      <a:pt x="2021" y="172"/>
                      <a:pt x="1821" y="384"/>
                      <a:pt x="1776" y="532"/>
                    </a:cubicBezTo>
                    <a:cubicBezTo>
                      <a:pt x="1692" y="878"/>
                      <a:pt x="1828" y="1193"/>
                      <a:pt x="2028" y="1466"/>
                    </a:cubicBezTo>
                    <a:cubicBezTo>
                      <a:pt x="2114" y="1578"/>
                      <a:pt x="2227" y="1674"/>
                      <a:pt x="2354" y="1743"/>
                    </a:cubicBezTo>
                    <a:lnTo>
                      <a:pt x="2354" y="1743"/>
                    </a:lnTo>
                    <a:cubicBezTo>
                      <a:pt x="2329" y="1778"/>
                      <a:pt x="2301" y="1812"/>
                      <a:pt x="2269" y="1844"/>
                    </a:cubicBezTo>
                    <a:cubicBezTo>
                      <a:pt x="2180" y="1939"/>
                      <a:pt x="2075" y="1977"/>
                      <a:pt x="1966" y="1977"/>
                    </a:cubicBezTo>
                    <a:cubicBezTo>
                      <a:pt x="1809" y="1977"/>
                      <a:pt x="1643" y="1900"/>
                      <a:pt x="1505" y="1810"/>
                    </a:cubicBezTo>
                    <a:lnTo>
                      <a:pt x="1505" y="1810"/>
                    </a:lnTo>
                    <a:cubicBezTo>
                      <a:pt x="1859" y="1461"/>
                      <a:pt x="1764" y="583"/>
                      <a:pt x="1240" y="458"/>
                    </a:cubicBezTo>
                    <a:cubicBezTo>
                      <a:pt x="1219" y="453"/>
                      <a:pt x="1199" y="450"/>
                      <a:pt x="1181" y="450"/>
                    </a:cubicBezTo>
                    <a:cubicBezTo>
                      <a:pt x="1006" y="450"/>
                      <a:pt x="899" y="653"/>
                      <a:pt x="852" y="805"/>
                    </a:cubicBezTo>
                    <a:cubicBezTo>
                      <a:pt x="768" y="1088"/>
                      <a:pt x="936" y="1445"/>
                      <a:pt x="1114" y="1655"/>
                    </a:cubicBezTo>
                    <a:cubicBezTo>
                      <a:pt x="1154" y="1701"/>
                      <a:pt x="1197" y="1745"/>
                      <a:pt x="1243" y="1786"/>
                    </a:cubicBezTo>
                    <a:lnTo>
                      <a:pt x="1243" y="1786"/>
                    </a:lnTo>
                    <a:cubicBezTo>
                      <a:pt x="1195" y="1806"/>
                      <a:pt x="1144" y="1817"/>
                      <a:pt x="1091" y="1817"/>
                    </a:cubicBezTo>
                    <a:cubicBezTo>
                      <a:pt x="961" y="1817"/>
                      <a:pt x="821" y="1754"/>
                      <a:pt x="694" y="1613"/>
                    </a:cubicBezTo>
                    <a:cubicBezTo>
                      <a:pt x="631" y="1550"/>
                      <a:pt x="211" y="826"/>
                      <a:pt x="411" y="794"/>
                    </a:cubicBezTo>
                    <a:cubicBezTo>
                      <a:pt x="512" y="784"/>
                      <a:pt x="476" y="646"/>
                      <a:pt x="379" y="646"/>
                    </a:cubicBezTo>
                    <a:cubicBezTo>
                      <a:pt x="375" y="646"/>
                      <a:pt x="372" y="646"/>
                      <a:pt x="369" y="647"/>
                    </a:cubicBezTo>
                    <a:cubicBezTo>
                      <a:pt x="1" y="700"/>
                      <a:pt x="358" y="1393"/>
                      <a:pt x="453" y="1540"/>
                    </a:cubicBezTo>
                    <a:cubicBezTo>
                      <a:pt x="605" y="1795"/>
                      <a:pt x="847" y="1987"/>
                      <a:pt x="1103" y="1987"/>
                    </a:cubicBezTo>
                    <a:cubicBezTo>
                      <a:pt x="1198" y="1987"/>
                      <a:pt x="1294" y="1961"/>
                      <a:pt x="1388" y="1902"/>
                    </a:cubicBezTo>
                    <a:lnTo>
                      <a:pt x="1388" y="1902"/>
                    </a:lnTo>
                    <a:cubicBezTo>
                      <a:pt x="1568" y="2026"/>
                      <a:pt x="1770" y="2104"/>
                      <a:pt x="1961" y="2104"/>
                    </a:cubicBezTo>
                    <a:cubicBezTo>
                      <a:pt x="2164" y="2104"/>
                      <a:pt x="2356" y="2017"/>
                      <a:pt x="2498" y="1808"/>
                    </a:cubicBezTo>
                    <a:lnTo>
                      <a:pt x="2498" y="1808"/>
                    </a:lnTo>
                    <a:cubicBezTo>
                      <a:pt x="2592" y="1841"/>
                      <a:pt x="2690" y="1860"/>
                      <a:pt x="2787" y="1860"/>
                    </a:cubicBezTo>
                    <a:cubicBezTo>
                      <a:pt x="2941" y="1860"/>
                      <a:pt x="3093" y="1814"/>
                      <a:pt x="3225" y="1708"/>
                    </a:cubicBezTo>
                    <a:cubicBezTo>
                      <a:pt x="3329" y="1625"/>
                      <a:pt x="3411" y="1529"/>
                      <a:pt x="3472" y="1426"/>
                    </a:cubicBezTo>
                    <a:lnTo>
                      <a:pt x="3472" y="1426"/>
                    </a:lnTo>
                    <a:cubicBezTo>
                      <a:pt x="3507" y="1437"/>
                      <a:pt x="3543" y="1442"/>
                      <a:pt x="3581" y="1442"/>
                    </a:cubicBezTo>
                    <a:cubicBezTo>
                      <a:pt x="3779" y="1442"/>
                      <a:pt x="4000" y="1300"/>
                      <a:pt x="4096" y="1151"/>
                    </a:cubicBezTo>
                    <a:cubicBezTo>
                      <a:pt x="4306" y="815"/>
                      <a:pt x="4285" y="416"/>
                      <a:pt x="4138" y="59"/>
                    </a:cubicBezTo>
                    <a:cubicBezTo>
                      <a:pt x="4126" y="22"/>
                      <a:pt x="4094" y="6"/>
                      <a:pt x="4062" y="6"/>
                    </a:cubicBezTo>
                    <a:cubicBezTo>
                      <a:pt x="4014" y="6"/>
                      <a:pt x="3965" y="44"/>
                      <a:pt x="3991" y="101"/>
                    </a:cubicBezTo>
                    <a:cubicBezTo>
                      <a:pt x="4086" y="332"/>
                      <a:pt x="4128" y="574"/>
                      <a:pt x="4075" y="836"/>
                    </a:cubicBezTo>
                    <a:cubicBezTo>
                      <a:pt x="4023" y="1074"/>
                      <a:pt x="3812" y="1270"/>
                      <a:pt x="3593" y="1270"/>
                    </a:cubicBezTo>
                    <a:cubicBezTo>
                      <a:pt x="3578" y="1270"/>
                      <a:pt x="3563" y="1269"/>
                      <a:pt x="3548" y="1268"/>
                    </a:cubicBezTo>
                    <a:lnTo>
                      <a:pt x="3548" y="1268"/>
                    </a:lnTo>
                    <a:cubicBezTo>
                      <a:pt x="3735" y="768"/>
                      <a:pt x="3496" y="172"/>
                      <a:pt x="2910" y="6"/>
                    </a:cubicBezTo>
                    <a:cubicBezTo>
                      <a:pt x="2900" y="3"/>
                      <a:pt x="2891" y="1"/>
                      <a:pt x="2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57"/>
              <p:cNvSpPr/>
              <p:nvPr/>
            </p:nvSpPr>
            <p:spPr>
              <a:xfrm>
                <a:off x="7013125" y="4239225"/>
                <a:ext cx="103700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3423" extrusionOk="0">
                    <a:moveTo>
                      <a:pt x="2591" y="0"/>
                    </a:moveTo>
                    <a:cubicBezTo>
                      <a:pt x="2074" y="0"/>
                      <a:pt x="1518" y="141"/>
                      <a:pt x="1176" y="451"/>
                    </a:cubicBezTo>
                    <a:cubicBezTo>
                      <a:pt x="514" y="1050"/>
                      <a:pt x="0" y="2562"/>
                      <a:pt x="378" y="3423"/>
                    </a:cubicBezTo>
                    <a:cubicBezTo>
                      <a:pt x="378" y="3423"/>
                      <a:pt x="814" y="2759"/>
                      <a:pt x="1483" y="2759"/>
                    </a:cubicBezTo>
                    <a:cubicBezTo>
                      <a:pt x="1503" y="2759"/>
                      <a:pt x="1523" y="2760"/>
                      <a:pt x="1543" y="2761"/>
                    </a:cubicBezTo>
                    <a:cubicBezTo>
                      <a:pt x="1890" y="2787"/>
                      <a:pt x="2323" y="2869"/>
                      <a:pt x="2723" y="2869"/>
                    </a:cubicBezTo>
                    <a:cubicBezTo>
                      <a:pt x="3136" y="2869"/>
                      <a:pt x="3514" y="2782"/>
                      <a:pt x="3727" y="2457"/>
                    </a:cubicBezTo>
                    <a:cubicBezTo>
                      <a:pt x="4147" y="1816"/>
                      <a:pt x="4147" y="787"/>
                      <a:pt x="3727" y="346"/>
                    </a:cubicBezTo>
                    <a:cubicBezTo>
                      <a:pt x="3520" y="123"/>
                      <a:pt x="3073" y="0"/>
                      <a:pt x="25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57"/>
              <p:cNvSpPr/>
              <p:nvPr/>
            </p:nvSpPr>
            <p:spPr>
              <a:xfrm>
                <a:off x="7129925" y="4248900"/>
                <a:ext cx="160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747" extrusionOk="0">
                    <a:moveTo>
                      <a:pt x="326" y="1"/>
                    </a:moveTo>
                    <a:cubicBezTo>
                      <a:pt x="148" y="1"/>
                      <a:pt x="1" y="169"/>
                      <a:pt x="1" y="369"/>
                    </a:cubicBezTo>
                    <a:cubicBezTo>
                      <a:pt x="1" y="579"/>
                      <a:pt x="148" y="747"/>
                      <a:pt x="326" y="747"/>
                    </a:cubicBezTo>
                    <a:cubicBezTo>
                      <a:pt x="494" y="747"/>
                      <a:pt x="641" y="579"/>
                      <a:pt x="641" y="369"/>
                    </a:cubicBezTo>
                    <a:cubicBezTo>
                      <a:pt x="641" y="169"/>
                      <a:pt x="494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57"/>
              <p:cNvSpPr/>
              <p:nvPr/>
            </p:nvSpPr>
            <p:spPr>
              <a:xfrm>
                <a:off x="6943275" y="4043625"/>
                <a:ext cx="526375" cy="598825"/>
              </a:xfrm>
              <a:custGeom>
                <a:avLst/>
                <a:gdLst/>
                <a:ahLst/>
                <a:cxnLst/>
                <a:rect l="l" t="t" r="r" b="b"/>
                <a:pathLst>
                  <a:path w="21055" h="23953" extrusionOk="0">
                    <a:moveTo>
                      <a:pt x="10523" y="882"/>
                    </a:moveTo>
                    <a:cubicBezTo>
                      <a:pt x="13893" y="882"/>
                      <a:pt x="20172" y="3980"/>
                      <a:pt x="20172" y="11436"/>
                    </a:cubicBezTo>
                    <a:lnTo>
                      <a:pt x="20172" y="23071"/>
                    </a:lnTo>
                    <a:lnTo>
                      <a:pt x="872" y="23071"/>
                    </a:lnTo>
                    <a:lnTo>
                      <a:pt x="872" y="11436"/>
                    </a:lnTo>
                    <a:cubicBezTo>
                      <a:pt x="872" y="3980"/>
                      <a:pt x="7162" y="882"/>
                      <a:pt x="10523" y="882"/>
                    </a:cubicBezTo>
                    <a:close/>
                    <a:moveTo>
                      <a:pt x="10523" y="0"/>
                    </a:moveTo>
                    <a:cubicBezTo>
                      <a:pt x="6112" y="0"/>
                      <a:pt x="1" y="3969"/>
                      <a:pt x="1" y="11436"/>
                    </a:cubicBezTo>
                    <a:lnTo>
                      <a:pt x="1" y="23512"/>
                    </a:lnTo>
                    <a:cubicBezTo>
                      <a:pt x="1" y="23753"/>
                      <a:pt x="190" y="23953"/>
                      <a:pt x="442" y="23953"/>
                    </a:cubicBezTo>
                    <a:lnTo>
                      <a:pt x="20613" y="23953"/>
                    </a:lnTo>
                    <a:cubicBezTo>
                      <a:pt x="20855" y="23953"/>
                      <a:pt x="21055" y="23753"/>
                      <a:pt x="21055" y="23512"/>
                    </a:cubicBezTo>
                    <a:lnTo>
                      <a:pt x="21055" y="11436"/>
                    </a:lnTo>
                    <a:cubicBezTo>
                      <a:pt x="21055" y="3969"/>
                      <a:pt x="14943" y="0"/>
                      <a:pt x="105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57"/>
              <p:cNvSpPr/>
              <p:nvPr/>
            </p:nvSpPr>
            <p:spPr>
              <a:xfrm>
                <a:off x="6943275" y="4268325"/>
                <a:ext cx="526375" cy="374125"/>
              </a:xfrm>
              <a:custGeom>
                <a:avLst/>
                <a:gdLst/>
                <a:ahLst/>
                <a:cxnLst/>
                <a:rect l="l" t="t" r="r" b="b"/>
                <a:pathLst>
                  <a:path w="21055" h="14965" extrusionOk="0">
                    <a:moveTo>
                      <a:pt x="20823" y="1"/>
                    </a:moveTo>
                    <a:lnTo>
                      <a:pt x="20015" y="442"/>
                    </a:lnTo>
                    <a:cubicBezTo>
                      <a:pt x="20120" y="1072"/>
                      <a:pt x="20172" y="1744"/>
                      <a:pt x="20172" y="2448"/>
                    </a:cubicBezTo>
                    <a:lnTo>
                      <a:pt x="20172" y="14083"/>
                    </a:lnTo>
                    <a:lnTo>
                      <a:pt x="872" y="14083"/>
                    </a:lnTo>
                    <a:lnTo>
                      <a:pt x="872" y="11111"/>
                    </a:lnTo>
                    <a:lnTo>
                      <a:pt x="1" y="11594"/>
                    </a:lnTo>
                    <a:lnTo>
                      <a:pt x="1" y="14524"/>
                    </a:lnTo>
                    <a:cubicBezTo>
                      <a:pt x="1" y="14765"/>
                      <a:pt x="190" y="14965"/>
                      <a:pt x="442" y="14965"/>
                    </a:cubicBezTo>
                    <a:lnTo>
                      <a:pt x="20613" y="14965"/>
                    </a:lnTo>
                    <a:cubicBezTo>
                      <a:pt x="20855" y="14965"/>
                      <a:pt x="21055" y="14765"/>
                      <a:pt x="21055" y="14524"/>
                    </a:cubicBezTo>
                    <a:lnTo>
                      <a:pt x="21055" y="2448"/>
                    </a:lnTo>
                    <a:cubicBezTo>
                      <a:pt x="21055" y="1587"/>
                      <a:pt x="20970" y="768"/>
                      <a:pt x="20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57"/>
              <p:cNvSpPr/>
              <p:nvPr/>
            </p:nvSpPr>
            <p:spPr>
              <a:xfrm>
                <a:off x="6976375" y="4610925"/>
                <a:ext cx="46020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8408" h="1649" extrusionOk="0">
                    <a:moveTo>
                      <a:pt x="525" y="1"/>
                    </a:moveTo>
                    <a:cubicBezTo>
                      <a:pt x="231" y="1"/>
                      <a:pt x="0" y="242"/>
                      <a:pt x="0" y="536"/>
                    </a:cubicBezTo>
                    <a:lnTo>
                      <a:pt x="0" y="1114"/>
                    </a:lnTo>
                    <a:cubicBezTo>
                      <a:pt x="0" y="1408"/>
                      <a:pt x="231" y="1649"/>
                      <a:pt x="525" y="1649"/>
                    </a:cubicBezTo>
                    <a:lnTo>
                      <a:pt x="17882" y="1649"/>
                    </a:lnTo>
                    <a:cubicBezTo>
                      <a:pt x="18166" y="1649"/>
                      <a:pt x="18407" y="1408"/>
                      <a:pt x="18407" y="1114"/>
                    </a:cubicBezTo>
                    <a:lnTo>
                      <a:pt x="18407" y="536"/>
                    </a:lnTo>
                    <a:cubicBezTo>
                      <a:pt x="18407" y="242"/>
                      <a:pt x="18166" y="1"/>
                      <a:pt x="178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57"/>
              <p:cNvSpPr/>
              <p:nvPr/>
            </p:nvSpPr>
            <p:spPr>
              <a:xfrm>
                <a:off x="7230475" y="4125250"/>
                <a:ext cx="285900" cy="379725"/>
              </a:xfrm>
              <a:custGeom>
                <a:avLst/>
                <a:gdLst/>
                <a:ahLst/>
                <a:cxnLst/>
                <a:rect l="l" t="t" r="r" b="b"/>
                <a:pathLst>
                  <a:path w="11436" h="15189" extrusionOk="0">
                    <a:moveTo>
                      <a:pt x="10073" y="1"/>
                    </a:moveTo>
                    <a:cubicBezTo>
                      <a:pt x="9798" y="1"/>
                      <a:pt x="8837" y="1477"/>
                      <a:pt x="7382" y="3026"/>
                    </a:cubicBezTo>
                    <a:cubicBezTo>
                      <a:pt x="5912" y="4580"/>
                      <a:pt x="3886" y="6018"/>
                      <a:pt x="2122" y="7751"/>
                    </a:cubicBezTo>
                    <a:cubicBezTo>
                      <a:pt x="368" y="9483"/>
                      <a:pt x="1" y="12192"/>
                      <a:pt x="1450" y="13683"/>
                    </a:cubicBezTo>
                    <a:cubicBezTo>
                      <a:pt x="2528" y="14787"/>
                      <a:pt x="3684" y="15189"/>
                      <a:pt x="4788" y="15189"/>
                    </a:cubicBezTo>
                    <a:cubicBezTo>
                      <a:pt x="7300" y="15189"/>
                      <a:pt x="9545" y="13110"/>
                      <a:pt x="9997" y="12476"/>
                    </a:cubicBezTo>
                    <a:cubicBezTo>
                      <a:pt x="10638" y="11562"/>
                      <a:pt x="10554" y="10334"/>
                      <a:pt x="10554" y="10334"/>
                    </a:cubicBezTo>
                    <a:cubicBezTo>
                      <a:pt x="10554" y="10334"/>
                      <a:pt x="11079" y="9252"/>
                      <a:pt x="11111" y="8307"/>
                    </a:cubicBezTo>
                    <a:cubicBezTo>
                      <a:pt x="11142" y="7373"/>
                      <a:pt x="10670" y="5693"/>
                      <a:pt x="10670" y="5693"/>
                    </a:cubicBezTo>
                    <a:cubicBezTo>
                      <a:pt x="10670" y="5693"/>
                      <a:pt x="11142" y="5199"/>
                      <a:pt x="11289" y="4223"/>
                    </a:cubicBezTo>
                    <a:cubicBezTo>
                      <a:pt x="11436" y="3257"/>
                      <a:pt x="10344" y="22"/>
                      <a:pt x="10081" y="1"/>
                    </a:cubicBezTo>
                    <a:cubicBezTo>
                      <a:pt x="10079" y="1"/>
                      <a:pt x="10076" y="1"/>
                      <a:pt x="100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57"/>
              <p:cNvSpPr/>
              <p:nvPr/>
            </p:nvSpPr>
            <p:spPr>
              <a:xfrm>
                <a:off x="7408475" y="4125250"/>
                <a:ext cx="107900" cy="357075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14283" extrusionOk="0">
                    <a:moveTo>
                      <a:pt x="2953" y="1"/>
                    </a:moveTo>
                    <a:cubicBezTo>
                      <a:pt x="2678" y="1"/>
                      <a:pt x="1717" y="1477"/>
                      <a:pt x="262" y="3026"/>
                    </a:cubicBezTo>
                    <a:cubicBezTo>
                      <a:pt x="178" y="3110"/>
                      <a:pt x="94" y="3204"/>
                      <a:pt x="0" y="3288"/>
                    </a:cubicBezTo>
                    <a:cubicBezTo>
                      <a:pt x="0" y="3288"/>
                      <a:pt x="1060" y="5063"/>
                      <a:pt x="1102" y="8297"/>
                    </a:cubicBezTo>
                    <a:lnTo>
                      <a:pt x="745" y="8612"/>
                    </a:lnTo>
                    <a:cubicBezTo>
                      <a:pt x="745" y="8612"/>
                      <a:pt x="1270" y="9567"/>
                      <a:pt x="1102" y="12224"/>
                    </a:cubicBezTo>
                    <a:lnTo>
                      <a:pt x="567" y="12486"/>
                    </a:lnTo>
                    <a:cubicBezTo>
                      <a:pt x="567" y="12486"/>
                      <a:pt x="777" y="13116"/>
                      <a:pt x="693" y="14282"/>
                    </a:cubicBezTo>
                    <a:cubicBezTo>
                      <a:pt x="1806" y="13641"/>
                      <a:pt x="2625" y="12833"/>
                      <a:pt x="2877" y="12476"/>
                    </a:cubicBezTo>
                    <a:cubicBezTo>
                      <a:pt x="3518" y="11562"/>
                      <a:pt x="3434" y="10334"/>
                      <a:pt x="3434" y="10334"/>
                    </a:cubicBezTo>
                    <a:cubicBezTo>
                      <a:pt x="3434" y="10334"/>
                      <a:pt x="3959" y="9252"/>
                      <a:pt x="3991" y="8307"/>
                    </a:cubicBezTo>
                    <a:cubicBezTo>
                      <a:pt x="4022" y="7373"/>
                      <a:pt x="3550" y="5693"/>
                      <a:pt x="3550" y="5693"/>
                    </a:cubicBezTo>
                    <a:cubicBezTo>
                      <a:pt x="3550" y="5693"/>
                      <a:pt x="4022" y="5199"/>
                      <a:pt x="4169" y="4223"/>
                    </a:cubicBezTo>
                    <a:cubicBezTo>
                      <a:pt x="4316" y="3257"/>
                      <a:pt x="3224" y="22"/>
                      <a:pt x="2961" y="1"/>
                    </a:cubicBezTo>
                    <a:cubicBezTo>
                      <a:pt x="2959" y="1"/>
                      <a:pt x="2956" y="1"/>
                      <a:pt x="29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57"/>
              <p:cNvSpPr/>
              <p:nvPr/>
            </p:nvSpPr>
            <p:spPr>
              <a:xfrm>
                <a:off x="7450200" y="4125250"/>
                <a:ext cx="66175" cy="326350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13054" extrusionOk="0">
                    <a:moveTo>
                      <a:pt x="1283" y="1"/>
                    </a:moveTo>
                    <a:cubicBezTo>
                      <a:pt x="1109" y="1"/>
                      <a:pt x="672" y="583"/>
                      <a:pt x="0" y="1398"/>
                    </a:cubicBezTo>
                    <a:cubicBezTo>
                      <a:pt x="0" y="1398"/>
                      <a:pt x="1324" y="4380"/>
                      <a:pt x="1061" y="6722"/>
                    </a:cubicBezTo>
                    <a:lnTo>
                      <a:pt x="725" y="7089"/>
                    </a:lnTo>
                    <a:cubicBezTo>
                      <a:pt x="725" y="7089"/>
                      <a:pt x="1366" y="8328"/>
                      <a:pt x="1009" y="11132"/>
                    </a:cubicBezTo>
                    <a:lnTo>
                      <a:pt x="630" y="11447"/>
                    </a:lnTo>
                    <a:cubicBezTo>
                      <a:pt x="630" y="11447"/>
                      <a:pt x="778" y="12245"/>
                      <a:pt x="683" y="13053"/>
                    </a:cubicBezTo>
                    <a:cubicBezTo>
                      <a:pt x="925" y="12822"/>
                      <a:pt x="1114" y="12612"/>
                      <a:pt x="1208" y="12476"/>
                    </a:cubicBezTo>
                    <a:cubicBezTo>
                      <a:pt x="1849" y="11562"/>
                      <a:pt x="1765" y="10334"/>
                      <a:pt x="1765" y="10334"/>
                    </a:cubicBezTo>
                    <a:cubicBezTo>
                      <a:pt x="1765" y="10334"/>
                      <a:pt x="2290" y="9252"/>
                      <a:pt x="2322" y="8307"/>
                    </a:cubicBezTo>
                    <a:cubicBezTo>
                      <a:pt x="2353" y="7373"/>
                      <a:pt x="1881" y="5693"/>
                      <a:pt x="1881" y="5693"/>
                    </a:cubicBezTo>
                    <a:cubicBezTo>
                      <a:pt x="1881" y="5693"/>
                      <a:pt x="2353" y="5199"/>
                      <a:pt x="2500" y="4223"/>
                    </a:cubicBezTo>
                    <a:cubicBezTo>
                      <a:pt x="2647" y="3257"/>
                      <a:pt x="1555" y="22"/>
                      <a:pt x="1292" y="1"/>
                    </a:cubicBezTo>
                    <a:cubicBezTo>
                      <a:pt x="1290" y="1"/>
                      <a:pt x="1287" y="1"/>
                      <a:pt x="12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57"/>
              <p:cNvSpPr/>
              <p:nvPr/>
            </p:nvSpPr>
            <p:spPr>
              <a:xfrm>
                <a:off x="7391675" y="4265700"/>
                <a:ext cx="107900" cy="102950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4118" extrusionOk="0">
                    <a:moveTo>
                      <a:pt x="4224" y="1"/>
                    </a:moveTo>
                    <a:cubicBezTo>
                      <a:pt x="4198" y="1"/>
                      <a:pt x="4172" y="12"/>
                      <a:pt x="4158" y="33"/>
                    </a:cubicBezTo>
                    <a:cubicBezTo>
                      <a:pt x="2919" y="1881"/>
                      <a:pt x="63" y="3960"/>
                      <a:pt x="42" y="3981"/>
                    </a:cubicBezTo>
                    <a:cubicBezTo>
                      <a:pt x="0" y="4002"/>
                      <a:pt x="0" y="4054"/>
                      <a:pt x="21" y="4086"/>
                    </a:cubicBezTo>
                    <a:cubicBezTo>
                      <a:pt x="31" y="4107"/>
                      <a:pt x="63" y="4117"/>
                      <a:pt x="84" y="4117"/>
                    </a:cubicBezTo>
                    <a:cubicBezTo>
                      <a:pt x="94" y="4117"/>
                      <a:pt x="115" y="4117"/>
                      <a:pt x="126" y="4107"/>
                    </a:cubicBezTo>
                    <a:cubicBezTo>
                      <a:pt x="157" y="4086"/>
                      <a:pt x="3034" y="1986"/>
                      <a:pt x="4285" y="117"/>
                    </a:cubicBezTo>
                    <a:cubicBezTo>
                      <a:pt x="4316" y="85"/>
                      <a:pt x="4306" y="33"/>
                      <a:pt x="4264" y="12"/>
                    </a:cubicBezTo>
                    <a:cubicBezTo>
                      <a:pt x="4252" y="4"/>
                      <a:pt x="4238" y="1"/>
                      <a:pt x="4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57"/>
              <p:cNvSpPr/>
              <p:nvPr/>
            </p:nvSpPr>
            <p:spPr>
              <a:xfrm>
                <a:off x="7415025" y="4381650"/>
                <a:ext cx="81400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3256" h="2389" extrusionOk="0">
                    <a:moveTo>
                      <a:pt x="3173" y="0"/>
                    </a:moveTo>
                    <a:cubicBezTo>
                      <a:pt x="3150" y="0"/>
                      <a:pt x="3126" y="8"/>
                      <a:pt x="3109" y="25"/>
                    </a:cubicBezTo>
                    <a:cubicBezTo>
                      <a:pt x="1817" y="1632"/>
                      <a:pt x="84" y="2230"/>
                      <a:pt x="63" y="2241"/>
                    </a:cubicBezTo>
                    <a:cubicBezTo>
                      <a:pt x="21" y="2251"/>
                      <a:pt x="0" y="2293"/>
                      <a:pt x="11" y="2335"/>
                    </a:cubicBezTo>
                    <a:cubicBezTo>
                      <a:pt x="21" y="2367"/>
                      <a:pt x="53" y="2388"/>
                      <a:pt x="84" y="2388"/>
                    </a:cubicBezTo>
                    <a:lnTo>
                      <a:pt x="116" y="2388"/>
                    </a:lnTo>
                    <a:cubicBezTo>
                      <a:pt x="126" y="2377"/>
                      <a:pt x="1911" y="1768"/>
                      <a:pt x="3235" y="130"/>
                    </a:cubicBezTo>
                    <a:cubicBezTo>
                      <a:pt x="3256" y="88"/>
                      <a:pt x="3256" y="46"/>
                      <a:pt x="3224" y="15"/>
                    </a:cubicBezTo>
                    <a:cubicBezTo>
                      <a:pt x="3210" y="6"/>
                      <a:pt x="3192" y="0"/>
                      <a:pt x="3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57"/>
              <p:cNvSpPr/>
              <p:nvPr/>
            </p:nvSpPr>
            <p:spPr>
              <a:xfrm>
                <a:off x="7243850" y="4591725"/>
                <a:ext cx="73225" cy="59200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2368" extrusionOk="0">
                    <a:moveTo>
                      <a:pt x="1283" y="1"/>
                    </a:moveTo>
                    <a:cubicBezTo>
                      <a:pt x="1168" y="1"/>
                      <a:pt x="1033" y="25"/>
                      <a:pt x="873" y="86"/>
                    </a:cubicBezTo>
                    <a:cubicBezTo>
                      <a:pt x="169" y="370"/>
                      <a:pt x="1" y="1514"/>
                      <a:pt x="169" y="1840"/>
                    </a:cubicBezTo>
                    <a:cubicBezTo>
                      <a:pt x="242" y="1994"/>
                      <a:pt x="381" y="2078"/>
                      <a:pt x="534" y="2078"/>
                    </a:cubicBezTo>
                    <a:cubicBezTo>
                      <a:pt x="713" y="2078"/>
                      <a:pt x="910" y="1963"/>
                      <a:pt x="1041" y="1714"/>
                    </a:cubicBezTo>
                    <a:cubicBezTo>
                      <a:pt x="1041" y="1714"/>
                      <a:pt x="1041" y="2333"/>
                      <a:pt x="1461" y="2365"/>
                    </a:cubicBezTo>
                    <a:cubicBezTo>
                      <a:pt x="1477" y="2366"/>
                      <a:pt x="1493" y="2367"/>
                      <a:pt x="1509" y="2367"/>
                    </a:cubicBezTo>
                    <a:cubicBezTo>
                      <a:pt x="1903" y="2367"/>
                      <a:pt x="2178" y="1874"/>
                      <a:pt x="2259" y="1430"/>
                    </a:cubicBezTo>
                    <a:cubicBezTo>
                      <a:pt x="2328" y="992"/>
                      <a:pt x="2595" y="894"/>
                      <a:pt x="2784" y="894"/>
                    </a:cubicBezTo>
                    <a:cubicBezTo>
                      <a:pt x="2795" y="894"/>
                      <a:pt x="2805" y="894"/>
                      <a:pt x="2815" y="895"/>
                    </a:cubicBezTo>
                    <a:cubicBezTo>
                      <a:pt x="2816" y="895"/>
                      <a:pt x="2818" y="895"/>
                      <a:pt x="2819" y="895"/>
                    </a:cubicBezTo>
                    <a:cubicBezTo>
                      <a:pt x="2928" y="895"/>
                      <a:pt x="2588" y="172"/>
                      <a:pt x="2127" y="172"/>
                    </a:cubicBezTo>
                    <a:cubicBezTo>
                      <a:pt x="2029" y="172"/>
                      <a:pt x="1924" y="205"/>
                      <a:pt x="1818" y="286"/>
                    </a:cubicBezTo>
                    <a:cubicBezTo>
                      <a:pt x="1818" y="286"/>
                      <a:pt x="1679" y="1"/>
                      <a:pt x="1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57"/>
              <p:cNvSpPr/>
              <p:nvPr/>
            </p:nvSpPr>
            <p:spPr>
              <a:xfrm>
                <a:off x="7268000" y="4596950"/>
                <a:ext cx="234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578" extrusionOk="0">
                    <a:moveTo>
                      <a:pt x="841" y="0"/>
                    </a:moveTo>
                    <a:cubicBezTo>
                      <a:pt x="834" y="0"/>
                      <a:pt x="827" y="1"/>
                      <a:pt x="820" y="3"/>
                    </a:cubicBezTo>
                    <a:cubicBezTo>
                      <a:pt x="348" y="203"/>
                      <a:pt x="22" y="780"/>
                      <a:pt x="1" y="1494"/>
                    </a:cubicBezTo>
                    <a:cubicBezTo>
                      <a:pt x="1" y="1536"/>
                      <a:pt x="33" y="1578"/>
                      <a:pt x="75" y="1578"/>
                    </a:cubicBezTo>
                    <a:cubicBezTo>
                      <a:pt x="117" y="1578"/>
                      <a:pt x="148" y="1547"/>
                      <a:pt x="159" y="1505"/>
                    </a:cubicBezTo>
                    <a:cubicBezTo>
                      <a:pt x="169" y="854"/>
                      <a:pt x="453" y="318"/>
                      <a:pt x="883" y="150"/>
                    </a:cubicBezTo>
                    <a:cubicBezTo>
                      <a:pt x="925" y="140"/>
                      <a:pt x="936" y="87"/>
                      <a:pt x="925" y="56"/>
                    </a:cubicBezTo>
                    <a:cubicBezTo>
                      <a:pt x="907" y="21"/>
                      <a:pt x="875" y="0"/>
                      <a:pt x="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57"/>
              <p:cNvSpPr/>
              <p:nvPr/>
            </p:nvSpPr>
            <p:spPr>
              <a:xfrm>
                <a:off x="7181900" y="4586125"/>
                <a:ext cx="73050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370" extrusionOk="0">
                    <a:moveTo>
                      <a:pt x="1287" y="0"/>
                    </a:moveTo>
                    <a:cubicBezTo>
                      <a:pt x="1172" y="0"/>
                      <a:pt x="1035" y="25"/>
                      <a:pt x="873" y="90"/>
                    </a:cubicBezTo>
                    <a:cubicBezTo>
                      <a:pt x="169" y="373"/>
                      <a:pt x="1" y="1507"/>
                      <a:pt x="169" y="1843"/>
                    </a:cubicBezTo>
                    <a:cubicBezTo>
                      <a:pt x="241" y="1992"/>
                      <a:pt x="376" y="2073"/>
                      <a:pt x="526" y="2073"/>
                    </a:cubicBezTo>
                    <a:cubicBezTo>
                      <a:pt x="705" y="2073"/>
                      <a:pt x="904" y="1958"/>
                      <a:pt x="1041" y="1707"/>
                    </a:cubicBezTo>
                    <a:cubicBezTo>
                      <a:pt x="1041" y="1707"/>
                      <a:pt x="1041" y="2337"/>
                      <a:pt x="1461" y="2368"/>
                    </a:cubicBezTo>
                    <a:cubicBezTo>
                      <a:pt x="1473" y="2369"/>
                      <a:pt x="1486" y="2369"/>
                      <a:pt x="1499" y="2369"/>
                    </a:cubicBezTo>
                    <a:cubicBezTo>
                      <a:pt x="1898" y="2369"/>
                      <a:pt x="2177" y="1882"/>
                      <a:pt x="2248" y="1434"/>
                    </a:cubicBezTo>
                    <a:cubicBezTo>
                      <a:pt x="2327" y="987"/>
                      <a:pt x="2594" y="897"/>
                      <a:pt x="2774" y="897"/>
                    </a:cubicBezTo>
                    <a:cubicBezTo>
                      <a:pt x="2785" y="897"/>
                      <a:pt x="2795" y="897"/>
                      <a:pt x="2805" y="898"/>
                    </a:cubicBezTo>
                    <a:cubicBezTo>
                      <a:pt x="2806" y="898"/>
                      <a:pt x="2806" y="898"/>
                      <a:pt x="2807" y="898"/>
                    </a:cubicBezTo>
                    <a:cubicBezTo>
                      <a:pt x="2922" y="898"/>
                      <a:pt x="2588" y="174"/>
                      <a:pt x="2128" y="174"/>
                    </a:cubicBezTo>
                    <a:cubicBezTo>
                      <a:pt x="2030" y="174"/>
                      <a:pt x="1925" y="207"/>
                      <a:pt x="1818" y="289"/>
                    </a:cubicBezTo>
                    <a:cubicBezTo>
                      <a:pt x="1818" y="289"/>
                      <a:pt x="1680" y="0"/>
                      <a:pt x="12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57"/>
              <p:cNvSpPr/>
              <p:nvPr/>
            </p:nvSpPr>
            <p:spPr>
              <a:xfrm>
                <a:off x="7206050" y="4591400"/>
                <a:ext cx="234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580" extrusionOk="0">
                    <a:moveTo>
                      <a:pt x="850" y="1"/>
                    </a:moveTo>
                    <a:cubicBezTo>
                      <a:pt x="840" y="1"/>
                      <a:pt x="830" y="2"/>
                      <a:pt x="820" y="5"/>
                    </a:cubicBezTo>
                    <a:cubicBezTo>
                      <a:pt x="337" y="194"/>
                      <a:pt x="12" y="782"/>
                      <a:pt x="1" y="1496"/>
                    </a:cubicBezTo>
                    <a:cubicBezTo>
                      <a:pt x="1" y="1538"/>
                      <a:pt x="33" y="1569"/>
                      <a:pt x="75" y="1580"/>
                    </a:cubicBezTo>
                    <a:cubicBezTo>
                      <a:pt x="117" y="1580"/>
                      <a:pt x="148" y="1538"/>
                      <a:pt x="148" y="1496"/>
                    </a:cubicBezTo>
                    <a:cubicBezTo>
                      <a:pt x="169" y="845"/>
                      <a:pt x="453" y="320"/>
                      <a:pt x="883" y="152"/>
                    </a:cubicBezTo>
                    <a:cubicBezTo>
                      <a:pt x="915" y="131"/>
                      <a:pt x="936" y="89"/>
                      <a:pt x="925" y="47"/>
                    </a:cubicBezTo>
                    <a:cubicBezTo>
                      <a:pt x="909" y="15"/>
                      <a:pt x="881" y="1"/>
                      <a:pt x="8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18" name="Google Shape;2818;p57"/>
          <p:cNvGrpSpPr/>
          <p:nvPr/>
        </p:nvGrpSpPr>
        <p:grpSpPr>
          <a:xfrm>
            <a:off x="537933" y="3496817"/>
            <a:ext cx="1035652" cy="1081468"/>
            <a:chOff x="3140538" y="3996725"/>
            <a:chExt cx="840900" cy="878100"/>
          </a:xfrm>
        </p:grpSpPr>
        <p:sp>
          <p:nvSpPr>
            <p:cNvPr id="2819" name="Google Shape;2819;p57"/>
            <p:cNvSpPr/>
            <p:nvPr/>
          </p:nvSpPr>
          <p:spPr>
            <a:xfrm>
              <a:off x="3140538" y="3996725"/>
              <a:ext cx="840900" cy="878100"/>
            </a:xfrm>
            <a:custGeom>
              <a:avLst/>
              <a:gdLst/>
              <a:ahLst/>
              <a:cxnLst/>
              <a:rect l="l" t="t" r="r" b="b"/>
              <a:pathLst>
                <a:path w="33636" h="35124" extrusionOk="0">
                  <a:moveTo>
                    <a:pt x="19480" y="1"/>
                  </a:moveTo>
                  <a:cubicBezTo>
                    <a:pt x="19365" y="1"/>
                    <a:pt x="19285" y="53"/>
                    <a:pt x="19249" y="171"/>
                  </a:cubicBezTo>
                  <a:cubicBezTo>
                    <a:pt x="19018" y="959"/>
                    <a:pt x="19648" y="3951"/>
                    <a:pt x="20005" y="5516"/>
                  </a:cubicBezTo>
                  <a:cubicBezTo>
                    <a:pt x="19711" y="5999"/>
                    <a:pt x="19469" y="6504"/>
                    <a:pt x="19291" y="7018"/>
                  </a:cubicBezTo>
                  <a:cubicBezTo>
                    <a:pt x="19228" y="7029"/>
                    <a:pt x="19175" y="7113"/>
                    <a:pt x="19238" y="7176"/>
                  </a:cubicBezTo>
                  <a:cubicBezTo>
                    <a:pt x="18976" y="8005"/>
                    <a:pt x="18902" y="8835"/>
                    <a:pt x="19133" y="9570"/>
                  </a:cubicBezTo>
                  <a:cubicBezTo>
                    <a:pt x="18881" y="9517"/>
                    <a:pt x="18640" y="9465"/>
                    <a:pt x="18388" y="9391"/>
                  </a:cubicBezTo>
                  <a:cubicBezTo>
                    <a:pt x="18381" y="9390"/>
                    <a:pt x="18375" y="9389"/>
                    <a:pt x="18369" y="9389"/>
                  </a:cubicBezTo>
                  <a:cubicBezTo>
                    <a:pt x="18267" y="9389"/>
                    <a:pt x="18227" y="9540"/>
                    <a:pt x="18335" y="9570"/>
                  </a:cubicBezTo>
                  <a:cubicBezTo>
                    <a:pt x="18619" y="9654"/>
                    <a:pt x="18913" y="9717"/>
                    <a:pt x="19207" y="9769"/>
                  </a:cubicBezTo>
                  <a:cubicBezTo>
                    <a:pt x="19438" y="10326"/>
                    <a:pt x="19847" y="10819"/>
                    <a:pt x="20488" y="11208"/>
                  </a:cubicBezTo>
                  <a:cubicBezTo>
                    <a:pt x="19721" y="11386"/>
                    <a:pt x="18934" y="11481"/>
                    <a:pt x="18136" y="11502"/>
                  </a:cubicBezTo>
                  <a:cubicBezTo>
                    <a:pt x="18020" y="11512"/>
                    <a:pt x="18020" y="11691"/>
                    <a:pt x="18136" y="11691"/>
                  </a:cubicBezTo>
                  <a:cubicBezTo>
                    <a:pt x="19018" y="11670"/>
                    <a:pt x="19879" y="11544"/>
                    <a:pt x="20729" y="11334"/>
                  </a:cubicBezTo>
                  <a:cubicBezTo>
                    <a:pt x="20740" y="11334"/>
                    <a:pt x="20740" y="11344"/>
                    <a:pt x="20750" y="11344"/>
                  </a:cubicBezTo>
                  <a:lnTo>
                    <a:pt x="20813" y="11376"/>
                  </a:lnTo>
                  <a:cubicBezTo>
                    <a:pt x="20719" y="11407"/>
                    <a:pt x="20656" y="11502"/>
                    <a:pt x="20687" y="11649"/>
                  </a:cubicBezTo>
                  <a:cubicBezTo>
                    <a:pt x="20078" y="12919"/>
                    <a:pt x="19259" y="14599"/>
                    <a:pt x="18997" y="15114"/>
                  </a:cubicBezTo>
                  <a:lnTo>
                    <a:pt x="18986" y="15114"/>
                  </a:lnTo>
                  <a:cubicBezTo>
                    <a:pt x="18871" y="15096"/>
                    <a:pt x="17911" y="14967"/>
                    <a:pt x="16716" y="14967"/>
                  </a:cubicBezTo>
                  <a:cubicBezTo>
                    <a:pt x="15079" y="14967"/>
                    <a:pt x="12999" y="15211"/>
                    <a:pt x="12046" y="16321"/>
                  </a:cubicBezTo>
                  <a:cubicBezTo>
                    <a:pt x="10639" y="17949"/>
                    <a:pt x="10124" y="20449"/>
                    <a:pt x="10135" y="23032"/>
                  </a:cubicBezTo>
                  <a:cubicBezTo>
                    <a:pt x="10145" y="25415"/>
                    <a:pt x="10618" y="27862"/>
                    <a:pt x="11258" y="29741"/>
                  </a:cubicBezTo>
                  <a:cubicBezTo>
                    <a:pt x="10387" y="29080"/>
                    <a:pt x="9389" y="28586"/>
                    <a:pt x="8496" y="27946"/>
                  </a:cubicBezTo>
                  <a:cubicBezTo>
                    <a:pt x="7467" y="27200"/>
                    <a:pt x="6522" y="26150"/>
                    <a:pt x="6406" y="24880"/>
                  </a:cubicBezTo>
                  <a:cubicBezTo>
                    <a:pt x="6312" y="23819"/>
                    <a:pt x="6816" y="22801"/>
                    <a:pt x="7278" y="21845"/>
                  </a:cubicBezTo>
                  <a:cubicBezTo>
                    <a:pt x="8665" y="18989"/>
                    <a:pt x="9946" y="15828"/>
                    <a:pt x="9253" y="12730"/>
                  </a:cubicBezTo>
                  <a:cubicBezTo>
                    <a:pt x="8822" y="10777"/>
                    <a:pt x="7583" y="9013"/>
                    <a:pt x="5892" y="7932"/>
                  </a:cubicBezTo>
                  <a:cubicBezTo>
                    <a:pt x="5001" y="7370"/>
                    <a:pt x="3917" y="7010"/>
                    <a:pt x="2873" y="7010"/>
                  </a:cubicBezTo>
                  <a:cubicBezTo>
                    <a:pt x="2122" y="7010"/>
                    <a:pt x="1392" y="7196"/>
                    <a:pt x="768" y="7627"/>
                  </a:cubicBezTo>
                  <a:cubicBezTo>
                    <a:pt x="369" y="7900"/>
                    <a:pt x="1" y="8331"/>
                    <a:pt x="85" y="8803"/>
                  </a:cubicBezTo>
                  <a:cubicBezTo>
                    <a:pt x="148" y="9202"/>
                    <a:pt x="516" y="9496"/>
                    <a:pt x="904" y="9601"/>
                  </a:cubicBezTo>
                  <a:cubicBezTo>
                    <a:pt x="1303" y="9717"/>
                    <a:pt x="1713" y="9696"/>
                    <a:pt x="2112" y="9717"/>
                  </a:cubicBezTo>
                  <a:cubicBezTo>
                    <a:pt x="4002" y="9790"/>
                    <a:pt x="5839" y="10756"/>
                    <a:pt x="6942" y="12279"/>
                  </a:cubicBezTo>
                  <a:cubicBezTo>
                    <a:pt x="8055" y="13812"/>
                    <a:pt x="8412" y="15870"/>
                    <a:pt x="7845" y="17665"/>
                  </a:cubicBezTo>
                  <a:cubicBezTo>
                    <a:pt x="7120" y="20018"/>
                    <a:pt x="4968" y="21866"/>
                    <a:pt x="4821" y="24323"/>
                  </a:cubicBezTo>
                  <a:cubicBezTo>
                    <a:pt x="4705" y="26077"/>
                    <a:pt x="5692" y="27757"/>
                    <a:pt x="7005" y="28912"/>
                  </a:cubicBezTo>
                  <a:cubicBezTo>
                    <a:pt x="7887" y="29678"/>
                    <a:pt x="8906" y="30256"/>
                    <a:pt x="9956" y="30760"/>
                  </a:cubicBezTo>
                  <a:cubicBezTo>
                    <a:pt x="10177" y="30875"/>
                    <a:pt x="10838" y="31274"/>
                    <a:pt x="11384" y="31432"/>
                  </a:cubicBezTo>
                  <a:cubicBezTo>
                    <a:pt x="11768" y="34506"/>
                    <a:pt x="14644" y="35123"/>
                    <a:pt x="17322" y="35123"/>
                  </a:cubicBezTo>
                  <a:cubicBezTo>
                    <a:pt x="18742" y="35123"/>
                    <a:pt x="20107" y="34949"/>
                    <a:pt x="21013" y="34877"/>
                  </a:cubicBezTo>
                  <a:cubicBezTo>
                    <a:pt x="21937" y="34803"/>
                    <a:pt x="22242" y="34404"/>
                    <a:pt x="22200" y="33900"/>
                  </a:cubicBezTo>
                  <a:cubicBezTo>
                    <a:pt x="22809" y="33858"/>
                    <a:pt x="23366" y="33816"/>
                    <a:pt x="23870" y="33764"/>
                  </a:cubicBezTo>
                  <a:cubicBezTo>
                    <a:pt x="24773" y="34362"/>
                    <a:pt x="25833" y="34761"/>
                    <a:pt x="26558" y="34761"/>
                  </a:cubicBezTo>
                  <a:cubicBezTo>
                    <a:pt x="27247" y="34761"/>
                    <a:pt x="28150" y="34881"/>
                    <a:pt x="28749" y="34881"/>
                  </a:cubicBezTo>
                  <a:cubicBezTo>
                    <a:pt x="28980" y="34881"/>
                    <a:pt x="29166" y="34863"/>
                    <a:pt x="29277" y="34814"/>
                  </a:cubicBezTo>
                  <a:cubicBezTo>
                    <a:pt x="29723" y="34841"/>
                    <a:pt x="30163" y="34878"/>
                    <a:pt x="30506" y="34878"/>
                  </a:cubicBezTo>
                  <a:cubicBezTo>
                    <a:pt x="30809" y="34878"/>
                    <a:pt x="31037" y="34849"/>
                    <a:pt x="31125" y="34761"/>
                  </a:cubicBezTo>
                  <a:cubicBezTo>
                    <a:pt x="31398" y="34488"/>
                    <a:pt x="31871" y="33238"/>
                    <a:pt x="30212" y="32881"/>
                  </a:cubicBezTo>
                  <a:cubicBezTo>
                    <a:pt x="28868" y="32598"/>
                    <a:pt x="26642" y="31211"/>
                    <a:pt x="26652" y="24796"/>
                  </a:cubicBezTo>
                  <a:cubicBezTo>
                    <a:pt x="26757" y="24292"/>
                    <a:pt x="26883" y="23851"/>
                    <a:pt x="27041" y="23546"/>
                  </a:cubicBezTo>
                  <a:cubicBezTo>
                    <a:pt x="28196" y="21289"/>
                    <a:pt x="30359" y="19094"/>
                    <a:pt x="30726" y="18180"/>
                  </a:cubicBezTo>
                  <a:cubicBezTo>
                    <a:pt x="30978" y="17529"/>
                    <a:pt x="30138" y="13686"/>
                    <a:pt x="29634" y="11554"/>
                  </a:cubicBezTo>
                  <a:cubicBezTo>
                    <a:pt x="29634" y="11554"/>
                    <a:pt x="29928" y="11407"/>
                    <a:pt x="30243" y="11145"/>
                  </a:cubicBezTo>
                  <a:cubicBezTo>
                    <a:pt x="31304" y="11481"/>
                    <a:pt x="32406" y="11659"/>
                    <a:pt x="33519" y="11691"/>
                  </a:cubicBezTo>
                  <a:cubicBezTo>
                    <a:pt x="33635" y="11691"/>
                    <a:pt x="33635" y="11512"/>
                    <a:pt x="33519" y="11502"/>
                  </a:cubicBezTo>
                  <a:cubicBezTo>
                    <a:pt x="32459" y="11481"/>
                    <a:pt x="31419" y="11302"/>
                    <a:pt x="30401" y="10998"/>
                  </a:cubicBezTo>
                  <a:cubicBezTo>
                    <a:pt x="30527" y="10872"/>
                    <a:pt x="30653" y="10735"/>
                    <a:pt x="30747" y="10578"/>
                  </a:cubicBezTo>
                  <a:cubicBezTo>
                    <a:pt x="30905" y="10389"/>
                    <a:pt x="31041" y="10179"/>
                    <a:pt x="31157" y="9948"/>
                  </a:cubicBezTo>
                  <a:cubicBezTo>
                    <a:pt x="31892" y="9885"/>
                    <a:pt x="32616" y="9759"/>
                    <a:pt x="33320" y="9570"/>
                  </a:cubicBezTo>
                  <a:cubicBezTo>
                    <a:pt x="33429" y="9540"/>
                    <a:pt x="33389" y="9389"/>
                    <a:pt x="33287" y="9389"/>
                  </a:cubicBezTo>
                  <a:cubicBezTo>
                    <a:pt x="33281" y="9389"/>
                    <a:pt x="33274" y="9390"/>
                    <a:pt x="33267" y="9391"/>
                  </a:cubicBezTo>
                  <a:cubicBezTo>
                    <a:pt x="32606" y="9570"/>
                    <a:pt x="31934" y="9696"/>
                    <a:pt x="31251" y="9748"/>
                  </a:cubicBezTo>
                  <a:cubicBezTo>
                    <a:pt x="31409" y="9391"/>
                    <a:pt x="31524" y="8971"/>
                    <a:pt x="31556" y="8499"/>
                  </a:cubicBezTo>
                  <a:cubicBezTo>
                    <a:pt x="31566" y="8331"/>
                    <a:pt x="31556" y="8131"/>
                    <a:pt x="31524" y="7921"/>
                  </a:cubicBezTo>
                  <a:cubicBezTo>
                    <a:pt x="31829" y="7690"/>
                    <a:pt x="32133" y="7438"/>
                    <a:pt x="32417" y="7176"/>
                  </a:cubicBezTo>
                  <a:cubicBezTo>
                    <a:pt x="32484" y="7109"/>
                    <a:pt x="32419" y="7017"/>
                    <a:pt x="32347" y="7017"/>
                  </a:cubicBezTo>
                  <a:cubicBezTo>
                    <a:pt x="32328" y="7017"/>
                    <a:pt x="32309" y="7023"/>
                    <a:pt x="32291" y="7039"/>
                  </a:cubicBezTo>
                  <a:cubicBezTo>
                    <a:pt x="32028" y="7281"/>
                    <a:pt x="31766" y="7501"/>
                    <a:pt x="31482" y="7711"/>
                  </a:cubicBezTo>
                  <a:cubicBezTo>
                    <a:pt x="31367" y="7102"/>
                    <a:pt x="31115" y="6346"/>
                    <a:pt x="30705" y="5579"/>
                  </a:cubicBezTo>
                  <a:cubicBezTo>
                    <a:pt x="31062" y="4046"/>
                    <a:pt x="31724" y="969"/>
                    <a:pt x="31482" y="171"/>
                  </a:cubicBezTo>
                  <a:cubicBezTo>
                    <a:pt x="31446" y="54"/>
                    <a:pt x="31365" y="2"/>
                    <a:pt x="31251" y="2"/>
                  </a:cubicBezTo>
                  <a:cubicBezTo>
                    <a:pt x="30633" y="2"/>
                    <a:pt x="29022" y="1510"/>
                    <a:pt x="27986" y="2555"/>
                  </a:cubicBezTo>
                  <a:cubicBezTo>
                    <a:pt x="27965" y="2534"/>
                    <a:pt x="27944" y="2523"/>
                    <a:pt x="27923" y="2513"/>
                  </a:cubicBezTo>
                  <a:cubicBezTo>
                    <a:pt x="27923" y="2513"/>
                    <a:pt x="27356" y="2261"/>
                    <a:pt x="26474" y="2124"/>
                  </a:cubicBezTo>
                  <a:cubicBezTo>
                    <a:pt x="26172" y="2081"/>
                    <a:pt x="25832" y="2050"/>
                    <a:pt x="25464" y="2050"/>
                  </a:cubicBezTo>
                  <a:cubicBezTo>
                    <a:pt x="25038" y="2050"/>
                    <a:pt x="24574" y="2091"/>
                    <a:pt x="24090" y="2198"/>
                  </a:cubicBezTo>
                  <a:cubicBezTo>
                    <a:pt x="23744" y="2271"/>
                    <a:pt x="23397" y="2387"/>
                    <a:pt x="23051" y="2534"/>
                  </a:cubicBezTo>
                  <a:cubicBezTo>
                    <a:pt x="22977" y="2555"/>
                    <a:pt x="22904" y="2597"/>
                    <a:pt x="22830" y="2628"/>
                  </a:cubicBezTo>
                  <a:cubicBezTo>
                    <a:pt x="21790" y="1589"/>
                    <a:pt x="20112" y="1"/>
                    <a:pt x="19480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0" name="Google Shape;2820;p57"/>
            <p:cNvGrpSpPr/>
            <p:nvPr/>
          </p:nvGrpSpPr>
          <p:grpSpPr>
            <a:xfrm>
              <a:off x="3140550" y="3996750"/>
              <a:ext cx="840875" cy="878050"/>
              <a:chOff x="3140550" y="3996750"/>
              <a:chExt cx="840875" cy="878050"/>
            </a:xfrm>
          </p:grpSpPr>
          <p:sp>
            <p:nvSpPr>
              <p:cNvPr id="2821" name="Google Shape;2821;p57"/>
              <p:cNvSpPr/>
              <p:nvPr/>
            </p:nvSpPr>
            <p:spPr>
              <a:xfrm>
                <a:off x="3140550" y="4171975"/>
                <a:ext cx="306200" cy="612050"/>
              </a:xfrm>
              <a:custGeom>
                <a:avLst/>
                <a:gdLst/>
                <a:ahLst/>
                <a:cxnLst/>
                <a:rect l="l" t="t" r="r" b="b"/>
                <a:pathLst>
                  <a:path w="12248" h="24482" extrusionOk="0">
                    <a:moveTo>
                      <a:pt x="2870" y="0"/>
                    </a:moveTo>
                    <a:cubicBezTo>
                      <a:pt x="2118" y="0"/>
                      <a:pt x="1385" y="186"/>
                      <a:pt x="757" y="617"/>
                    </a:cubicBezTo>
                    <a:cubicBezTo>
                      <a:pt x="368" y="890"/>
                      <a:pt x="1" y="1321"/>
                      <a:pt x="85" y="1793"/>
                    </a:cubicBezTo>
                    <a:cubicBezTo>
                      <a:pt x="148" y="2192"/>
                      <a:pt x="515" y="2486"/>
                      <a:pt x="904" y="2591"/>
                    </a:cubicBezTo>
                    <a:cubicBezTo>
                      <a:pt x="1292" y="2707"/>
                      <a:pt x="1712" y="2686"/>
                      <a:pt x="2111" y="2707"/>
                    </a:cubicBezTo>
                    <a:cubicBezTo>
                      <a:pt x="4001" y="2780"/>
                      <a:pt x="5839" y="3746"/>
                      <a:pt x="6941" y="5269"/>
                    </a:cubicBezTo>
                    <a:cubicBezTo>
                      <a:pt x="8055" y="6802"/>
                      <a:pt x="8402" y="8860"/>
                      <a:pt x="7845" y="10655"/>
                    </a:cubicBezTo>
                    <a:cubicBezTo>
                      <a:pt x="7109" y="13008"/>
                      <a:pt x="4967" y="14856"/>
                      <a:pt x="4810" y="17313"/>
                    </a:cubicBezTo>
                    <a:cubicBezTo>
                      <a:pt x="4705" y="19067"/>
                      <a:pt x="5681" y="20747"/>
                      <a:pt x="7004" y="21902"/>
                    </a:cubicBezTo>
                    <a:cubicBezTo>
                      <a:pt x="7887" y="22668"/>
                      <a:pt x="8906" y="23246"/>
                      <a:pt x="9945" y="23750"/>
                    </a:cubicBezTo>
                    <a:cubicBezTo>
                      <a:pt x="10225" y="23891"/>
                      <a:pt x="11191" y="24481"/>
                      <a:pt x="11769" y="24481"/>
                    </a:cubicBezTo>
                    <a:cubicBezTo>
                      <a:pt x="12056" y="24481"/>
                      <a:pt x="12248" y="24336"/>
                      <a:pt x="12213" y="23918"/>
                    </a:cubicBezTo>
                    <a:cubicBezTo>
                      <a:pt x="12182" y="23571"/>
                      <a:pt x="11919" y="23288"/>
                      <a:pt x="11667" y="23067"/>
                    </a:cubicBezTo>
                    <a:cubicBezTo>
                      <a:pt x="10701" y="22227"/>
                      <a:pt x="9525" y="21681"/>
                      <a:pt x="8496" y="20936"/>
                    </a:cubicBezTo>
                    <a:cubicBezTo>
                      <a:pt x="7456" y="20190"/>
                      <a:pt x="6521" y="19140"/>
                      <a:pt x="6406" y="17870"/>
                    </a:cubicBezTo>
                    <a:cubicBezTo>
                      <a:pt x="6311" y="16809"/>
                      <a:pt x="6805" y="15791"/>
                      <a:pt x="7278" y="14835"/>
                    </a:cubicBezTo>
                    <a:cubicBezTo>
                      <a:pt x="8664" y="11979"/>
                      <a:pt x="9945" y="8818"/>
                      <a:pt x="9252" y="5720"/>
                    </a:cubicBezTo>
                    <a:cubicBezTo>
                      <a:pt x="8822" y="3767"/>
                      <a:pt x="7582" y="2003"/>
                      <a:pt x="5891" y="922"/>
                    </a:cubicBezTo>
                    <a:cubicBezTo>
                      <a:pt x="5000" y="360"/>
                      <a:pt x="3916" y="0"/>
                      <a:pt x="28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57"/>
              <p:cNvSpPr/>
              <p:nvPr/>
            </p:nvSpPr>
            <p:spPr>
              <a:xfrm>
                <a:off x="3707600" y="4484550"/>
                <a:ext cx="229475" cy="384125"/>
              </a:xfrm>
              <a:custGeom>
                <a:avLst/>
                <a:gdLst/>
                <a:ahLst/>
                <a:cxnLst/>
                <a:rect l="l" t="t" r="r" b="b"/>
                <a:pathLst>
                  <a:path w="9179" h="15365" extrusionOk="0">
                    <a:moveTo>
                      <a:pt x="4358" y="1"/>
                    </a:moveTo>
                    <a:lnTo>
                      <a:pt x="1" y="484"/>
                    </a:lnTo>
                    <a:cubicBezTo>
                      <a:pt x="1" y="484"/>
                      <a:pt x="1376" y="11803"/>
                      <a:pt x="2521" y="13368"/>
                    </a:cubicBezTo>
                    <a:cubicBezTo>
                      <a:pt x="3361" y="14534"/>
                      <a:pt x="4600" y="15248"/>
                      <a:pt x="5639" y="15248"/>
                    </a:cubicBezTo>
                    <a:cubicBezTo>
                      <a:pt x="6325" y="15248"/>
                      <a:pt x="7221" y="15365"/>
                      <a:pt x="7823" y="15365"/>
                    </a:cubicBezTo>
                    <a:cubicBezTo>
                      <a:pt x="8125" y="15365"/>
                      <a:pt x="8352" y="15335"/>
                      <a:pt x="8443" y="15248"/>
                    </a:cubicBezTo>
                    <a:cubicBezTo>
                      <a:pt x="8705" y="14975"/>
                      <a:pt x="9178" y="13725"/>
                      <a:pt x="7529" y="13368"/>
                    </a:cubicBezTo>
                    <a:cubicBezTo>
                      <a:pt x="5870" y="13021"/>
                      <a:pt x="2888" y="10995"/>
                      <a:pt x="4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57"/>
              <p:cNvSpPr/>
              <p:nvPr/>
            </p:nvSpPr>
            <p:spPr>
              <a:xfrm>
                <a:off x="3393350" y="4250125"/>
                <a:ext cx="521675" cy="596550"/>
              </a:xfrm>
              <a:custGeom>
                <a:avLst/>
                <a:gdLst/>
                <a:ahLst/>
                <a:cxnLst/>
                <a:rect l="l" t="t" r="r" b="b"/>
                <a:pathLst>
                  <a:path w="20867" h="23862" extrusionOk="0">
                    <a:moveTo>
                      <a:pt x="11300" y="1"/>
                    </a:moveTo>
                    <a:cubicBezTo>
                      <a:pt x="11300" y="1"/>
                      <a:pt x="11089" y="431"/>
                      <a:pt x="10795" y="1051"/>
                    </a:cubicBezTo>
                    <a:lnTo>
                      <a:pt x="10701" y="1240"/>
                    </a:lnTo>
                    <a:cubicBezTo>
                      <a:pt x="10081" y="2521"/>
                      <a:pt x="9168" y="4421"/>
                      <a:pt x="8884" y="4978"/>
                    </a:cubicBezTo>
                    <a:lnTo>
                      <a:pt x="8874" y="4978"/>
                    </a:lnTo>
                    <a:cubicBezTo>
                      <a:pt x="8754" y="4960"/>
                      <a:pt x="7792" y="4831"/>
                      <a:pt x="6596" y="4831"/>
                    </a:cubicBezTo>
                    <a:cubicBezTo>
                      <a:pt x="4956" y="4831"/>
                      <a:pt x="2876" y="5075"/>
                      <a:pt x="1923" y="6185"/>
                    </a:cubicBezTo>
                    <a:cubicBezTo>
                      <a:pt x="526" y="7813"/>
                      <a:pt x="1" y="10313"/>
                      <a:pt x="22" y="12896"/>
                    </a:cubicBezTo>
                    <a:cubicBezTo>
                      <a:pt x="43" y="16686"/>
                      <a:pt x="1219" y="20634"/>
                      <a:pt x="2406" y="22230"/>
                    </a:cubicBezTo>
                    <a:cubicBezTo>
                      <a:pt x="3363" y="23497"/>
                      <a:pt x="6429" y="23861"/>
                      <a:pt x="9384" y="23861"/>
                    </a:cubicBezTo>
                    <a:cubicBezTo>
                      <a:pt x="12654" y="23861"/>
                      <a:pt x="15789" y="23415"/>
                      <a:pt x="15784" y="23249"/>
                    </a:cubicBezTo>
                    <a:cubicBezTo>
                      <a:pt x="15731" y="21422"/>
                      <a:pt x="15941" y="15332"/>
                      <a:pt x="16928" y="13410"/>
                    </a:cubicBezTo>
                    <a:cubicBezTo>
                      <a:pt x="18083" y="11153"/>
                      <a:pt x="20246" y="8958"/>
                      <a:pt x="20603" y="8044"/>
                    </a:cubicBezTo>
                    <a:cubicBezTo>
                      <a:pt x="20866" y="7393"/>
                      <a:pt x="20015" y="3550"/>
                      <a:pt x="19511" y="1418"/>
                    </a:cubicBezTo>
                    <a:cubicBezTo>
                      <a:pt x="19312" y="578"/>
                      <a:pt x="19175" y="1"/>
                      <a:pt x="19175" y="1"/>
                    </a:cubicBezTo>
                    <a:close/>
                  </a:path>
                </a:pathLst>
              </a:custGeom>
              <a:solidFill>
                <a:srgbClr val="D480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57"/>
              <p:cNvSpPr/>
              <p:nvPr/>
            </p:nvSpPr>
            <p:spPr>
              <a:xfrm>
                <a:off x="3550350" y="4714525"/>
                <a:ext cx="215275" cy="129450"/>
              </a:xfrm>
              <a:custGeom>
                <a:avLst/>
                <a:gdLst/>
                <a:ahLst/>
                <a:cxnLst/>
                <a:rect l="l" t="t" r="r" b="b"/>
                <a:pathLst>
                  <a:path w="8611" h="5178" extrusionOk="0">
                    <a:moveTo>
                      <a:pt x="5492" y="0"/>
                    </a:moveTo>
                    <a:cubicBezTo>
                      <a:pt x="5492" y="0"/>
                      <a:pt x="3938" y="1565"/>
                      <a:pt x="0" y="1565"/>
                    </a:cubicBezTo>
                    <a:cubicBezTo>
                      <a:pt x="0" y="1565"/>
                      <a:pt x="483" y="4810"/>
                      <a:pt x="3423" y="5094"/>
                    </a:cubicBezTo>
                    <a:cubicBezTo>
                      <a:pt x="4048" y="5154"/>
                      <a:pt x="4641" y="5177"/>
                      <a:pt x="5188" y="5177"/>
                    </a:cubicBezTo>
                    <a:cubicBezTo>
                      <a:pt x="7217" y="5177"/>
                      <a:pt x="8611" y="4852"/>
                      <a:pt x="8611" y="4852"/>
                    </a:cubicBezTo>
                    <a:lnTo>
                      <a:pt x="5492" y="0"/>
                    </a:lnTo>
                    <a:close/>
                  </a:path>
                </a:pathLst>
              </a:custGeom>
              <a:solidFill>
                <a:srgbClr val="F8DE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57"/>
              <p:cNvSpPr/>
              <p:nvPr/>
            </p:nvSpPr>
            <p:spPr>
              <a:xfrm>
                <a:off x="3816525" y="3996750"/>
                <a:ext cx="118975" cy="161775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6471" extrusionOk="0">
                    <a:moveTo>
                      <a:pt x="4205" y="0"/>
                    </a:moveTo>
                    <a:cubicBezTo>
                      <a:pt x="3271" y="0"/>
                      <a:pt x="1" y="3520"/>
                      <a:pt x="1" y="3520"/>
                    </a:cubicBezTo>
                    <a:lnTo>
                      <a:pt x="3445" y="6471"/>
                    </a:lnTo>
                    <a:cubicBezTo>
                      <a:pt x="3445" y="6471"/>
                      <a:pt x="4758" y="1252"/>
                      <a:pt x="4432" y="170"/>
                    </a:cubicBezTo>
                    <a:cubicBezTo>
                      <a:pt x="4398" y="53"/>
                      <a:pt x="4319" y="0"/>
                      <a:pt x="4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57"/>
              <p:cNvSpPr/>
              <p:nvPr/>
            </p:nvSpPr>
            <p:spPr>
              <a:xfrm>
                <a:off x="3838325" y="4042925"/>
                <a:ext cx="79050" cy="101700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4068" extrusionOk="0">
                    <a:moveTo>
                      <a:pt x="2574" y="1"/>
                    </a:moveTo>
                    <a:cubicBezTo>
                      <a:pt x="1917" y="1"/>
                      <a:pt x="1" y="2051"/>
                      <a:pt x="1" y="2051"/>
                    </a:cubicBezTo>
                    <a:lnTo>
                      <a:pt x="1922" y="4067"/>
                    </a:lnTo>
                    <a:cubicBezTo>
                      <a:pt x="1922" y="4067"/>
                      <a:pt x="3161" y="444"/>
                      <a:pt x="2710" y="45"/>
                    </a:cubicBezTo>
                    <a:cubicBezTo>
                      <a:pt x="2675" y="15"/>
                      <a:pt x="2629" y="1"/>
                      <a:pt x="25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57"/>
              <p:cNvSpPr/>
              <p:nvPr/>
            </p:nvSpPr>
            <p:spPr>
              <a:xfrm>
                <a:off x="3613625" y="3996750"/>
                <a:ext cx="118925" cy="161775"/>
              </a:xfrm>
              <a:custGeom>
                <a:avLst/>
                <a:gdLst/>
                <a:ahLst/>
                <a:cxnLst/>
                <a:rect l="l" t="t" r="r" b="b"/>
                <a:pathLst>
                  <a:path w="4757" h="6471" extrusionOk="0">
                    <a:moveTo>
                      <a:pt x="556" y="0"/>
                    </a:moveTo>
                    <a:cubicBezTo>
                      <a:pt x="441" y="0"/>
                      <a:pt x="361" y="53"/>
                      <a:pt x="325" y="170"/>
                    </a:cubicBezTo>
                    <a:cubicBezTo>
                      <a:pt x="0" y="1252"/>
                      <a:pt x="1312" y="6471"/>
                      <a:pt x="1312" y="6471"/>
                    </a:cubicBezTo>
                    <a:lnTo>
                      <a:pt x="4757" y="3520"/>
                    </a:lnTo>
                    <a:cubicBezTo>
                      <a:pt x="4757" y="3520"/>
                      <a:pt x="1495" y="0"/>
                      <a:pt x="5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57"/>
              <p:cNvSpPr/>
              <p:nvPr/>
            </p:nvSpPr>
            <p:spPr>
              <a:xfrm>
                <a:off x="3631725" y="4042925"/>
                <a:ext cx="79050" cy="101700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4068" extrusionOk="0">
                    <a:moveTo>
                      <a:pt x="596" y="1"/>
                    </a:moveTo>
                    <a:cubicBezTo>
                      <a:pt x="542" y="1"/>
                      <a:pt x="497" y="15"/>
                      <a:pt x="462" y="45"/>
                    </a:cubicBezTo>
                    <a:cubicBezTo>
                      <a:pt x="0" y="444"/>
                      <a:pt x="1239" y="4067"/>
                      <a:pt x="1239" y="4067"/>
                    </a:cubicBezTo>
                    <a:lnTo>
                      <a:pt x="3162" y="2051"/>
                    </a:lnTo>
                    <a:cubicBezTo>
                      <a:pt x="3162" y="2051"/>
                      <a:pt x="1245" y="1"/>
                      <a:pt x="5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57"/>
              <p:cNvSpPr/>
              <p:nvPr/>
            </p:nvSpPr>
            <p:spPr>
              <a:xfrm>
                <a:off x="3556650" y="4047975"/>
                <a:ext cx="374650" cy="256175"/>
              </a:xfrm>
              <a:custGeom>
                <a:avLst/>
                <a:gdLst/>
                <a:ahLst/>
                <a:cxnLst/>
                <a:rect l="l" t="t" r="r" b="b"/>
                <a:pathLst>
                  <a:path w="14986" h="10247" extrusionOk="0">
                    <a:moveTo>
                      <a:pt x="8818" y="0"/>
                    </a:moveTo>
                    <a:cubicBezTo>
                      <a:pt x="8391" y="0"/>
                      <a:pt x="7925" y="41"/>
                      <a:pt x="7435" y="148"/>
                    </a:cubicBezTo>
                    <a:cubicBezTo>
                      <a:pt x="7099" y="221"/>
                      <a:pt x="6753" y="337"/>
                      <a:pt x="6396" y="484"/>
                    </a:cubicBezTo>
                    <a:cubicBezTo>
                      <a:pt x="4064" y="1439"/>
                      <a:pt x="0" y="7215"/>
                      <a:pt x="4106" y="9294"/>
                    </a:cubicBezTo>
                    <a:lnTo>
                      <a:pt x="4169" y="9326"/>
                    </a:lnTo>
                    <a:cubicBezTo>
                      <a:pt x="4242" y="9368"/>
                      <a:pt x="4337" y="9410"/>
                      <a:pt x="4431" y="9441"/>
                    </a:cubicBezTo>
                    <a:cubicBezTo>
                      <a:pt x="5691" y="9957"/>
                      <a:pt x="7802" y="10247"/>
                      <a:pt x="9574" y="10247"/>
                    </a:cubicBezTo>
                    <a:cubicBezTo>
                      <a:pt x="10579" y="10247"/>
                      <a:pt x="11475" y="10154"/>
                      <a:pt x="12045" y="9956"/>
                    </a:cubicBezTo>
                    <a:cubicBezTo>
                      <a:pt x="12045" y="9956"/>
                      <a:pt x="12465" y="9819"/>
                      <a:pt x="12979" y="9504"/>
                    </a:cubicBezTo>
                    <a:cubicBezTo>
                      <a:pt x="13777" y="9011"/>
                      <a:pt x="14806" y="8066"/>
                      <a:pt x="14901" y="6449"/>
                    </a:cubicBezTo>
                    <a:cubicBezTo>
                      <a:pt x="14985" y="5136"/>
                      <a:pt x="13767" y="1985"/>
                      <a:pt x="11278" y="463"/>
                    </a:cubicBezTo>
                    <a:cubicBezTo>
                      <a:pt x="11278" y="463"/>
                      <a:pt x="10711" y="211"/>
                      <a:pt x="9829" y="74"/>
                    </a:cubicBezTo>
                    <a:cubicBezTo>
                      <a:pt x="9527" y="31"/>
                      <a:pt x="9187" y="0"/>
                      <a:pt x="88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57"/>
              <p:cNvSpPr/>
              <p:nvPr/>
            </p:nvSpPr>
            <p:spPr>
              <a:xfrm>
                <a:off x="3710475" y="4154575"/>
                <a:ext cx="268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229" extrusionOk="0">
                    <a:moveTo>
                      <a:pt x="541" y="0"/>
                    </a:moveTo>
                    <a:cubicBezTo>
                      <a:pt x="254" y="0"/>
                      <a:pt x="21" y="269"/>
                      <a:pt x="12" y="599"/>
                    </a:cubicBezTo>
                    <a:cubicBezTo>
                      <a:pt x="1" y="946"/>
                      <a:pt x="232" y="1229"/>
                      <a:pt x="526" y="1229"/>
                    </a:cubicBezTo>
                    <a:cubicBezTo>
                      <a:pt x="531" y="1229"/>
                      <a:pt x="537" y="1229"/>
                      <a:pt x="542" y="1229"/>
                    </a:cubicBezTo>
                    <a:cubicBezTo>
                      <a:pt x="819" y="1229"/>
                      <a:pt x="1051" y="960"/>
                      <a:pt x="1062" y="631"/>
                    </a:cubicBezTo>
                    <a:cubicBezTo>
                      <a:pt x="1072" y="284"/>
                      <a:pt x="841" y="0"/>
                      <a:pt x="558" y="0"/>
                    </a:cubicBezTo>
                    <a:cubicBezTo>
                      <a:pt x="552" y="0"/>
                      <a:pt x="546" y="0"/>
                      <a:pt x="5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57"/>
              <p:cNvSpPr/>
              <p:nvPr/>
            </p:nvSpPr>
            <p:spPr>
              <a:xfrm>
                <a:off x="3811800" y="4154575"/>
                <a:ext cx="268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229" extrusionOk="0">
                    <a:moveTo>
                      <a:pt x="541" y="0"/>
                    </a:moveTo>
                    <a:cubicBezTo>
                      <a:pt x="255" y="0"/>
                      <a:pt x="22" y="269"/>
                      <a:pt x="12" y="599"/>
                    </a:cubicBezTo>
                    <a:cubicBezTo>
                      <a:pt x="1" y="946"/>
                      <a:pt x="232" y="1229"/>
                      <a:pt x="526" y="1229"/>
                    </a:cubicBezTo>
                    <a:cubicBezTo>
                      <a:pt x="531" y="1229"/>
                      <a:pt x="537" y="1229"/>
                      <a:pt x="542" y="1229"/>
                    </a:cubicBezTo>
                    <a:cubicBezTo>
                      <a:pt x="819" y="1229"/>
                      <a:pt x="1051" y="960"/>
                      <a:pt x="1062" y="631"/>
                    </a:cubicBezTo>
                    <a:cubicBezTo>
                      <a:pt x="1072" y="284"/>
                      <a:pt x="841" y="0"/>
                      <a:pt x="558" y="0"/>
                    </a:cubicBezTo>
                    <a:cubicBezTo>
                      <a:pt x="552" y="0"/>
                      <a:pt x="546" y="0"/>
                      <a:pt x="5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57"/>
              <p:cNvSpPr/>
              <p:nvPr/>
            </p:nvSpPr>
            <p:spPr>
              <a:xfrm>
                <a:off x="3657450" y="4047975"/>
                <a:ext cx="272525" cy="79205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31682" extrusionOk="0">
                    <a:moveTo>
                      <a:pt x="4786" y="0"/>
                    </a:moveTo>
                    <a:cubicBezTo>
                      <a:pt x="4359" y="0"/>
                      <a:pt x="3893" y="41"/>
                      <a:pt x="3403" y="148"/>
                    </a:cubicBezTo>
                    <a:cubicBezTo>
                      <a:pt x="3645" y="1429"/>
                      <a:pt x="4128" y="4391"/>
                      <a:pt x="3823" y="5126"/>
                    </a:cubicBezTo>
                    <a:cubicBezTo>
                      <a:pt x="3414" y="6060"/>
                      <a:pt x="347" y="7919"/>
                      <a:pt x="179" y="8507"/>
                    </a:cubicBezTo>
                    <a:cubicBezTo>
                      <a:pt x="116" y="8717"/>
                      <a:pt x="147" y="8927"/>
                      <a:pt x="231" y="9137"/>
                    </a:cubicBezTo>
                    <a:cubicBezTo>
                      <a:pt x="263" y="9242"/>
                      <a:pt x="326" y="9347"/>
                      <a:pt x="399" y="9441"/>
                    </a:cubicBezTo>
                    <a:cubicBezTo>
                      <a:pt x="0" y="11772"/>
                      <a:pt x="5293" y="13169"/>
                      <a:pt x="4821" y="15038"/>
                    </a:cubicBezTo>
                    <a:cubicBezTo>
                      <a:pt x="1366" y="28657"/>
                      <a:pt x="5556" y="31682"/>
                      <a:pt x="5556" y="31682"/>
                    </a:cubicBezTo>
                    <a:cubicBezTo>
                      <a:pt x="5503" y="29854"/>
                      <a:pt x="5377" y="23418"/>
                      <a:pt x="6364" y="21496"/>
                    </a:cubicBezTo>
                    <a:cubicBezTo>
                      <a:pt x="7519" y="19239"/>
                      <a:pt x="9682" y="17044"/>
                      <a:pt x="10039" y="16130"/>
                    </a:cubicBezTo>
                    <a:cubicBezTo>
                      <a:pt x="10302" y="15479"/>
                      <a:pt x="9451" y="11636"/>
                      <a:pt x="8947" y="9504"/>
                    </a:cubicBezTo>
                    <a:cubicBezTo>
                      <a:pt x="8947" y="9504"/>
                      <a:pt x="10900" y="8528"/>
                      <a:pt x="10092" y="7163"/>
                    </a:cubicBezTo>
                    <a:cubicBezTo>
                      <a:pt x="9724" y="6543"/>
                      <a:pt x="6144" y="7152"/>
                      <a:pt x="5629" y="4779"/>
                    </a:cubicBezTo>
                    <a:cubicBezTo>
                      <a:pt x="5304" y="3267"/>
                      <a:pt x="5566" y="1187"/>
                      <a:pt x="5797" y="74"/>
                    </a:cubicBezTo>
                    <a:cubicBezTo>
                      <a:pt x="5495" y="31"/>
                      <a:pt x="5155" y="0"/>
                      <a:pt x="47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57"/>
              <p:cNvSpPr/>
              <p:nvPr/>
            </p:nvSpPr>
            <p:spPr>
              <a:xfrm>
                <a:off x="3640650" y="4484550"/>
                <a:ext cx="252325" cy="384125"/>
              </a:xfrm>
              <a:custGeom>
                <a:avLst/>
                <a:gdLst/>
                <a:ahLst/>
                <a:cxnLst/>
                <a:rect l="l" t="t" r="r" b="b"/>
                <a:pathLst>
                  <a:path w="10093" h="15365" extrusionOk="0">
                    <a:moveTo>
                      <a:pt x="4548" y="1"/>
                    </a:moveTo>
                    <a:lnTo>
                      <a:pt x="0" y="1051"/>
                    </a:lnTo>
                    <a:cubicBezTo>
                      <a:pt x="0" y="1051"/>
                      <a:pt x="819" y="11257"/>
                      <a:pt x="2805" y="13368"/>
                    </a:cubicBezTo>
                    <a:cubicBezTo>
                      <a:pt x="3792" y="14419"/>
                      <a:pt x="5514" y="15248"/>
                      <a:pt x="6543" y="15248"/>
                    </a:cubicBezTo>
                    <a:cubicBezTo>
                      <a:pt x="7236" y="15248"/>
                      <a:pt x="8134" y="15365"/>
                      <a:pt x="8734" y="15365"/>
                    </a:cubicBezTo>
                    <a:cubicBezTo>
                      <a:pt x="9034" y="15365"/>
                      <a:pt x="9259" y="15335"/>
                      <a:pt x="9346" y="15248"/>
                    </a:cubicBezTo>
                    <a:cubicBezTo>
                      <a:pt x="9619" y="14975"/>
                      <a:pt x="10092" y="13725"/>
                      <a:pt x="8433" y="13368"/>
                    </a:cubicBezTo>
                    <a:cubicBezTo>
                      <a:pt x="6774" y="13021"/>
                      <a:pt x="3078" y="10995"/>
                      <a:pt x="4548" y="1"/>
                    </a:cubicBezTo>
                    <a:close/>
                  </a:path>
                </a:pathLst>
              </a:custGeom>
              <a:solidFill>
                <a:srgbClr val="D480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57"/>
              <p:cNvSpPr/>
              <p:nvPr/>
            </p:nvSpPr>
            <p:spPr>
              <a:xfrm>
                <a:off x="3775575" y="4205950"/>
                <a:ext cx="27600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264" extrusionOk="0">
                    <a:moveTo>
                      <a:pt x="91" y="1"/>
                    </a:moveTo>
                    <a:cubicBezTo>
                      <a:pt x="71" y="1"/>
                      <a:pt x="62" y="20"/>
                      <a:pt x="54" y="46"/>
                    </a:cubicBezTo>
                    <a:cubicBezTo>
                      <a:pt x="54" y="77"/>
                      <a:pt x="1" y="886"/>
                      <a:pt x="285" y="1169"/>
                    </a:cubicBezTo>
                    <a:cubicBezTo>
                      <a:pt x="348" y="1232"/>
                      <a:pt x="432" y="1264"/>
                      <a:pt x="516" y="1264"/>
                    </a:cubicBezTo>
                    <a:lnTo>
                      <a:pt x="537" y="1264"/>
                    </a:lnTo>
                    <a:cubicBezTo>
                      <a:pt x="1104" y="1232"/>
                      <a:pt x="1093" y="739"/>
                      <a:pt x="1093" y="739"/>
                    </a:cubicBezTo>
                    <a:cubicBezTo>
                      <a:pt x="1093" y="718"/>
                      <a:pt x="1072" y="697"/>
                      <a:pt x="1051" y="697"/>
                    </a:cubicBezTo>
                    <a:cubicBezTo>
                      <a:pt x="1020" y="697"/>
                      <a:pt x="1009" y="718"/>
                      <a:pt x="1009" y="739"/>
                    </a:cubicBezTo>
                    <a:cubicBezTo>
                      <a:pt x="1009" y="760"/>
                      <a:pt x="1020" y="1148"/>
                      <a:pt x="537" y="1180"/>
                    </a:cubicBezTo>
                    <a:cubicBezTo>
                      <a:pt x="527" y="1181"/>
                      <a:pt x="518" y="1182"/>
                      <a:pt x="509" y="1182"/>
                    </a:cubicBezTo>
                    <a:cubicBezTo>
                      <a:pt x="447" y="1182"/>
                      <a:pt x="392" y="1152"/>
                      <a:pt x="337" y="1106"/>
                    </a:cubicBezTo>
                    <a:cubicBezTo>
                      <a:pt x="85" y="844"/>
                      <a:pt x="148" y="56"/>
                      <a:pt x="148" y="46"/>
                    </a:cubicBezTo>
                    <a:cubicBezTo>
                      <a:pt x="148" y="25"/>
                      <a:pt x="127" y="4"/>
                      <a:pt x="106" y="4"/>
                    </a:cubicBezTo>
                    <a:cubicBezTo>
                      <a:pt x="100" y="2"/>
                      <a:pt x="95" y="1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57"/>
              <p:cNvSpPr/>
              <p:nvPr/>
            </p:nvSpPr>
            <p:spPr>
              <a:xfrm>
                <a:off x="3753275" y="4205950"/>
                <a:ext cx="27325" cy="3185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74" extrusionOk="0">
                    <a:moveTo>
                      <a:pt x="989" y="1"/>
                    </a:moveTo>
                    <a:cubicBezTo>
                      <a:pt x="985" y="1"/>
                      <a:pt x="981" y="2"/>
                      <a:pt x="977" y="4"/>
                    </a:cubicBezTo>
                    <a:cubicBezTo>
                      <a:pt x="946" y="4"/>
                      <a:pt x="935" y="25"/>
                      <a:pt x="935" y="46"/>
                    </a:cubicBezTo>
                    <a:cubicBezTo>
                      <a:pt x="935" y="56"/>
                      <a:pt x="1009" y="844"/>
                      <a:pt x="757" y="1106"/>
                    </a:cubicBezTo>
                    <a:cubicBezTo>
                      <a:pt x="704" y="1169"/>
                      <a:pt x="641" y="1190"/>
                      <a:pt x="568" y="1190"/>
                    </a:cubicBezTo>
                    <a:cubicBezTo>
                      <a:pt x="85" y="1169"/>
                      <a:pt x="85" y="781"/>
                      <a:pt x="85" y="760"/>
                    </a:cubicBezTo>
                    <a:cubicBezTo>
                      <a:pt x="85" y="739"/>
                      <a:pt x="74" y="718"/>
                      <a:pt x="43" y="718"/>
                    </a:cubicBezTo>
                    <a:cubicBezTo>
                      <a:pt x="22" y="718"/>
                      <a:pt x="1" y="739"/>
                      <a:pt x="1" y="760"/>
                    </a:cubicBezTo>
                    <a:cubicBezTo>
                      <a:pt x="1" y="760"/>
                      <a:pt x="1" y="1253"/>
                      <a:pt x="568" y="1274"/>
                    </a:cubicBezTo>
                    <a:lnTo>
                      <a:pt x="578" y="1274"/>
                    </a:lnTo>
                    <a:cubicBezTo>
                      <a:pt x="673" y="1274"/>
                      <a:pt x="757" y="1243"/>
                      <a:pt x="820" y="1169"/>
                    </a:cubicBezTo>
                    <a:cubicBezTo>
                      <a:pt x="1093" y="875"/>
                      <a:pt x="1019" y="77"/>
                      <a:pt x="1019" y="35"/>
                    </a:cubicBezTo>
                    <a:cubicBezTo>
                      <a:pt x="1019" y="18"/>
                      <a:pt x="1005" y="1"/>
                      <a:pt x="9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57"/>
              <p:cNvSpPr/>
              <p:nvPr/>
            </p:nvSpPr>
            <p:spPr>
              <a:xfrm>
                <a:off x="3759575" y="4197300"/>
                <a:ext cx="37825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780" extrusionOk="0">
                    <a:moveTo>
                      <a:pt x="933" y="0"/>
                    </a:moveTo>
                    <a:cubicBezTo>
                      <a:pt x="556" y="0"/>
                      <a:pt x="89" y="69"/>
                      <a:pt x="64" y="203"/>
                    </a:cubicBezTo>
                    <a:cubicBezTo>
                      <a:pt x="1" y="497"/>
                      <a:pt x="526" y="780"/>
                      <a:pt x="746" y="780"/>
                    </a:cubicBezTo>
                    <a:cubicBezTo>
                      <a:pt x="977" y="780"/>
                      <a:pt x="1513" y="308"/>
                      <a:pt x="1408" y="87"/>
                    </a:cubicBezTo>
                    <a:cubicBezTo>
                      <a:pt x="1383" y="29"/>
                      <a:pt x="1177" y="0"/>
                      <a:pt x="9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57"/>
              <p:cNvSpPr/>
              <p:nvPr/>
            </p:nvSpPr>
            <p:spPr>
              <a:xfrm>
                <a:off x="3417825" y="4595050"/>
                <a:ext cx="282450" cy="279750"/>
              </a:xfrm>
              <a:custGeom>
                <a:avLst/>
                <a:gdLst/>
                <a:ahLst/>
                <a:cxnLst/>
                <a:rect l="l" t="t" r="r" b="b"/>
                <a:pathLst>
                  <a:path w="11298" h="11190" extrusionOk="0">
                    <a:moveTo>
                      <a:pt x="3250" y="1"/>
                    </a:moveTo>
                    <a:cubicBezTo>
                      <a:pt x="495" y="1"/>
                      <a:pt x="1" y="4508"/>
                      <a:pt x="282" y="7352"/>
                    </a:cubicBezTo>
                    <a:cubicBezTo>
                      <a:pt x="585" y="10553"/>
                      <a:pt x="3508" y="11189"/>
                      <a:pt x="6228" y="11189"/>
                    </a:cubicBezTo>
                    <a:cubicBezTo>
                      <a:pt x="7649" y="11189"/>
                      <a:pt x="9014" y="11016"/>
                      <a:pt x="9921" y="10944"/>
                    </a:cubicBezTo>
                    <a:cubicBezTo>
                      <a:pt x="11276" y="10839"/>
                      <a:pt x="11297" y="10009"/>
                      <a:pt x="10835" y="9211"/>
                    </a:cubicBezTo>
                    <a:cubicBezTo>
                      <a:pt x="10749" y="9061"/>
                      <a:pt x="10384" y="9041"/>
                      <a:pt x="9907" y="9041"/>
                    </a:cubicBezTo>
                    <a:cubicBezTo>
                      <a:pt x="9739" y="9041"/>
                      <a:pt x="9557" y="9044"/>
                      <a:pt x="9369" y="9044"/>
                    </a:cubicBezTo>
                    <a:cubicBezTo>
                      <a:pt x="8142" y="9044"/>
                      <a:pt x="6640" y="8941"/>
                      <a:pt x="6897" y="7394"/>
                    </a:cubicBezTo>
                    <a:cubicBezTo>
                      <a:pt x="7454" y="3971"/>
                      <a:pt x="6131" y="86"/>
                      <a:pt x="3317" y="2"/>
                    </a:cubicBezTo>
                    <a:cubicBezTo>
                      <a:pt x="3294" y="1"/>
                      <a:pt x="3272" y="1"/>
                      <a:pt x="3250" y="1"/>
                    </a:cubicBezTo>
                    <a:close/>
                  </a:path>
                </a:pathLst>
              </a:custGeom>
              <a:solidFill>
                <a:srgbClr val="D480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57"/>
              <p:cNvSpPr/>
              <p:nvPr/>
            </p:nvSpPr>
            <p:spPr>
              <a:xfrm>
                <a:off x="3650375" y="4281100"/>
                <a:ext cx="2355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422" h="1910" extrusionOk="0">
                    <a:moveTo>
                      <a:pt x="420" y="1"/>
                    </a:moveTo>
                    <a:lnTo>
                      <a:pt x="420" y="1"/>
                    </a:lnTo>
                    <a:cubicBezTo>
                      <a:pt x="0" y="116"/>
                      <a:pt x="283" y="1586"/>
                      <a:pt x="4883" y="1880"/>
                    </a:cubicBezTo>
                    <a:cubicBezTo>
                      <a:pt x="5196" y="1900"/>
                      <a:pt x="5487" y="1910"/>
                      <a:pt x="5757" y="1910"/>
                    </a:cubicBezTo>
                    <a:cubicBezTo>
                      <a:pt x="9422" y="1910"/>
                      <a:pt x="9230" y="179"/>
                      <a:pt x="9230" y="179"/>
                    </a:cubicBezTo>
                    <a:lnTo>
                      <a:pt x="9230" y="179"/>
                    </a:lnTo>
                    <a:cubicBezTo>
                      <a:pt x="7979" y="772"/>
                      <a:pt x="6646" y="975"/>
                      <a:pt x="5405" y="975"/>
                    </a:cubicBezTo>
                    <a:cubicBezTo>
                      <a:pt x="2691" y="975"/>
                      <a:pt x="421" y="1"/>
                      <a:pt x="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57"/>
              <p:cNvSpPr/>
              <p:nvPr/>
            </p:nvSpPr>
            <p:spPr>
              <a:xfrm>
                <a:off x="3619625" y="4172125"/>
                <a:ext cx="83675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207" extrusionOk="0">
                    <a:moveTo>
                      <a:pt x="144" y="1"/>
                    </a:moveTo>
                    <a:cubicBezTo>
                      <a:pt x="70" y="1"/>
                      <a:pt x="0" y="93"/>
                      <a:pt x="75" y="160"/>
                    </a:cubicBezTo>
                    <a:cubicBezTo>
                      <a:pt x="988" y="1000"/>
                      <a:pt x="2028" y="1682"/>
                      <a:pt x="3162" y="2197"/>
                    </a:cubicBezTo>
                    <a:cubicBezTo>
                      <a:pt x="3176" y="2204"/>
                      <a:pt x="3190" y="2207"/>
                      <a:pt x="3203" y="2207"/>
                    </a:cubicBezTo>
                    <a:cubicBezTo>
                      <a:pt x="3289" y="2207"/>
                      <a:pt x="3346" y="2074"/>
                      <a:pt x="3246" y="2029"/>
                    </a:cubicBezTo>
                    <a:cubicBezTo>
                      <a:pt x="2133" y="1525"/>
                      <a:pt x="1114" y="853"/>
                      <a:pt x="201" y="23"/>
                    </a:cubicBezTo>
                    <a:cubicBezTo>
                      <a:pt x="184" y="7"/>
                      <a:pt x="164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57"/>
              <p:cNvSpPr/>
              <p:nvPr/>
            </p:nvSpPr>
            <p:spPr>
              <a:xfrm>
                <a:off x="3595925" y="4231425"/>
                <a:ext cx="977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96" extrusionOk="0">
                    <a:moveTo>
                      <a:pt x="143" y="1"/>
                    </a:moveTo>
                    <a:cubicBezTo>
                      <a:pt x="41" y="1"/>
                      <a:pt x="1" y="152"/>
                      <a:pt x="109" y="182"/>
                    </a:cubicBezTo>
                    <a:cubicBezTo>
                      <a:pt x="1126" y="455"/>
                      <a:pt x="2157" y="596"/>
                      <a:pt x="3197" y="596"/>
                    </a:cubicBezTo>
                    <a:cubicBezTo>
                      <a:pt x="3393" y="596"/>
                      <a:pt x="3588" y="591"/>
                      <a:pt x="3785" y="581"/>
                    </a:cubicBezTo>
                    <a:cubicBezTo>
                      <a:pt x="3907" y="570"/>
                      <a:pt x="3910" y="391"/>
                      <a:pt x="3805" y="391"/>
                    </a:cubicBezTo>
                    <a:cubicBezTo>
                      <a:pt x="3802" y="391"/>
                      <a:pt x="3799" y="391"/>
                      <a:pt x="3795" y="392"/>
                    </a:cubicBezTo>
                    <a:cubicBezTo>
                      <a:pt x="3592" y="402"/>
                      <a:pt x="3388" y="407"/>
                      <a:pt x="3186" y="407"/>
                    </a:cubicBezTo>
                    <a:cubicBezTo>
                      <a:pt x="2166" y="407"/>
                      <a:pt x="1161" y="275"/>
                      <a:pt x="162" y="3"/>
                    </a:cubicBezTo>
                    <a:cubicBezTo>
                      <a:pt x="155" y="2"/>
                      <a:pt x="149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57"/>
              <p:cNvSpPr/>
              <p:nvPr/>
            </p:nvSpPr>
            <p:spPr>
              <a:xfrm>
                <a:off x="3590775" y="4267550"/>
                <a:ext cx="9660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858" extrusionOk="0">
                    <a:moveTo>
                      <a:pt x="3741" y="1"/>
                    </a:moveTo>
                    <a:cubicBezTo>
                      <a:pt x="3731" y="1"/>
                      <a:pt x="3719" y="3"/>
                      <a:pt x="3707" y="7"/>
                    </a:cubicBezTo>
                    <a:cubicBezTo>
                      <a:pt x="2552" y="417"/>
                      <a:pt x="1355" y="637"/>
                      <a:pt x="126" y="669"/>
                    </a:cubicBezTo>
                    <a:cubicBezTo>
                      <a:pt x="0" y="679"/>
                      <a:pt x="0" y="858"/>
                      <a:pt x="126" y="858"/>
                    </a:cubicBezTo>
                    <a:cubicBezTo>
                      <a:pt x="1365" y="826"/>
                      <a:pt x="2583" y="606"/>
                      <a:pt x="3760" y="186"/>
                    </a:cubicBezTo>
                    <a:cubicBezTo>
                      <a:pt x="3863" y="148"/>
                      <a:pt x="3832" y="1"/>
                      <a:pt x="3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57"/>
              <p:cNvSpPr/>
              <p:nvPr/>
            </p:nvSpPr>
            <p:spPr>
              <a:xfrm>
                <a:off x="3869125" y="4172125"/>
                <a:ext cx="8350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2207" extrusionOk="0">
                    <a:moveTo>
                      <a:pt x="3199" y="1"/>
                    </a:moveTo>
                    <a:cubicBezTo>
                      <a:pt x="3178" y="1"/>
                      <a:pt x="3157" y="7"/>
                      <a:pt x="3137" y="23"/>
                    </a:cubicBezTo>
                    <a:cubicBezTo>
                      <a:pt x="2234" y="853"/>
                      <a:pt x="1215" y="1525"/>
                      <a:pt x="92" y="2029"/>
                    </a:cubicBezTo>
                    <a:cubicBezTo>
                      <a:pt x="1" y="2074"/>
                      <a:pt x="52" y="2207"/>
                      <a:pt x="143" y="2207"/>
                    </a:cubicBezTo>
                    <a:cubicBezTo>
                      <a:pt x="156" y="2207"/>
                      <a:pt x="171" y="2204"/>
                      <a:pt x="186" y="2197"/>
                    </a:cubicBezTo>
                    <a:cubicBezTo>
                      <a:pt x="1320" y="1682"/>
                      <a:pt x="2349" y="1000"/>
                      <a:pt x="3273" y="160"/>
                    </a:cubicBezTo>
                    <a:cubicBezTo>
                      <a:pt x="3340" y="93"/>
                      <a:pt x="3275" y="1"/>
                      <a:pt x="3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57"/>
              <p:cNvSpPr/>
              <p:nvPr/>
            </p:nvSpPr>
            <p:spPr>
              <a:xfrm>
                <a:off x="3878500" y="4231425"/>
                <a:ext cx="97775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596" extrusionOk="0">
                    <a:moveTo>
                      <a:pt x="3769" y="1"/>
                    </a:moveTo>
                    <a:cubicBezTo>
                      <a:pt x="3763" y="1"/>
                      <a:pt x="3756" y="2"/>
                      <a:pt x="3749" y="3"/>
                    </a:cubicBezTo>
                    <a:cubicBezTo>
                      <a:pt x="2759" y="275"/>
                      <a:pt x="1747" y="407"/>
                      <a:pt x="726" y="407"/>
                    </a:cubicBezTo>
                    <a:cubicBezTo>
                      <a:pt x="523" y="407"/>
                      <a:pt x="320" y="402"/>
                      <a:pt x="116" y="392"/>
                    </a:cubicBezTo>
                    <a:cubicBezTo>
                      <a:pt x="113" y="391"/>
                      <a:pt x="110" y="391"/>
                      <a:pt x="107" y="391"/>
                    </a:cubicBezTo>
                    <a:cubicBezTo>
                      <a:pt x="1" y="391"/>
                      <a:pt x="14" y="570"/>
                      <a:pt x="126" y="581"/>
                    </a:cubicBezTo>
                    <a:cubicBezTo>
                      <a:pt x="322" y="591"/>
                      <a:pt x="518" y="596"/>
                      <a:pt x="714" y="596"/>
                    </a:cubicBezTo>
                    <a:cubicBezTo>
                      <a:pt x="1756" y="596"/>
                      <a:pt x="2794" y="455"/>
                      <a:pt x="3801" y="182"/>
                    </a:cubicBezTo>
                    <a:cubicBezTo>
                      <a:pt x="3911" y="152"/>
                      <a:pt x="3870" y="1"/>
                      <a:pt x="3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57"/>
              <p:cNvSpPr/>
              <p:nvPr/>
            </p:nvSpPr>
            <p:spPr>
              <a:xfrm>
                <a:off x="3885075" y="4267550"/>
                <a:ext cx="9635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858" extrusionOk="0">
                    <a:moveTo>
                      <a:pt x="113" y="1"/>
                    </a:moveTo>
                    <a:cubicBezTo>
                      <a:pt x="24" y="1"/>
                      <a:pt x="0" y="148"/>
                      <a:pt x="94" y="186"/>
                    </a:cubicBezTo>
                    <a:cubicBezTo>
                      <a:pt x="1270" y="606"/>
                      <a:pt x="2488" y="826"/>
                      <a:pt x="3738" y="858"/>
                    </a:cubicBezTo>
                    <a:cubicBezTo>
                      <a:pt x="3853" y="858"/>
                      <a:pt x="3853" y="679"/>
                      <a:pt x="3738" y="669"/>
                    </a:cubicBezTo>
                    <a:cubicBezTo>
                      <a:pt x="2509" y="637"/>
                      <a:pt x="1302" y="417"/>
                      <a:pt x="147" y="7"/>
                    </a:cubicBezTo>
                    <a:cubicBezTo>
                      <a:pt x="135" y="3"/>
                      <a:pt x="124" y="1"/>
                      <a:pt x="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57"/>
              <p:cNvSpPr/>
              <p:nvPr/>
            </p:nvSpPr>
            <p:spPr>
              <a:xfrm>
                <a:off x="3759075" y="4319950"/>
                <a:ext cx="7307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302" extrusionOk="0">
                    <a:moveTo>
                      <a:pt x="1200" y="1"/>
                    </a:moveTo>
                    <a:cubicBezTo>
                      <a:pt x="1" y="1"/>
                      <a:pt x="71" y="2082"/>
                      <a:pt x="1228" y="2290"/>
                    </a:cubicBezTo>
                    <a:cubicBezTo>
                      <a:pt x="1274" y="2298"/>
                      <a:pt x="1319" y="2302"/>
                      <a:pt x="1363" y="2302"/>
                    </a:cubicBezTo>
                    <a:cubicBezTo>
                      <a:pt x="2446" y="2302"/>
                      <a:pt x="2923" y="41"/>
                      <a:pt x="1228" y="1"/>
                    </a:cubicBezTo>
                    <a:cubicBezTo>
                      <a:pt x="1219" y="1"/>
                      <a:pt x="1209" y="1"/>
                      <a:pt x="12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57"/>
              <p:cNvSpPr/>
              <p:nvPr/>
            </p:nvSpPr>
            <p:spPr>
              <a:xfrm>
                <a:off x="3393350" y="4370875"/>
                <a:ext cx="299575" cy="239900"/>
              </a:xfrm>
              <a:custGeom>
                <a:avLst/>
                <a:gdLst/>
                <a:ahLst/>
                <a:cxnLst/>
                <a:rect l="l" t="t" r="r" b="b"/>
                <a:pathLst>
                  <a:path w="11983" h="9596" extrusionOk="0">
                    <a:moveTo>
                      <a:pt x="6596" y="1"/>
                    </a:moveTo>
                    <a:cubicBezTo>
                      <a:pt x="4956" y="1"/>
                      <a:pt x="2876" y="245"/>
                      <a:pt x="1923" y="1355"/>
                    </a:cubicBezTo>
                    <a:cubicBezTo>
                      <a:pt x="526" y="2983"/>
                      <a:pt x="1" y="5483"/>
                      <a:pt x="22" y="8066"/>
                    </a:cubicBezTo>
                    <a:cubicBezTo>
                      <a:pt x="587" y="9170"/>
                      <a:pt x="1561" y="9596"/>
                      <a:pt x="2474" y="9596"/>
                    </a:cubicBezTo>
                    <a:cubicBezTo>
                      <a:pt x="3444" y="9596"/>
                      <a:pt x="4346" y="9114"/>
                      <a:pt x="4611" y="8454"/>
                    </a:cubicBezTo>
                    <a:cubicBezTo>
                      <a:pt x="5545" y="6123"/>
                      <a:pt x="6889" y="4758"/>
                      <a:pt x="9084" y="3665"/>
                    </a:cubicBezTo>
                    <a:cubicBezTo>
                      <a:pt x="11982" y="2227"/>
                      <a:pt x="8884" y="148"/>
                      <a:pt x="8884" y="148"/>
                    </a:cubicBezTo>
                    <a:lnTo>
                      <a:pt x="8874" y="148"/>
                    </a:lnTo>
                    <a:cubicBezTo>
                      <a:pt x="8754" y="130"/>
                      <a:pt x="7792" y="1"/>
                      <a:pt x="659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47" name="Google Shape;2847;p57"/>
          <p:cNvGrpSpPr/>
          <p:nvPr/>
        </p:nvGrpSpPr>
        <p:grpSpPr>
          <a:xfrm>
            <a:off x="7939726" y="4360375"/>
            <a:ext cx="619250" cy="243736"/>
            <a:chOff x="2495251" y="3647575"/>
            <a:chExt cx="619250" cy="243736"/>
          </a:xfrm>
        </p:grpSpPr>
        <p:sp>
          <p:nvSpPr>
            <p:cNvPr id="2848" name="Google Shape;2848;p57"/>
            <p:cNvSpPr/>
            <p:nvPr/>
          </p:nvSpPr>
          <p:spPr>
            <a:xfrm>
              <a:off x="2495550" y="3647576"/>
              <a:ext cx="618647" cy="243724"/>
            </a:xfrm>
            <a:custGeom>
              <a:avLst/>
              <a:gdLst/>
              <a:ahLst/>
              <a:cxnLst/>
              <a:rect l="l" t="t" r="r" b="b"/>
              <a:pathLst>
                <a:path w="8509" h="3352" extrusionOk="0">
                  <a:moveTo>
                    <a:pt x="2052" y="1"/>
                  </a:moveTo>
                  <a:cubicBezTo>
                    <a:pt x="1909" y="1"/>
                    <a:pt x="1774" y="47"/>
                    <a:pt x="1682" y="84"/>
                  </a:cubicBezTo>
                  <a:lnTo>
                    <a:pt x="1672" y="95"/>
                  </a:lnTo>
                  <a:cubicBezTo>
                    <a:pt x="1672" y="95"/>
                    <a:pt x="1661" y="95"/>
                    <a:pt x="1661" y="106"/>
                  </a:cubicBezTo>
                  <a:cubicBezTo>
                    <a:pt x="1488" y="182"/>
                    <a:pt x="1165" y="386"/>
                    <a:pt x="1230" y="764"/>
                  </a:cubicBezTo>
                  <a:cubicBezTo>
                    <a:pt x="1251" y="872"/>
                    <a:pt x="1294" y="958"/>
                    <a:pt x="1349" y="1023"/>
                  </a:cubicBezTo>
                  <a:cubicBezTo>
                    <a:pt x="302" y="1626"/>
                    <a:pt x="0" y="2413"/>
                    <a:pt x="0" y="2413"/>
                  </a:cubicBezTo>
                  <a:cubicBezTo>
                    <a:pt x="0" y="2413"/>
                    <a:pt x="1067" y="3352"/>
                    <a:pt x="3211" y="3352"/>
                  </a:cubicBezTo>
                  <a:cubicBezTo>
                    <a:pt x="3223" y="3352"/>
                    <a:pt x="3235" y="3352"/>
                    <a:pt x="3246" y="3352"/>
                  </a:cubicBezTo>
                  <a:cubicBezTo>
                    <a:pt x="4821" y="3340"/>
                    <a:pt x="5597" y="3146"/>
                    <a:pt x="5856" y="2607"/>
                  </a:cubicBezTo>
                  <a:cubicBezTo>
                    <a:pt x="6139" y="2658"/>
                    <a:pt x="6394" y="2679"/>
                    <a:pt x="6622" y="2679"/>
                  </a:cubicBezTo>
                  <a:cubicBezTo>
                    <a:pt x="8157" y="2679"/>
                    <a:pt x="8508" y="1691"/>
                    <a:pt x="8508" y="1691"/>
                  </a:cubicBezTo>
                  <a:lnTo>
                    <a:pt x="8508" y="1691"/>
                  </a:lnTo>
                  <a:cubicBezTo>
                    <a:pt x="7891" y="2174"/>
                    <a:pt x="7157" y="2302"/>
                    <a:pt x="6546" y="2302"/>
                  </a:cubicBezTo>
                  <a:cubicBezTo>
                    <a:pt x="6325" y="2302"/>
                    <a:pt x="6120" y="2285"/>
                    <a:pt x="5942" y="2262"/>
                  </a:cubicBezTo>
                  <a:cubicBezTo>
                    <a:pt x="5952" y="2133"/>
                    <a:pt x="5952" y="1982"/>
                    <a:pt x="5931" y="1821"/>
                  </a:cubicBezTo>
                  <a:cubicBezTo>
                    <a:pt x="5931" y="1809"/>
                    <a:pt x="5920" y="1799"/>
                    <a:pt x="5920" y="1788"/>
                  </a:cubicBezTo>
                  <a:lnTo>
                    <a:pt x="5920" y="1766"/>
                  </a:lnTo>
                  <a:lnTo>
                    <a:pt x="5920" y="1756"/>
                  </a:lnTo>
                  <a:cubicBezTo>
                    <a:pt x="5920" y="1745"/>
                    <a:pt x="5909" y="1745"/>
                    <a:pt x="5909" y="1734"/>
                  </a:cubicBezTo>
                  <a:lnTo>
                    <a:pt x="5909" y="1723"/>
                  </a:lnTo>
                  <a:lnTo>
                    <a:pt x="5909" y="1701"/>
                  </a:lnTo>
                  <a:cubicBezTo>
                    <a:pt x="5716" y="918"/>
                    <a:pt x="4819" y="386"/>
                    <a:pt x="3656" y="386"/>
                  </a:cubicBezTo>
                  <a:cubicBezTo>
                    <a:pt x="3523" y="386"/>
                    <a:pt x="3386" y="393"/>
                    <a:pt x="3246" y="408"/>
                  </a:cubicBezTo>
                  <a:cubicBezTo>
                    <a:pt x="3144" y="251"/>
                    <a:pt x="2985" y="145"/>
                    <a:pt x="2756" y="145"/>
                  </a:cubicBezTo>
                  <a:cubicBezTo>
                    <a:pt x="2671" y="145"/>
                    <a:pt x="2576" y="160"/>
                    <a:pt x="2470" y="192"/>
                  </a:cubicBezTo>
                  <a:cubicBezTo>
                    <a:pt x="2346" y="47"/>
                    <a:pt x="2195" y="1"/>
                    <a:pt x="2052" y="1"/>
                  </a:cubicBezTo>
                  <a:close/>
                </a:path>
              </a:pathLst>
            </a:custGeom>
            <a:solidFill>
              <a:schemeClr val="lt1"/>
            </a:solidFill>
            <a:ln w="1143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9" name="Google Shape;2849;p57"/>
            <p:cNvGrpSpPr/>
            <p:nvPr/>
          </p:nvGrpSpPr>
          <p:grpSpPr>
            <a:xfrm>
              <a:off x="2495251" y="3647575"/>
              <a:ext cx="619250" cy="243736"/>
              <a:chOff x="2495251" y="3647575"/>
              <a:chExt cx="619250" cy="243736"/>
            </a:xfrm>
          </p:grpSpPr>
          <p:sp>
            <p:nvSpPr>
              <p:cNvPr id="2850" name="Google Shape;2850;p57"/>
              <p:cNvSpPr/>
              <p:nvPr/>
            </p:nvSpPr>
            <p:spPr>
              <a:xfrm>
                <a:off x="2879734" y="3770384"/>
                <a:ext cx="234767" cy="7221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1997" extrusionOk="0">
                    <a:moveTo>
                      <a:pt x="6492" y="1"/>
                    </a:moveTo>
                    <a:lnTo>
                      <a:pt x="6492" y="1"/>
                    </a:lnTo>
                    <a:cubicBezTo>
                      <a:pt x="5251" y="973"/>
                      <a:pt x="3778" y="1236"/>
                      <a:pt x="2548" y="1236"/>
                    </a:cubicBezTo>
                    <a:cubicBezTo>
                      <a:pt x="1106" y="1236"/>
                      <a:pt x="1" y="875"/>
                      <a:pt x="0" y="875"/>
                    </a:cubicBezTo>
                    <a:lnTo>
                      <a:pt x="0" y="875"/>
                    </a:lnTo>
                    <a:lnTo>
                      <a:pt x="33" y="1586"/>
                    </a:lnTo>
                    <a:cubicBezTo>
                      <a:pt x="1085" y="1879"/>
                      <a:pt x="1972" y="1997"/>
                      <a:pt x="2719" y="1997"/>
                    </a:cubicBezTo>
                    <a:cubicBezTo>
                      <a:pt x="5793" y="1997"/>
                      <a:pt x="6491" y="1"/>
                      <a:pt x="64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57"/>
              <p:cNvSpPr/>
              <p:nvPr/>
            </p:nvSpPr>
            <p:spPr>
              <a:xfrm>
                <a:off x="2579908" y="3647683"/>
                <a:ext cx="114237" cy="118468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3276" extrusionOk="0">
                    <a:moveTo>
                      <a:pt x="1797" y="0"/>
                    </a:moveTo>
                    <a:cubicBezTo>
                      <a:pt x="1507" y="0"/>
                      <a:pt x="1235" y="95"/>
                      <a:pt x="1057" y="170"/>
                    </a:cubicBezTo>
                    <a:cubicBezTo>
                      <a:pt x="1057" y="170"/>
                      <a:pt x="1046" y="180"/>
                      <a:pt x="1035" y="180"/>
                    </a:cubicBezTo>
                    <a:cubicBezTo>
                      <a:pt x="1024" y="192"/>
                      <a:pt x="1014" y="192"/>
                      <a:pt x="1002" y="202"/>
                    </a:cubicBezTo>
                    <a:cubicBezTo>
                      <a:pt x="657" y="364"/>
                      <a:pt x="0" y="784"/>
                      <a:pt x="151" y="1539"/>
                    </a:cubicBezTo>
                    <a:cubicBezTo>
                      <a:pt x="302" y="2348"/>
                      <a:pt x="1175" y="2499"/>
                      <a:pt x="1423" y="2660"/>
                    </a:cubicBezTo>
                    <a:cubicBezTo>
                      <a:pt x="1671" y="2833"/>
                      <a:pt x="1714" y="3276"/>
                      <a:pt x="1714" y="3276"/>
                    </a:cubicBezTo>
                    <a:lnTo>
                      <a:pt x="2296" y="3006"/>
                    </a:lnTo>
                    <a:lnTo>
                      <a:pt x="2361" y="2974"/>
                    </a:lnTo>
                    <a:lnTo>
                      <a:pt x="2943" y="2704"/>
                    </a:lnTo>
                    <a:cubicBezTo>
                      <a:pt x="2943" y="2704"/>
                      <a:pt x="2631" y="2391"/>
                      <a:pt x="2663" y="2100"/>
                    </a:cubicBezTo>
                    <a:cubicBezTo>
                      <a:pt x="2696" y="1798"/>
                      <a:pt x="3159" y="1033"/>
                      <a:pt x="2641" y="396"/>
                    </a:cubicBezTo>
                    <a:cubicBezTo>
                      <a:pt x="2393" y="94"/>
                      <a:pt x="2086" y="0"/>
                      <a:pt x="17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57"/>
              <p:cNvSpPr/>
              <p:nvPr/>
            </p:nvSpPr>
            <p:spPr>
              <a:xfrm>
                <a:off x="2601714" y="3647575"/>
                <a:ext cx="73338" cy="30051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831" extrusionOk="0">
                    <a:moveTo>
                      <a:pt x="1197" y="1"/>
                    </a:moveTo>
                    <a:cubicBezTo>
                      <a:pt x="907" y="1"/>
                      <a:pt x="637" y="97"/>
                      <a:pt x="454" y="173"/>
                    </a:cubicBezTo>
                    <a:cubicBezTo>
                      <a:pt x="454" y="173"/>
                      <a:pt x="443" y="183"/>
                      <a:pt x="432" y="183"/>
                    </a:cubicBezTo>
                    <a:cubicBezTo>
                      <a:pt x="421" y="195"/>
                      <a:pt x="411" y="195"/>
                      <a:pt x="399" y="205"/>
                    </a:cubicBezTo>
                    <a:cubicBezTo>
                      <a:pt x="281" y="259"/>
                      <a:pt x="141" y="334"/>
                      <a:pt x="1" y="442"/>
                    </a:cubicBezTo>
                    <a:lnTo>
                      <a:pt x="11" y="442"/>
                    </a:lnTo>
                    <a:cubicBezTo>
                      <a:pt x="529" y="442"/>
                      <a:pt x="885" y="604"/>
                      <a:pt x="1122" y="830"/>
                    </a:cubicBezTo>
                    <a:cubicBezTo>
                      <a:pt x="1262" y="723"/>
                      <a:pt x="1446" y="615"/>
                      <a:pt x="1672" y="518"/>
                    </a:cubicBezTo>
                    <a:lnTo>
                      <a:pt x="1683" y="507"/>
                    </a:lnTo>
                    <a:lnTo>
                      <a:pt x="1693" y="507"/>
                    </a:lnTo>
                    <a:cubicBezTo>
                      <a:pt x="1812" y="453"/>
                      <a:pt x="1920" y="421"/>
                      <a:pt x="2028" y="389"/>
                    </a:cubicBezTo>
                    <a:cubicBezTo>
                      <a:pt x="1791" y="97"/>
                      <a:pt x="1489" y="1"/>
                      <a:pt x="11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57"/>
              <p:cNvSpPr/>
              <p:nvPr/>
            </p:nvSpPr>
            <p:spPr>
              <a:xfrm>
                <a:off x="2495251" y="3675565"/>
                <a:ext cx="442991" cy="215745"/>
              </a:xfrm>
              <a:custGeom>
                <a:avLst/>
                <a:gdLst/>
                <a:ahLst/>
                <a:cxnLst/>
                <a:rect l="l" t="t" r="r" b="b"/>
                <a:pathLst>
                  <a:path w="12250" h="5966" extrusionOk="0">
                    <a:moveTo>
                      <a:pt x="7328" y="1"/>
                    </a:moveTo>
                    <a:cubicBezTo>
                      <a:pt x="6495" y="1"/>
                      <a:pt x="5596" y="133"/>
                      <a:pt x="4670" y="423"/>
                    </a:cubicBezTo>
                    <a:cubicBezTo>
                      <a:pt x="982" y="1577"/>
                      <a:pt x="1" y="4089"/>
                      <a:pt x="1" y="4089"/>
                    </a:cubicBezTo>
                    <a:cubicBezTo>
                      <a:pt x="1" y="4089"/>
                      <a:pt x="2142" y="5966"/>
                      <a:pt x="6435" y="5966"/>
                    </a:cubicBezTo>
                    <a:cubicBezTo>
                      <a:pt x="6472" y="5966"/>
                      <a:pt x="6509" y="5966"/>
                      <a:pt x="6546" y="5965"/>
                    </a:cubicBezTo>
                    <a:cubicBezTo>
                      <a:pt x="10924" y="5944"/>
                      <a:pt x="12250" y="5179"/>
                      <a:pt x="11938" y="2893"/>
                    </a:cubicBezTo>
                    <a:cubicBezTo>
                      <a:pt x="11703" y="1181"/>
                      <a:pt x="9812" y="1"/>
                      <a:pt x="73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57"/>
              <p:cNvSpPr/>
              <p:nvPr/>
            </p:nvSpPr>
            <p:spPr>
              <a:xfrm>
                <a:off x="2572856" y="3755991"/>
                <a:ext cx="25024" cy="24988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1" extrusionOk="0">
                    <a:moveTo>
                      <a:pt x="346" y="0"/>
                    </a:moveTo>
                    <a:cubicBezTo>
                      <a:pt x="152" y="0"/>
                      <a:pt x="1" y="151"/>
                      <a:pt x="1" y="345"/>
                    </a:cubicBezTo>
                    <a:cubicBezTo>
                      <a:pt x="1" y="528"/>
                      <a:pt x="152" y="690"/>
                      <a:pt x="346" y="690"/>
                    </a:cubicBezTo>
                    <a:cubicBezTo>
                      <a:pt x="540" y="690"/>
                      <a:pt x="691" y="528"/>
                      <a:pt x="691" y="345"/>
                    </a:cubicBezTo>
                    <a:cubicBezTo>
                      <a:pt x="691" y="151"/>
                      <a:pt x="540" y="0"/>
                      <a:pt x="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57"/>
              <p:cNvSpPr/>
              <p:nvPr/>
            </p:nvSpPr>
            <p:spPr>
              <a:xfrm>
                <a:off x="2572097" y="3800797"/>
                <a:ext cx="60464" cy="6292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74" extrusionOk="0">
                    <a:moveTo>
                      <a:pt x="75" y="1"/>
                    </a:moveTo>
                    <a:cubicBezTo>
                      <a:pt x="32" y="1"/>
                      <a:pt x="0" y="34"/>
                      <a:pt x="0" y="77"/>
                    </a:cubicBezTo>
                    <a:cubicBezTo>
                      <a:pt x="0" y="120"/>
                      <a:pt x="32" y="152"/>
                      <a:pt x="75" y="152"/>
                    </a:cubicBezTo>
                    <a:lnTo>
                      <a:pt x="1596" y="173"/>
                    </a:lnTo>
                    <a:cubicBezTo>
                      <a:pt x="1639" y="173"/>
                      <a:pt x="1671" y="141"/>
                      <a:pt x="1671" y="98"/>
                    </a:cubicBezTo>
                    <a:cubicBezTo>
                      <a:pt x="1671" y="55"/>
                      <a:pt x="1639" y="22"/>
                      <a:pt x="1596" y="22"/>
                    </a:cubicBez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57"/>
              <p:cNvSpPr/>
              <p:nvPr/>
            </p:nvSpPr>
            <p:spPr>
              <a:xfrm>
                <a:off x="2570904" y="3817287"/>
                <a:ext cx="57752" cy="24229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670" extrusionOk="0">
                    <a:moveTo>
                      <a:pt x="81" y="0"/>
                    </a:moveTo>
                    <a:cubicBezTo>
                      <a:pt x="55" y="0"/>
                      <a:pt x="28" y="20"/>
                      <a:pt x="12" y="52"/>
                    </a:cubicBezTo>
                    <a:cubicBezTo>
                      <a:pt x="1" y="95"/>
                      <a:pt x="22" y="138"/>
                      <a:pt x="65" y="149"/>
                    </a:cubicBezTo>
                    <a:lnTo>
                      <a:pt x="1489" y="666"/>
                    </a:lnTo>
                    <a:cubicBezTo>
                      <a:pt x="1496" y="668"/>
                      <a:pt x="1504" y="669"/>
                      <a:pt x="1512" y="669"/>
                    </a:cubicBezTo>
                    <a:cubicBezTo>
                      <a:pt x="1546" y="669"/>
                      <a:pt x="1577" y="650"/>
                      <a:pt x="1586" y="623"/>
                    </a:cubicBezTo>
                    <a:cubicBezTo>
                      <a:pt x="1596" y="580"/>
                      <a:pt x="1586" y="537"/>
                      <a:pt x="1543" y="526"/>
                    </a:cubicBezTo>
                    <a:lnTo>
                      <a:pt x="108" y="9"/>
                    </a:lnTo>
                    <a:cubicBezTo>
                      <a:pt x="100" y="3"/>
                      <a:pt x="91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57"/>
              <p:cNvSpPr/>
              <p:nvPr/>
            </p:nvSpPr>
            <p:spPr>
              <a:xfrm>
                <a:off x="2729225" y="3779750"/>
                <a:ext cx="197737" cy="111561"/>
              </a:xfrm>
              <a:custGeom>
                <a:avLst/>
                <a:gdLst/>
                <a:ahLst/>
                <a:cxnLst/>
                <a:rect l="l" t="t" r="r" b="b"/>
                <a:pathLst>
                  <a:path w="5468" h="3085" extrusionOk="0">
                    <a:moveTo>
                      <a:pt x="0" y="3084"/>
                    </a:moveTo>
                    <a:lnTo>
                      <a:pt x="0" y="3084"/>
                    </a:lnTo>
                    <a:lnTo>
                      <a:pt x="0" y="3084"/>
                    </a:lnTo>
                    <a:lnTo>
                      <a:pt x="0" y="3084"/>
                    </a:lnTo>
                    <a:close/>
                    <a:moveTo>
                      <a:pt x="22" y="3084"/>
                    </a:moveTo>
                    <a:lnTo>
                      <a:pt x="0" y="3084"/>
                    </a:lnTo>
                    <a:lnTo>
                      <a:pt x="22" y="3084"/>
                    </a:lnTo>
                    <a:close/>
                    <a:moveTo>
                      <a:pt x="33" y="3084"/>
                    </a:moveTo>
                    <a:lnTo>
                      <a:pt x="33" y="3084"/>
                    </a:lnTo>
                    <a:lnTo>
                      <a:pt x="33" y="3084"/>
                    </a:lnTo>
                    <a:close/>
                    <a:moveTo>
                      <a:pt x="43" y="3084"/>
                    </a:moveTo>
                    <a:lnTo>
                      <a:pt x="33" y="3084"/>
                    </a:lnTo>
                    <a:lnTo>
                      <a:pt x="43" y="3084"/>
                    </a:lnTo>
                    <a:close/>
                    <a:moveTo>
                      <a:pt x="55" y="3084"/>
                    </a:moveTo>
                    <a:lnTo>
                      <a:pt x="43" y="3084"/>
                    </a:lnTo>
                    <a:lnTo>
                      <a:pt x="55" y="3084"/>
                    </a:lnTo>
                    <a:close/>
                    <a:moveTo>
                      <a:pt x="65" y="3084"/>
                    </a:moveTo>
                    <a:lnTo>
                      <a:pt x="55" y="3084"/>
                    </a:lnTo>
                    <a:lnTo>
                      <a:pt x="65" y="3084"/>
                    </a:lnTo>
                    <a:close/>
                    <a:moveTo>
                      <a:pt x="76" y="3084"/>
                    </a:moveTo>
                    <a:lnTo>
                      <a:pt x="65" y="3084"/>
                    </a:lnTo>
                    <a:lnTo>
                      <a:pt x="76" y="3084"/>
                    </a:lnTo>
                    <a:close/>
                    <a:moveTo>
                      <a:pt x="5468" y="0"/>
                    </a:moveTo>
                    <a:lnTo>
                      <a:pt x="546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57"/>
              <p:cNvSpPr/>
              <p:nvPr/>
            </p:nvSpPr>
            <p:spPr>
              <a:xfrm>
                <a:off x="2495251" y="3717767"/>
                <a:ext cx="433263" cy="173544"/>
              </a:xfrm>
              <a:custGeom>
                <a:avLst/>
                <a:gdLst/>
                <a:ahLst/>
                <a:cxnLst/>
                <a:rect l="l" t="t" r="r" b="b"/>
                <a:pathLst>
                  <a:path w="11981" h="4799" extrusionOk="0">
                    <a:moveTo>
                      <a:pt x="10967" y="0"/>
                    </a:moveTo>
                    <a:lnTo>
                      <a:pt x="10967" y="0"/>
                    </a:lnTo>
                    <a:cubicBezTo>
                      <a:pt x="11938" y="2869"/>
                      <a:pt x="8703" y="4324"/>
                      <a:pt x="5770" y="4324"/>
                    </a:cubicBezTo>
                    <a:cubicBezTo>
                      <a:pt x="5694" y="4324"/>
                      <a:pt x="5619" y="4314"/>
                      <a:pt x="5543" y="4314"/>
                    </a:cubicBezTo>
                    <a:cubicBezTo>
                      <a:pt x="2557" y="4238"/>
                      <a:pt x="1" y="2922"/>
                      <a:pt x="1" y="2922"/>
                    </a:cubicBezTo>
                    <a:lnTo>
                      <a:pt x="1" y="2922"/>
                    </a:lnTo>
                    <a:cubicBezTo>
                      <a:pt x="1" y="2922"/>
                      <a:pt x="2158" y="4798"/>
                      <a:pt x="6470" y="4798"/>
                    </a:cubicBezTo>
                    <a:lnTo>
                      <a:pt x="6546" y="4798"/>
                    </a:lnTo>
                    <a:cubicBezTo>
                      <a:pt x="10514" y="4788"/>
                      <a:pt x="11981" y="4151"/>
                      <a:pt x="11981" y="2318"/>
                    </a:cubicBezTo>
                    <a:cubicBezTo>
                      <a:pt x="11981" y="2135"/>
                      <a:pt x="11969" y="1941"/>
                      <a:pt x="11938" y="1726"/>
                    </a:cubicBezTo>
                    <a:lnTo>
                      <a:pt x="11938" y="1714"/>
                    </a:lnTo>
                    <a:cubicBezTo>
                      <a:pt x="11840" y="1057"/>
                      <a:pt x="11495" y="464"/>
                      <a:pt x="10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57"/>
              <p:cNvSpPr/>
              <p:nvPr/>
            </p:nvSpPr>
            <p:spPr>
              <a:xfrm>
                <a:off x="2739350" y="3698637"/>
                <a:ext cx="143927" cy="52291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1446" extrusionOk="0">
                    <a:moveTo>
                      <a:pt x="324" y="1"/>
                    </a:moveTo>
                    <a:cubicBezTo>
                      <a:pt x="216" y="1"/>
                      <a:pt x="109" y="1"/>
                      <a:pt x="1" y="12"/>
                    </a:cubicBezTo>
                    <a:cubicBezTo>
                      <a:pt x="55" y="259"/>
                      <a:pt x="55" y="529"/>
                      <a:pt x="22" y="799"/>
                    </a:cubicBezTo>
                    <a:cubicBezTo>
                      <a:pt x="659" y="961"/>
                      <a:pt x="1489" y="1122"/>
                      <a:pt x="1963" y="1316"/>
                    </a:cubicBezTo>
                    <a:cubicBezTo>
                      <a:pt x="2168" y="1402"/>
                      <a:pt x="2416" y="1446"/>
                      <a:pt x="2632" y="1446"/>
                    </a:cubicBezTo>
                    <a:cubicBezTo>
                      <a:pt x="3408" y="1446"/>
                      <a:pt x="3980" y="971"/>
                      <a:pt x="2524" y="389"/>
                    </a:cubicBezTo>
                    <a:cubicBezTo>
                      <a:pt x="2006" y="184"/>
                      <a:pt x="1090" y="1"/>
                      <a:pt x="3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57"/>
              <p:cNvSpPr/>
              <p:nvPr/>
            </p:nvSpPr>
            <p:spPr>
              <a:xfrm>
                <a:off x="2584573" y="3658207"/>
                <a:ext cx="162370" cy="111055"/>
              </a:xfrm>
              <a:custGeom>
                <a:avLst/>
                <a:gdLst/>
                <a:ahLst/>
                <a:cxnLst/>
                <a:rect l="l" t="t" r="r" b="b"/>
                <a:pathLst>
                  <a:path w="4490" h="3071" extrusionOk="0">
                    <a:moveTo>
                      <a:pt x="3090" y="0"/>
                    </a:moveTo>
                    <a:cubicBezTo>
                      <a:pt x="2826" y="0"/>
                      <a:pt x="2513" y="68"/>
                      <a:pt x="2146" y="224"/>
                    </a:cubicBezTo>
                    <a:cubicBezTo>
                      <a:pt x="0" y="1130"/>
                      <a:pt x="2006" y="3071"/>
                      <a:pt x="2006" y="3071"/>
                    </a:cubicBezTo>
                    <a:cubicBezTo>
                      <a:pt x="3041" y="2359"/>
                      <a:pt x="4216" y="2348"/>
                      <a:pt x="4216" y="2348"/>
                    </a:cubicBezTo>
                    <a:cubicBezTo>
                      <a:pt x="4489" y="1361"/>
                      <a:pt x="4273" y="0"/>
                      <a:pt x="30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57"/>
              <p:cNvSpPr/>
              <p:nvPr/>
            </p:nvSpPr>
            <p:spPr>
              <a:xfrm>
                <a:off x="2675016" y="3658098"/>
                <a:ext cx="21119" cy="3544"/>
              </a:xfrm>
              <a:custGeom>
                <a:avLst/>
                <a:gdLst/>
                <a:ahLst/>
                <a:cxnLst/>
                <a:rect l="l" t="t" r="r" b="b"/>
                <a:pathLst>
                  <a:path w="584" h="98" extrusionOk="0">
                    <a:moveTo>
                      <a:pt x="583" y="0"/>
                    </a:moveTo>
                    <a:cubicBezTo>
                      <a:pt x="411" y="0"/>
                      <a:pt x="217" y="33"/>
                      <a:pt x="1" y="98"/>
                    </a:cubicBezTo>
                    <a:lnTo>
                      <a:pt x="1" y="98"/>
                    </a:lnTo>
                    <a:cubicBezTo>
                      <a:pt x="217" y="33"/>
                      <a:pt x="411" y="0"/>
                      <a:pt x="583" y="0"/>
                    </a:cubicBezTo>
                    <a:close/>
                    <a:moveTo>
                      <a:pt x="583" y="0"/>
                    </a:moveTo>
                    <a:lnTo>
                      <a:pt x="583" y="0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57"/>
              <p:cNvSpPr/>
              <p:nvPr/>
            </p:nvSpPr>
            <p:spPr>
              <a:xfrm>
                <a:off x="2662142" y="3661606"/>
                <a:ext cx="12910" cy="4737"/>
              </a:xfrm>
              <a:custGeom>
                <a:avLst/>
                <a:gdLst/>
                <a:ahLst/>
                <a:cxnLst/>
                <a:rect l="l" t="t" r="r" b="b"/>
                <a:pathLst>
                  <a:path w="357" h="131" extrusionOk="0">
                    <a:moveTo>
                      <a:pt x="1" y="130"/>
                    </a:moveTo>
                    <a:lnTo>
                      <a:pt x="1" y="130"/>
                    </a:lnTo>
                    <a:lnTo>
                      <a:pt x="1" y="130"/>
                    </a:lnTo>
                    <a:lnTo>
                      <a:pt x="1" y="130"/>
                    </a:lnTo>
                    <a:lnTo>
                      <a:pt x="1" y="130"/>
                    </a:lnTo>
                    <a:close/>
                    <a:moveTo>
                      <a:pt x="12" y="119"/>
                    </a:moveTo>
                    <a:lnTo>
                      <a:pt x="12" y="119"/>
                    </a:lnTo>
                    <a:lnTo>
                      <a:pt x="12" y="119"/>
                    </a:lnTo>
                    <a:close/>
                    <a:moveTo>
                      <a:pt x="357" y="1"/>
                    </a:moveTo>
                    <a:cubicBezTo>
                      <a:pt x="249" y="33"/>
                      <a:pt x="141" y="65"/>
                      <a:pt x="22" y="119"/>
                    </a:cubicBezTo>
                    <a:cubicBezTo>
                      <a:pt x="141" y="65"/>
                      <a:pt x="249" y="33"/>
                      <a:pt x="357" y="1"/>
                    </a:cubicBezTo>
                    <a:close/>
                  </a:path>
                </a:pathLst>
              </a:custGeom>
              <a:solidFill>
                <a:srgbClr val="5D38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57"/>
              <p:cNvSpPr/>
              <p:nvPr/>
            </p:nvSpPr>
            <p:spPr>
              <a:xfrm>
                <a:off x="2708576" y="3741924"/>
                <a:ext cx="28894" cy="5099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41" extrusionOk="0">
                    <a:moveTo>
                      <a:pt x="11" y="141"/>
                    </a:moveTo>
                    <a:lnTo>
                      <a:pt x="0" y="141"/>
                    </a:lnTo>
                    <a:lnTo>
                      <a:pt x="11" y="141"/>
                    </a:lnTo>
                    <a:close/>
                    <a:moveTo>
                      <a:pt x="787" y="33"/>
                    </a:moveTo>
                    <a:cubicBezTo>
                      <a:pt x="777" y="33"/>
                      <a:pt x="453" y="33"/>
                      <a:pt x="11" y="141"/>
                    </a:cubicBezTo>
                    <a:cubicBezTo>
                      <a:pt x="453" y="33"/>
                      <a:pt x="777" y="33"/>
                      <a:pt x="787" y="33"/>
                    </a:cubicBezTo>
                    <a:close/>
                    <a:moveTo>
                      <a:pt x="798" y="1"/>
                    </a:moveTo>
                    <a:cubicBezTo>
                      <a:pt x="798" y="11"/>
                      <a:pt x="798" y="23"/>
                      <a:pt x="787" y="23"/>
                    </a:cubicBezTo>
                    <a:cubicBezTo>
                      <a:pt x="798" y="23"/>
                      <a:pt x="798" y="11"/>
                      <a:pt x="798" y="1"/>
                    </a:cubicBezTo>
                    <a:close/>
                  </a:path>
                </a:pathLst>
              </a:custGeom>
              <a:solidFill>
                <a:srgbClr val="8A5C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57"/>
              <p:cNvSpPr/>
              <p:nvPr/>
            </p:nvSpPr>
            <p:spPr>
              <a:xfrm>
                <a:off x="2646556" y="3658098"/>
                <a:ext cx="100242" cy="89719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481" extrusionOk="0">
                    <a:moveTo>
                      <a:pt x="1370" y="0"/>
                    </a:moveTo>
                    <a:cubicBezTo>
                      <a:pt x="1198" y="0"/>
                      <a:pt x="1004" y="33"/>
                      <a:pt x="788" y="98"/>
                    </a:cubicBezTo>
                    <a:cubicBezTo>
                      <a:pt x="680" y="130"/>
                      <a:pt x="572" y="162"/>
                      <a:pt x="453" y="216"/>
                    </a:cubicBezTo>
                    <a:lnTo>
                      <a:pt x="443" y="216"/>
                    </a:lnTo>
                    <a:lnTo>
                      <a:pt x="432" y="227"/>
                    </a:lnTo>
                    <a:cubicBezTo>
                      <a:pt x="259" y="292"/>
                      <a:pt x="119" y="378"/>
                      <a:pt x="0" y="453"/>
                    </a:cubicBezTo>
                    <a:cubicBezTo>
                      <a:pt x="1833" y="496"/>
                      <a:pt x="1618" y="2480"/>
                      <a:pt x="1618" y="2480"/>
                    </a:cubicBezTo>
                    <a:cubicBezTo>
                      <a:pt x="1651" y="2480"/>
                      <a:pt x="1683" y="2470"/>
                      <a:pt x="1715" y="2459"/>
                    </a:cubicBezTo>
                    <a:lnTo>
                      <a:pt x="1726" y="2459"/>
                    </a:lnTo>
                    <a:cubicBezTo>
                      <a:pt x="2168" y="2351"/>
                      <a:pt x="2492" y="2351"/>
                      <a:pt x="2502" y="2351"/>
                    </a:cubicBezTo>
                    <a:lnTo>
                      <a:pt x="2502" y="2341"/>
                    </a:lnTo>
                    <a:cubicBezTo>
                      <a:pt x="2513" y="2341"/>
                      <a:pt x="2513" y="2329"/>
                      <a:pt x="2513" y="2319"/>
                    </a:cubicBezTo>
                    <a:cubicBezTo>
                      <a:pt x="2772" y="1337"/>
                      <a:pt x="2545" y="0"/>
                      <a:pt x="13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5" name="Google Shape;2865;p57"/>
          <p:cNvGrpSpPr/>
          <p:nvPr/>
        </p:nvGrpSpPr>
        <p:grpSpPr>
          <a:xfrm rot="-2394364">
            <a:off x="747813" y="999468"/>
            <a:ext cx="269136" cy="205931"/>
            <a:chOff x="-1165325" y="1368300"/>
            <a:chExt cx="157550" cy="120525"/>
          </a:xfrm>
        </p:grpSpPr>
        <p:sp>
          <p:nvSpPr>
            <p:cNvPr id="2866" name="Google Shape;2866;p57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1" name="Google Shape;2871;p57"/>
          <p:cNvGrpSpPr/>
          <p:nvPr/>
        </p:nvGrpSpPr>
        <p:grpSpPr>
          <a:xfrm rot="2579876">
            <a:off x="7434279" y="3601236"/>
            <a:ext cx="269140" cy="205933"/>
            <a:chOff x="-1165325" y="1368300"/>
            <a:chExt cx="157550" cy="120525"/>
          </a:xfrm>
        </p:grpSpPr>
        <p:sp>
          <p:nvSpPr>
            <p:cNvPr id="2872" name="Google Shape;2872;p57"/>
            <p:cNvSpPr/>
            <p:nvPr/>
          </p:nvSpPr>
          <p:spPr>
            <a:xfrm>
              <a:off x="-1143025" y="1429750"/>
              <a:ext cx="112925" cy="59075"/>
            </a:xfrm>
            <a:custGeom>
              <a:avLst/>
              <a:gdLst/>
              <a:ahLst/>
              <a:cxnLst/>
              <a:rect l="l" t="t" r="r" b="b"/>
              <a:pathLst>
                <a:path w="4517" h="2363" extrusionOk="0">
                  <a:moveTo>
                    <a:pt x="1482" y="0"/>
                  </a:moveTo>
                  <a:cubicBezTo>
                    <a:pt x="673" y="0"/>
                    <a:pt x="1" y="525"/>
                    <a:pt x="1" y="1176"/>
                  </a:cubicBezTo>
                  <a:cubicBezTo>
                    <a:pt x="1" y="1827"/>
                    <a:pt x="673" y="2362"/>
                    <a:pt x="1482" y="2362"/>
                  </a:cubicBezTo>
                  <a:lnTo>
                    <a:pt x="3046" y="2362"/>
                  </a:lnTo>
                  <a:cubicBezTo>
                    <a:pt x="3855" y="2362"/>
                    <a:pt x="4516" y="1827"/>
                    <a:pt x="4516" y="1176"/>
                  </a:cubicBezTo>
                  <a:cubicBezTo>
                    <a:pt x="4516" y="525"/>
                    <a:pt x="3855" y="0"/>
                    <a:pt x="3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-1130150" y="1368300"/>
              <a:ext cx="40700" cy="48325"/>
            </a:xfrm>
            <a:custGeom>
              <a:avLst/>
              <a:gdLst/>
              <a:ahLst/>
              <a:cxnLst/>
              <a:rect l="l" t="t" r="r" b="b"/>
              <a:pathLst>
                <a:path w="1628" h="1933" extrusionOk="0">
                  <a:moveTo>
                    <a:pt x="820" y="1"/>
                  </a:moveTo>
                  <a:cubicBezTo>
                    <a:pt x="368" y="1"/>
                    <a:pt x="1" y="431"/>
                    <a:pt x="1" y="967"/>
                  </a:cubicBezTo>
                  <a:cubicBezTo>
                    <a:pt x="1" y="1502"/>
                    <a:pt x="368" y="1933"/>
                    <a:pt x="820" y="1933"/>
                  </a:cubicBezTo>
                  <a:cubicBezTo>
                    <a:pt x="1261" y="1933"/>
                    <a:pt x="1628" y="1502"/>
                    <a:pt x="1628" y="967"/>
                  </a:cubicBezTo>
                  <a:cubicBezTo>
                    <a:pt x="1628" y="431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-1165325" y="1396375"/>
              <a:ext cx="33875" cy="40475"/>
            </a:xfrm>
            <a:custGeom>
              <a:avLst/>
              <a:gdLst/>
              <a:ahLst/>
              <a:cxnLst/>
              <a:rect l="l" t="t" r="r" b="b"/>
              <a:pathLst>
                <a:path w="1355" h="1619" extrusionOk="0">
                  <a:moveTo>
                    <a:pt x="683" y="1"/>
                  </a:moveTo>
                  <a:cubicBezTo>
                    <a:pt x="305" y="1"/>
                    <a:pt x="1" y="369"/>
                    <a:pt x="1" y="810"/>
                  </a:cubicBezTo>
                  <a:cubicBezTo>
                    <a:pt x="1" y="1261"/>
                    <a:pt x="305" y="1618"/>
                    <a:pt x="683" y="1618"/>
                  </a:cubicBezTo>
                  <a:cubicBezTo>
                    <a:pt x="1051" y="1618"/>
                    <a:pt x="1355" y="1261"/>
                    <a:pt x="1355" y="810"/>
                  </a:cubicBezTo>
                  <a:cubicBezTo>
                    <a:pt x="1355" y="369"/>
                    <a:pt x="1051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-1083700" y="1368300"/>
              <a:ext cx="40750" cy="48325"/>
            </a:xfrm>
            <a:custGeom>
              <a:avLst/>
              <a:gdLst/>
              <a:ahLst/>
              <a:cxnLst/>
              <a:rect l="l" t="t" r="r" b="b"/>
              <a:pathLst>
                <a:path w="1630" h="1933" extrusionOk="0">
                  <a:moveTo>
                    <a:pt x="810" y="1"/>
                  </a:moveTo>
                  <a:cubicBezTo>
                    <a:pt x="369" y="1"/>
                    <a:pt x="1" y="431"/>
                    <a:pt x="1" y="967"/>
                  </a:cubicBezTo>
                  <a:cubicBezTo>
                    <a:pt x="1" y="1502"/>
                    <a:pt x="369" y="1933"/>
                    <a:pt x="810" y="1933"/>
                  </a:cubicBezTo>
                  <a:cubicBezTo>
                    <a:pt x="1261" y="1933"/>
                    <a:pt x="1629" y="1502"/>
                    <a:pt x="1629" y="967"/>
                  </a:cubicBezTo>
                  <a:cubicBezTo>
                    <a:pt x="1629" y="431"/>
                    <a:pt x="1261" y="1"/>
                    <a:pt x="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-1041675" y="1396375"/>
              <a:ext cx="33900" cy="40475"/>
            </a:xfrm>
            <a:custGeom>
              <a:avLst/>
              <a:gdLst/>
              <a:ahLst/>
              <a:cxnLst/>
              <a:rect l="l" t="t" r="r" b="b"/>
              <a:pathLst>
                <a:path w="1356" h="1619" extrusionOk="0">
                  <a:moveTo>
                    <a:pt x="683" y="1"/>
                  </a:moveTo>
                  <a:cubicBezTo>
                    <a:pt x="305" y="1"/>
                    <a:pt x="0" y="369"/>
                    <a:pt x="0" y="810"/>
                  </a:cubicBezTo>
                  <a:cubicBezTo>
                    <a:pt x="0" y="1261"/>
                    <a:pt x="305" y="1618"/>
                    <a:pt x="683" y="1618"/>
                  </a:cubicBezTo>
                  <a:cubicBezTo>
                    <a:pt x="1050" y="1618"/>
                    <a:pt x="1355" y="1261"/>
                    <a:pt x="1355" y="810"/>
                  </a:cubicBezTo>
                  <a:cubicBezTo>
                    <a:pt x="1355" y="369"/>
                    <a:pt x="1050" y="1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456" y="101572"/>
            <a:ext cx="4161570" cy="5041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S National Pet Day by Slidesgo">
  <a:themeElements>
    <a:clrScheme name="Simple Light">
      <a:dk1>
        <a:srgbClr val="3F3F3F"/>
      </a:dk1>
      <a:lt1>
        <a:srgbClr val="FFFDF9"/>
      </a:lt1>
      <a:dk2>
        <a:srgbClr val="FFE4DD"/>
      </a:dk2>
      <a:lt2>
        <a:srgbClr val="DEEAEC"/>
      </a:lt2>
      <a:accent1>
        <a:srgbClr val="FFD87E"/>
      </a:accent1>
      <a:accent2>
        <a:srgbClr val="F18B7E"/>
      </a:accent2>
      <a:accent3>
        <a:srgbClr val="97B8A5"/>
      </a:accent3>
      <a:accent4>
        <a:srgbClr val="D48053"/>
      </a:accent4>
      <a:accent5>
        <a:srgbClr val="F8DEC3"/>
      </a:accent5>
      <a:accent6>
        <a:srgbClr val="E69F73"/>
      </a:accent6>
      <a:hlink>
        <a:srgbClr val="3F3F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206</Words>
  <Application>Microsoft Office PowerPoint</Application>
  <PresentationFormat>On-screen Show (16:9)</PresentationFormat>
  <Paragraphs>44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Times New Roman</vt:lpstr>
      <vt:lpstr>Lexend</vt:lpstr>
      <vt:lpstr>Hind Madurai</vt:lpstr>
      <vt:lpstr>US National Pet Day by Slidesgo</vt:lpstr>
      <vt:lpstr>Website WAGGY Pet Shop </vt:lpstr>
      <vt:lpstr>Thành viên nhóm</vt:lpstr>
      <vt:lpstr>Giới thiệu trang Web</vt:lpstr>
      <vt:lpstr>PowerPoint Presentation</vt:lpstr>
      <vt:lpstr>Trang đăng ký</vt:lpstr>
      <vt:lpstr>Trang Admin</vt:lpstr>
      <vt:lpstr>Trang đăng nhập</vt:lpstr>
      <vt:lpstr>Trang gửi phản hồi</vt:lpstr>
      <vt:lpstr>PowerPoint Presentation</vt:lpstr>
      <vt:lpstr>Chi tiết sản phẩm</vt:lpstr>
      <vt:lpstr>Giỏ hàng</vt:lpstr>
      <vt:lpstr>Biểu đồ</vt:lpstr>
      <vt:lpstr>Mô hình ER</vt:lpstr>
      <vt:lpstr>Biểu đồ USE CASE</vt:lpstr>
      <vt:lpstr>Điểm mạnh và điểm yếu</vt:lpstr>
      <vt:lpstr>Điểm mạnh:</vt:lpstr>
      <vt:lpstr>Mobile web</vt:lpstr>
      <vt:lpstr>Điểm yếu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WAGGY Pet Shop </dc:title>
  <cp:lastModifiedBy>NONAME</cp:lastModifiedBy>
  <cp:revision>17</cp:revision>
  <dcterms:modified xsi:type="dcterms:W3CDTF">2024-06-14T03:52:58Z</dcterms:modified>
</cp:coreProperties>
</file>